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2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1"/>
  </p:notesMasterIdLst>
  <p:sldIdLst>
    <p:sldId id="256" r:id="rId2"/>
    <p:sldId id="257" r:id="rId3"/>
    <p:sldId id="258" r:id="rId4"/>
    <p:sldId id="276" r:id="rId5"/>
    <p:sldId id="309" r:id="rId6"/>
    <p:sldId id="262" r:id="rId7"/>
    <p:sldId id="284" r:id="rId8"/>
    <p:sldId id="266" r:id="rId9"/>
    <p:sldId id="272" r:id="rId10"/>
    <p:sldId id="268" r:id="rId11"/>
    <p:sldId id="283" r:id="rId12"/>
    <p:sldId id="291" r:id="rId13"/>
    <p:sldId id="288" r:id="rId14"/>
    <p:sldId id="312" r:id="rId15"/>
    <p:sldId id="306" r:id="rId16"/>
    <p:sldId id="297" r:id="rId17"/>
    <p:sldId id="300" r:id="rId18"/>
    <p:sldId id="270" r:id="rId19"/>
    <p:sldId id="293" r:id="rId20"/>
    <p:sldId id="305" r:id="rId21"/>
    <p:sldId id="286" r:id="rId22"/>
    <p:sldId id="295" r:id="rId23"/>
    <p:sldId id="282" r:id="rId24"/>
    <p:sldId id="280" r:id="rId25"/>
    <p:sldId id="313" r:id="rId26"/>
    <p:sldId id="273" r:id="rId27"/>
    <p:sldId id="287" r:id="rId28"/>
    <p:sldId id="277" r:id="rId29"/>
    <p:sldId id="269" r:id="rId30"/>
    <p:sldId id="278" r:id="rId31"/>
    <p:sldId id="274" r:id="rId32"/>
    <p:sldId id="289" r:id="rId33"/>
    <p:sldId id="299" r:id="rId34"/>
    <p:sldId id="302" r:id="rId35"/>
    <p:sldId id="308" r:id="rId36"/>
    <p:sldId id="314" r:id="rId37"/>
    <p:sldId id="304" r:id="rId38"/>
    <p:sldId id="263" r:id="rId39"/>
    <p:sldId id="265" r:id="rId40"/>
    <p:sldId id="281" r:id="rId41"/>
    <p:sldId id="285" r:id="rId42"/>
    <p:sldId id="296" r:id="rId43"/>
    <p:sldId id="298" r:id="rId44"/>
    <p:sldId id="301" r:id="rId45"/>
    <p:sldId id="303" r:id="rId46"/>
    <p:sldId id="311" r:id="rId47"/>
    <p:sldId id="307" r:id="rId48"/>
    <p:sldId id="260" r:id="rId49"/>
    <p:sldId id="315" r:id="rId5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6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000"/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8" autoAdjust="0"/>
    <p:restoredTop sz="94660"/>
  </p:normalViewPr>
  <p:slideViewPr>
    <p:cSldViewPr snapToGrid="0" showGuides="1">
      <p:cViewPr>
        <p:scale>
          <a:sx n="75" d="100"/>
          <a:sy n="75" d="100"/>
        </p:scale>
        <p:origin x="1128" y="828"/>
      </p:cViewPr>
      <p:guideLst>
        <p:guide orient="horz" pos="2160"/>
        <p:guide pos="386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63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c:spPr>
          <c:dPt>
            <c:idx val="0"/>
            <c:bubble3D val="0"/>
            <c:spPr>
              <a:solidFill>
                <a:srgbClr val="FFC000"/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0-E900-4694-9268-9BEE843A5B96}"/>
              </c:ext>
            </c:extLst>
          </c:dPt>
          <c:dPt>
            <c:idx val="1"/>
            <c:bubble3D val="0"/>
            <c:spPr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1-E900-4694-9268-9BEE843A5B96}"/>
              </c:ext>
            </c:extLst>
          </c:dPt>
          <c:dPt>
            <c:idx val="2"/>
            <c:bubble3D val="0"/>
            <c:spPr>
              <a:solidFill>
                <a:srgbClr val="FFC000"/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2-E900-4694-9268-9BEE843A5B96}"/>
              </c:ext>
            </c:extLst>
          </c:dPt>
          <c:dPt>
            <c:idx val="3"/>
            <c:bubble3D val="0"/>
            <c:spPr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3-E900-4694-9268-9BEE843A5B96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1st Qtr</c:v>
                </c:pt>
                <c:pt idx="3">
                  <c:v>1st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30</c:v>
                </c:pt>
                <c:pt idx="1">
                  <c:v>45</c:v>
                </c:pt>
                <c:pt idx="2">
                  <c:v>20</c:v>
                </c:pt>
                <c:pt idx="3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900-4694-9268-9BEE843A5B9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65"/>
        <c:holeSize val="33"/>
      </c:doughnutChart>
    </c:plotArea>
    <c:plotVisOnly val="1"/>
    <c:dispBlanksAs val="zero"/>
    <c:showDLblsOverMax val="0"/>
  </c:chart>
  <c:spPr>
    <a:ln>
      <a:noFill/>
    </a:ln>
  </c:spPr>
  <c:txPr>
    <a:bodyPr/>
    <a:lstStyle/>
    <a:p>
      <a:pPr rtl="0">
        <a:defRPr sz="1800" baseline="-25000"/>
      </a:pPr>
      <a:endParaRPr lang="zh-CN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autoTitleDeleted val="1"/>
    <c:view3D>
      <c:rotX val="5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1.9285644866070224E-2"/>
          <c:y val="5.6746347020401877E-2"/>
          <c:w val="0.95285731254960615"/>
          <c:h val="0.85795178666948091"/>
        </c:manualLayout>
      </c:layout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dPt>
            <c:idx val="0"/>
            <c:bubble3D val="0"/>
            <c:explosion val="7"/>
            <c:spPr>
              <a:solidFill>
                <a:srgbClr val="FFC000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1-C08A-4EF3-B1C1-F8ECF027BF0A}"/>
              </c:ext>
            </c:extLst>
          </c:dPt>
          <c:dPt>
            <c:idx val="1"/>
            <c:bubble3D val="0"/>
            <c:explosion val="10"/>
            <c:spPr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3-C08A-4EF3-B1C1-F8ECF027BF0A}"/>
              </c:ext>
            </c:extLst>
          </c:dPt>
          <c:dPt>
            <c:idx val="2"/>
            <c:bubble3D val="0"/>
            <c:explosion val="9"/>
            <c:spPr>
              <a:solidFill>
                <a:srgbClr val="FFC000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5-C08A-4EF3-B1C1-F8ECF027BF0A}"/>
              </c:ext>
            </c:extLst>
          </c:dPt>
          <c:dPt>
            <c:idx val="3"/>
            <c:bubble3D val="0"/>
            <c:explosion val="12"/>
            <c:spPr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7-C08A-4EF3-B1C1-F8ECF027BF0A}"/>
              </c:ext>
            </c:extLst>
          </c:dPt>
          <c:dLbls>
            <c:delete val="1"/>
          </c:dLbls>
          <c:cat>
            <c:strRef>
              <c:f>Sheet1!$A$2:$A$5</c:f>
              <c:strCache>
                <c:ptCount val="4"/>
                <c:pt idx="0">
                  <c:v>season 1</c:v>
                </c:pt>
                <c:pt idx="1">
                  <c:v>season 2</c:v>
                </c:pt>
                <c:pt idx="2">
                  <c:v>season 3</c:v>
                </c:pt>
                <c:pt idx="3">
                  <c:v>season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C08A-4EF3-B1C1-F8ECF027BF0A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</c:pie3DChart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style1.xml><?xml version="1.0" encoding="utf-8"?>
<cs:chartStyle xmlns:cs="http://schemas.microsoft.com/office/drawing/2012/chartStyle" xmlns:a="http://schemas.openxmlformats.org/drawingml/2006/main" id="264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7B46AAB-EEF2-43E0-B3D5-944BB7BD9AD7}" type="doc">
      <dgm:prSet loTypeId="urn:microsoft.com/office/officeart/2005/8/layout/chart3" loCatId="relationship" qsTypeId="urn:microsoft.com/office/officeart/2005/8/quickstyle/simple1" qsCatId="simple" csTypeId="urn:microsoft.com/office/officeart/2005/8/colors/accent1_2" csCatId="accent1" phldr="1"/>
      <dgm:spPr/>
    </dgm:pt>
    <dgm:pt modelId="{65893168-59D5-4C54-8B19-33D7789C52C7}">
      <dgm:prSet phldrT="[Text]"/>
      <dgm:spPr>
        <a:solidFill>
          <a:srgbClr val="FFC000"/>
        </a:solidFill>
        <a:ln>
          <a:noFill/>
        </a:ln>
      </dgm:spPr>
      <dgm:t>
        <a:bodyPr/>
        <a:lstStyle/>
        <a:p>
          <a:endParaRPr lang="en-US"/>
        </a:p>
      </dgm:t>
    </dgm:pt>
    <dgm:pt modelId="{A82FFD2C-2566-4D18-95B5-73B8ADF7105B}" type="parTrans" cxnId="{9E9180BB-B46C-4BFD-880C-2E5AA4AD0247}">
      <dgm:prSet/>
      <dgm:spPr/>
      <dgm:t>
        <a:bodyPr/>
        <a:lstStyle/>
        <a:p>
          <a:endParaRPr lang="en-US"/>
        </a:p>
      </dgm:t>
    </dgm:pt>
    <dgm:pt modelId="{D6847E8C-7A08-48BA-9EB6-0DDADA5A1CCE}" type="sibTrans" cxnId="{9E9180BB-B46C-4BFD-880C-2E5AA4AD0247}">
      <dgm:prSet/>
      <dgm:spPr/>
      <dgm:t>
        <a:bodyPr/>
        <a:lstStyle/>
        <a:p>
          <a:endParaRPr lang="en-US"/>
        </a:p>
      </dgm:t>
    </dgm:pt>
    <dgm:pt modelId="{E30C1273-F18B-44A7-BDA2-E016FC4B6A60}">
      <dgm:prSet phldrT="[Text]"/>
      <dgm:spPr>
        <a:solidFill>
          <a:srgbClr val="FFC000"/>
        </a:solidFill>
        <a:ln>
          <a:noFill/>
        </a:ln>
      </dgm:spPr>
      <dgm:t>
        <a:bodyPr/>
        <a:lstStyle/>
        <a:p>
          <a:endParaRPr lang="en-US"/>
        </a:p>
      </dgm:t>
    </dgm:pt>
    <dgm:pt modelId="{6A6B5A2E-CE37-4136-9DE1-E4E53264CCDF}" type="parTrans" cxnId="{30455E0A-B56C-4B11-812A-98120B944643}">
      <dgm:prSet/>
      <dgm:spPr/>
      <dgm:t>
        <a:bodyPr/>
        <a:lstStyle/>
        <a:p>
          <a:endParaRPr lang="en-US"/>
        </a:p>
      </dgm:t>
    </dgm:pt>
    <dgm:pt modelId="{4F1E1E70-E485-4D41-B67C-DACE0E42F931}" type="sibTrans" cxnId="{30455E0A-B56C-4B11-812A-98120B944643}">
      <dgm:prSet/>
      <dgm:spPr/>
      <dgm:t>
        <a:bodyPr/>
        <a:lstStyle/>
        <a:p>
          <a:endParaRPr lang="en-US"/>
        </a:p>
      </dgm:t>
    </dgm:pt>
    <dgm:pt modelId="{169DDD14-7252-4EE6-AE87-728901EB93EC}">
      <dgm:prSet phldrT="[Text]"/>
      <dgm:spPr>
        <a:solidFill>
          <a:schemeClr val="tx1">
            <a:lumMod val="75000"/>
            <a:lumOff val="25000"/>
          </a:schemeClr>
        </a:solidFill>
        <a:ln>
          <a:noFill/>
        </a:ln>
      </dgm:spPr>
      <dgm:t>
        <a:bodyPr/>
        <a:lstStyle/>
        <a:p>
          <a:endParaRPr lang="en-US"/>
        </a:p>
      </dgm:t>
    </dgm:pt>
    <dgm:pt modelId="{64E5038F-5757-4439-93EC-C3A4B056EC3B}" type="parTrans" cxnId="{0AFF6ABD-12D6-46E8-8C9C-BA83398E35B9}">
      <dgm:prSet/>
      <dgm:spPr/>
      <dgm:t>
        <a:bodyPr/>
        <a:lstStyle/>
        <a:p>
          <a:endParaRPr lang="en-US"/>
        </a:p>
      </dgm:t>
    </dgm:pt>
    <dgm:pt modelId="{6F11693A-3E2B-4F7C-A82C-634B89BA5BA2}" type="sibTrans" cxnId="{0AFF6ABD-12D6-46E8-8C9C-BA83398E35B9}">
      <dgm:prSet/>
      <dgm:spPr/>
      <dgm:t>
        <a:bodyPr/>
        <a:lstStyle/>
        <a:p>
          <a:endParaRPr lang="en-US"/>
        </a:p>
      </dgm:t>
    </dgm:pt>
    <dgm:pt modelId="{AB2190FE-322E-4B1C-822A-A6B322A14CA3}">
      <dgm:prSet phldrT="[Text]"/>
      <dgm:spPr>
        <a:solidFill>
          <a:schemeClr val="tx1">
            <a:lumMod val="75000"/>
            <a:lumOff val="25000"/>
          </a:schemeClr>
        </a:solidFill>
        <a:ln>
          <a:noFill/>
        </a:ln>
      </dgm:spPr>
      <dgm:t>
        <a:bodyPr/>
        <a:lstStyle/>
        <a:p>
          <a:endParaRPr lang="en-US">
            <a:solidFill>
              <a:schemeClr val="tx1">
                <a:lumMod val="85000"/>
                <a:lumOff val="15000"/>
              </a:schemeClr>
            </a:solidFill>
          </a:endParaRPr>
        </a:p>
      </dgm:t>
    </dgm:pt>
    <dgm:pt modelId="{E92A03B9-EBE4-4144-A504-F77ABBE1BA0B}" type="parTrans" cxnId="{B4780E05-50D0-484B-9E7A-C0A6F76BB0E5}">
      <dgm:prSet/>
      <dgm:spPr/>
      <dgm:t>
        <a:bodyPr/>
        <a:lstStyle/>
        <a:p>
          <a:endParaRPr lang="en-US"/>
        </a:p>
      </dgm:t>
    </dgm:pt>
    <dgm:pt modelId="{B8D4A352-8A28-488D-BE9A-DD6FC300EEF1}" type="sibTrans" cxnId="{B4780E05-50D0-484B-9E7A-C0A6F76BB0E5}">
      <dgm:prSet/>
      <dgm:spPr/>
      <dgm:t>
        <a:bodyPr/>
        <a:lstStyle/>
        <a:p>
          <a:endParaRPr lang="en-US"/>
        </a:p>
      </dgm:t>
    </dgm:pt>
    <dgm:pt modelId="{347E7686-F1DF-4980-8F8D-A59B79053347}">
      <dgm:prSet phldrT="[Text]"/>
      <dgm:spPr>
        <a:solidFill>
          <a:srgbClr val="FFC000"/>
        </a:solidFill>
        <a:ln>
          <a:noFill/>
        </a:ln>
      </dgm:spPr>
      <dgm:t>
        <a:bodyPr/>
        <a:lstStyle/>
        <a:p>
          <a:endParaRPr lang="en-US" dirty="0"/>
        </a:p>
      </dgm:t>
    </dgm:pt>
    <dgm:pt modelId="{1D676651-E118-4228-A768-F4B563493A02}" type="sibTrans" cxnId="{18EEA6E4-723D-4B14-9AE6-58C9B8E01986}">
      <dgm:prSet/>
      <dgm:spPr/>
      <dgm:t>
        <a:bodyPr/>
        <a:lstStyle/>
        <a:p>
          <a:endParaRPr lang="en-US"/>
        </a:p>
      </dgm:t>
    </dgm:pt>
    <dgm:pt modelId="{A580EA5A-E612-420E-AC6E-B2984B731B5E}" type="parTrans" cxnId="{18EEA6E4-723D-4B14-9AE6-58C9B8E01986}">
      <dgm:prSet/>
      <dgm:spPr/>
      <dgm:t>
        <a:bodyPr/>
        <a:lstStyle/>
        <a:p>
          <a:endParaRPr lang="en-US"/>
        </a:p>
      </dgm:t>
    </dgm:pt>
    <dgm:pt modelId="{0179913D-18D3-4684-8CF6-A738BFC7B7BF}" type="pres">
      <dgm:prSet presAssocID="{67B46AAB-EEF2-43E0-B3D5-944BB7BD9AD7}" presName="compositeShape" presStyleCnt="0">
        <dgm:presLayoutVars>
          <dgm:chMax val="7"/>
          <dgm:dir/>
          <dgm:resizeHandles val="exact"/>
        </dgm:presLayoutVars>
      </dgm:prSet>
      <dgm:spPr/>
    </dgm:pt>
    <dgm:pt modelId="{A4514F13-B60B-4EDD-99EA-3D2718E5F07D}" type="pres">
      <dgm:prSet presAssocID="{67B46AAB-EEF2-43E0-B3D5-944BB7BD9AD7}" presName="wedge1" presStyleLbl="node1" presStyleIdx="0" presStyleCnt="5"/>
      <dgm:spPr/>
    </dgm:pt>
    <dgm:pt modelId="{13DA3794-CBAB-49EA-99DC-18C6FF5E2C99}" type="pres">
      <dgm:prSet presAssocID="{67B46AAB-EEF2-43E0-B3D5-944BB7BD9AD7}" presName="wedge1Tx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472DDAAE-02EC-4FF8-8EB8-1063416F8DDA}" type="pres">
      <dgm:prSet presAssocID="{67B46AAB-EEF2-43E0-B3D5-944BB7BD9AD7}" presName="wedge2" presStyleLbl="node1" presStyleIdx="1" presStyleCnt="5"/>
      <dgm:spPr/>
    </dgm:pt>
    <dgm:pt modelId="{D228EC4B-F5A6-486F-B6DB-01CBEB7C77FE}" type="pres">
      <dgm:prSet presAssocID="{67B46AAB-EEF2-43E0-B3D5-944BB7BD9AD7}" presName="wedge2Tx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7F1F13D5-9BF9-4781-AAFF-DE20F63BBF01}" type="pres">
      <dgm:prSet presAssocID="{67B46AAB-EEF2-43E0-B3D5-944BB7BD9AD7}" presName="wedge3" presStyleLbl="node1" presStyleIdx="2" presStyleCnt="5"/>
      <dgm:spPr/>
    </dgm:pt>
    <dgm:pt modelId="{630973AC-753D-48B5-BDEC-08F0C64FDA50}" type="pres">
      <dgm:prSet presAssocID="{67B46AAB-EEF2-43E0-B3D5-944BB7BD9AD7}" presName="wedge3Tx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2B446166-4B3D-4862-9E1B-A6AB4919726D}" type="pres">
      <dgm:prSet presAssocID="{67B46AAB-EEF2-43E0-B3D5-944BB7BD9AD7}" presName="wedge4" presStyleLbl="node1" presStyleIdx="3" presStyleCnt="5"/>
      <dgm:spPr/>
    </dgm:pt>
    <dgm:pt modelId="{32E3092F-6BEA-470D-8E21-17F53E35FC59}" type="pres">
      <dgm:prSet presAssocID="{67B46AAB-EEF2-43E0-B3D5-944BB7BD9AD7}" presName="wedge4Tx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A889ADA5-FE21-407E-A95B-ECFCAEE32533}" type="pres">
      <dgm:prSet presAssocID="{67B46AAB-EEF2-43E0-B3D5-944BB7BD9AD7}" presName="wedge5" presStyleLbl="node1" presStyleIdx="4" presStyleCnt="5"/>
      <dgm:spPr/>
    </dgm:pt>
    <dgm:pt modelId="{86C0AB21-E3AB-4358-9E89-622721593C24}" type="pres">
      <dgm:prSet presAssocID="{67B46AAB-EEF2-43E0-B3D5-944BB7BD9AD7}" presName="wedge5Tx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9EEEFF02-54C1-4188-8A64-B920CE05D103}" type="presOf" srcId="{169DDD14-7252-4EE6-AE87-728901EB93EC}" destId="{7F1F13D5-9BF9-4781-AAFF-DE20F63BBF01}" srcOrd="0" destOrd="0" presId="urn:microsoft.com/office/officeart/2005/8/layout/chart3"/>
    <dgm:cxn modelId="{B4780E05-50D0-484B-9E7A-C0A6F76BB0E5}" srcId="{67B46AAB-EEF2-43E0-B3D5-944BB7BD9AD7}" destId="{AB2190FE-322E-4B1C-822A-A6B322A14CA3}" srcOrd="4" destOrd="0" parTransId="{E92A03B9-EBE4-4144-A504-F77ABBE1BA0B}" sibTransId="{B8D4A352-8A28-488D-BE9A-DD6FC300EEF1}"/>
    <dgm:cxn modelId="{30455E0A-B56C-4B11-812A-98120B944643}" srcId="{67B46AAB-EEF2-43E0-B3D5-944BB7BD9AD7}" destId="{E30C1273-F18B-44A7-BDA2-E016FC4B6A60}" srcOrd="1" destOrd="0" parTransId="{6A6B5A2E-CE37-4136-9DE1-E4E53264CCDF}" sibTransId="{4F1E1E70-E485-4D41-B67C-DACE0E42F931}"/>
    <dgm:cxn modelId="{8070AD0C-9A1D-443E-AF5B-F3CC2D7DC6E9}" type="presOf" srcId="{169DDD14-7252-4EE6-AE87-728901EB93EC}" destId="{630973AC-753D-48B5-BDEC-08F0C64FDA50}" srcOrd="1" destOrd="0" presId="urn:microsoft.com/office/officeart/2005/8/layout/chart3"/>
    <dgm:cxn modelId="{66B06529-AD6A-41A9-8B4D-78A1FB553373}" type="presOf" srcId="{E30C1273-F18B-44A7-BDA2-E016FC4B6A60}" destId="{D228EC4B-F5A6-486F-B6DB-01CBEB7C77FE}" srcOrd="1" destOrd="0" presId="urn:microsoft.com/office/officeart/2005/8/layout/chart3"/>
    <dgm:cxn modelId="{CC64152B-F313-4AD9-B97F-F2323B357218}" type="presOf" srcId="{347E7686-F1DF-4980-8F8D-A59B79053347}" destId="{32E3092F-6BEA-470D-8E21-17F53E35FC59}" srcOrd="1" destOrd="0" presId="urn:microsoft.com/office/officeart/2005/8/layout/chart3"/>
    <dgm:cxn modelId="{00A5C42E-9569-4176-8D15-7D96CF124E56}" type="presOf" srcId="{AB2190FE-322E-4B1C-822A-A6B322A14CA3}" destId="{A889ADA5-FE21-407E-A95B-ECFCAEE32533}" srcOrd="0" destOrd="0" presId="urn:microsoft.com/office/officeart/2005/8/layout/chart3"/>
    <dgm:cxn modelId="{2A225530-0E4A-4C60-B8CA-A149A802F213}" type="presOf" srcId="{AB2190FE-322E-4B1C-822A-A6B322A14CA3}" destId="{86C0AB21-E3AB-4358-9E89-622721593C24}" srcOrd="1" destOrd="0" presId="urn:microsoft.com/office/officeart/2005/8/layout/chart3"/>
    <dgm:cxn modelId="{72CFFE3A-F308-49AD-ADAF-5A019BC1BE56}" type="presOf" srcId="{347E7686-F1DF-4980-8F8D-A59B79053347}" destId="{2B446166-4B3D-4862-9E1B-A6AB4919726D}" srcOrd="0" destOrd="0" presId="urn:microsoft.com/office/officeart/2005/8/layout/chart3"/>
    <dgm:cxn modelId="{75FA2470-01C0-46C4-B5A2-6B8B92FA34E6}" type="presOf" srcId="{E30C1273-F18B-44A7-BDA2-E016FC4B6A60}" destId="{472DDAAE-02EC-4FF8-8EB8-1063416F8DDA}" srcOrd="0" destOrd="0" presId="urn:microsoft.com/office/officeart/2005/8/layout/chart3"/>
    <dgm:cxn modelId="{9E9180BB-B46C-4BFD-880C-2E5AA4AD0247}" srcId="{67B46AAB-EEF2-43E0-B3D5-944BB7BD9AD7}" destId="{65893168-59D5-4C54-8B19-33D7789C52C7}" srcOrd="0" destOrd="0" parTransId="{A82FFD2C-2566-4D18-95B5-73B8ADF7105B}" sibTransId="{D6847E8C-7A08-48BA-9EB6-0DDADA5A1CCE}"/>
    <dgm:cxn modelId="{0AFF6ABD-12D6-46E8-8C9C-BA83398E35B9}" srcId="{67B46AAB-EEF2-43E0-B3D5-944BB7BD9AD7}" destId="{169DDD14-7252-4EE6-AE87-728901EB93EC}" srcOrd="2" destOrd="0" parTransId="{64E5038F-5757-4439-93EC-C3A4B056EC3B}" sibTransId="{6F11693A-3E2B-4F7C-A82C-634B89BA5BA2}"/>
    <dgm:cxn modelId="{1E6F39BE-511D-4C1D-8517-FF16B0EF2A2B}" type="presOf" srcId="{65893168-59D5-4C54-8B19-33D7789C52C7}" destId="{A4514F13-B60B-4EDD-99EA-3D2718E5F07D}" srcOrd="0" destOrd="0" presId="urn:microsoft.com/office/officeart/2005/8/layout/chart3"/>
    <dgm:cxn modelId="{1A6698DE-3062-4E98-AC3A-5F95E0893D9C}" type="presOf" srcId="{65893168-59D5-4C54-8B19-33D7789C52C7}" destId="{13DA3794-CBAB-49EA-99DC-18C6FF5E2C99}" srcOrd="1" destOrd="0" presId="urn:microsoft.com/office/officeart/2005/8/layout/chart3"/>
    <dgm:cxn modelId="{18EEA6E4-723D-4B14-9AE6-58C9B8E01986}" srcId="{67B46AAB-EEF2-43E0-B3D5-944BB7BD9AD7}" destId="{347E7686-F1DF-4980-8F8D-A59B79053347}" srcOrd="3" destOrd="0" parTransId="{A580EA5A-E612-420E-AC6E-B2984B731B5E}" sibTransId="{1D676651-E118-4228-A768-F4B563493A02}"/>
    <dgm:cxn modelId="{8B40FDF4-5AA2-416E-A9AC-F4BC61E71BD4}" type="presOf" srcId="{67B46AAB-EEF2-43E0-B3D5-944BB7BD9AD7}" destId="{0179913D-18D3-4684-8CF6-A738BFC7B7BF}" srcOrd="0" destOrd="0" presId="urn:microsoft.com/office/officeart/2005/8/layout/chart3"/>
    <dgm:cxn modelId="{F9193C5E-4F9E-470D-ABEF-FA759F81DB94}" type="presParOf" srcId="{0179913D-18D3-4684-8CF6-A738BFC7B7BF}" destId="{A4514F13-B60B-4EDD-99EA-3D2718E5F07D}" srcOrd="0" destOrd="0" presId="urn:microsoft.com/office/officeart/2005/8/layout/chart3"/>
    <dgm:cxn modelId="{A54D146C-3E74-4617-8CFE-A10587005287}" type="presParOf" srcId="{0179913D-18D3-4684-8CF6-A738BFC7B7BF}" destId="{13DA3794-CBAB-49EA-99DC-18C6FF5E2C99}" srcOrd="1" destOrd="0" presId="urn:microsoft.com/office/officeart/2005/8/layout/chart3"/>
    <dgm:cxn modelId="{D63EE085-C955-4FE1-A4BC-428BE8262BAB}" type="presParOf" srcId="{0179913D-18D3-4684-8CF6-A738BFC7B7BF}" destId="{472DDAAE-02EC-4FF8-8EB8-1063416F8DDA}" srcOrd="2" destOrd="0" presId="urn:microsoft.com/office/officeart/2005/8/layout/chart3"/>
    <dgm:cxn modelId="{F893EBD2-4605-4592-B5A2-9FFBC97ECAB0}" type="presParOf" srcId="{0179913D-18D3-4684-8CF6-A738BFC7B7BF}" destId="{D228EC4B-F5A6-486F-B6DB-01CBEB7C77FE}" srcOrd="3" destOrd="0" presId="urn:microsoft.com/office/officeart/2005/8/layout/chart3"/>
    <dgm:cxn modelId="{F76ADBC6-4ADF-4F67-B7F1-5B9F14C2500A}" type="presParOf" srcId="{0179913D-18D3-4684-8CF6-A738BFC7B7BF}" destId="{7F1F13D5-9BF9-4781-AAFF-DE20F63BBF01}" srcOrd="4" destOrd="0" presId="urn:microsoft.com/office/officeart/2005/8/layout/chart3"/>
    <dgm:cxn modelId="{0A283850-9B7D-4441-9630-581050970BA7}" type="presParOf" srcId="{0179913D-18D3-4684-8CF6-A738BFC7B7BF}" destId="{630973AC-753D-48B5-BDEC-08F0C64FDA50}" srcOrd="5" destOrd="0" presId="urn:microsoft.com/office/officeart/2005/8/layout/chart3"/>
    <dgm:cxn modelId="{ABA08159-DC56-4E17-95E2-E79CD3CB6EA8}" type="presParOf" srcId="{0179913D-18D3-4684-8CF6-A738BFC7B7BF}" destId="{2B446166-4B3D-4862-9E1B-A6AB4919726D}" srcOrd="6" destOrd="0" presId="urn:microsoft.com/office/officeart/2005/8/layout/chart3"/>
    <dgm:cxn modelId="{36384E79-4ACC-4EEA-A549-BB9FA6644E1B}" type="presParOf" srcId="{0179913D-18D3-4684-8CF6-A738BFC7B7BF}" destId="{32E3092F-6BEA-470D-8E21-17F53E35FC59}" srcOrd="7" destOrd="0" presId="urn:microsoft.com/office/officeart/2005/8/layout/chart3"/>
    <dgm:cxn modelId="{184E8244-5278-44F7-B4E5-119F4A5B047B}" type="presParOf" srcId="{0179913D-18D3-4684-8CF6-A738BFC7B7BF}" destId="{A889ADA5-FE21-407E-A95B-ECFCAEE32533}" srcOrd="8" destOrd="0" presId="urn:microsoft.com/office/officeart/2005/8/layout/chart3"/>
    <dgm:cxn modelId="{467E353C-8ADC-4C0A-A5BB-3F596A812BA9}" type="presParOf" srcId="{0179913D-18D3-4684-8CF6-A738BFC7B7BF}" destId="{86C0AB21-E3AB-4358-9E89-622721593C24}" srcOrd="9" destOrd="0" presId="urn:microsoft.com/office/officeart/2005/8/layout/char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514F13-B60B-4EDD-99EA-3D2718E5F07D}">
      <dsp:nvSpPr>
        <dsp:cNvPr id="0" name=""/>
        <dsp:cNvSpPr/>
      </dsp:nvSpPr>
      <dsp:spPr>
        <a:xfrm>
          <a:off x="447880" y="252309"/>
          <a:ext cx="3547110" cy="3547110"/>
        </a:xfrm>
        <a:prstGeom prst="pie">
          <a:avLst>
            <a:gd name="adj1" fmla="val 16200000"/>
            <a:gd name="adj2" fmla="val 20520000"/>
          </a:avLst>
        </a:prstGeom>
        <a:solidFill>
          <a:srgbClr val="FFC000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880" tIns="55880" rIns="55880" bIns="5588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4400" kern="1200"/>
        </a:p>
      </dsp:txBody>
      <dsp:txXfrm>
        <a:off x="2266196" y="782264"/>
        <a:ext cx="1203483" cy="823436"/>
      </dsp:txXfrm>
    </dsp:sp>
    <dsp:sp modelId="{472DDAAE-02EC-4FF8-8EB8-1063416F8DDA}">
      <dsp:nvSpPr>
        <dsp:cNvPr id="0" name=""/>
        <dsp:cNvSpPr/>
      </dsp:nvSpPr>
      <dsp:spPr>
        <a:xfrm>
          <a:off x="323731" y="423330"/>
          <a:ext cx="3547110" cy="3547110"/>
        </a:xfrm>
        <a:prstGeom prst="pie">
          <a:avLst>
            <a:gd name="adj1" fmla="val 20520000"/>
            <a:gd name="adj2" fmla="val 3240000"/>
          </a:avLst>
        </a:prstGeom>
        <a:solidFill>
          <a:srgbClr val="FFC000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4800" kern="1200"/>
        </a:p>
      </dsp:txBody>
      <dsp:txXfrm>
        <a:off x="2642021" y="2027975"/>
        <a:ext cx="1055687" cy="891000"/>
      </dsp:txXfrm>
    </dsp:sp>
    <dsp:sp modelId="{7F1F13D5-9BF9-4781-AAFF-DE20F63BBF01}">
      <dsp:nvSpPr>
        <dsp:cNvPr id="0" name=""/>
        <dsp:cNvSpPr/>
      </dsp:nvSpPr>
      <dsp:spPr>
        <a:xfrm>
          <a:off x="323731" y="423330"/>
          <a:ext cx="3547110" cy="3547110"/>
        </a:xfrm>
        <a:prstGeom prst="pie">
          <a:avLst>
            <a:gd name="adj1" fmla="val 3240000"/>
            <a:gd name="adj2" fmla="val 7560000"/>
          </a:avLst>
        </a:prstGeom>
        <a:solidFill>
          <a:schemeClr val="tx1">
            <a:lumMod val="75000"/>
            <a:lumOff val="25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70" tIns="52070" rIns="52070" bIns="5207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4100" kern="1200"/>
        </a:p>
      </dsp:txBody>
      <dsp:txXfrm>
        <a:off x="1463874" y="3083663"/>
        <a:ext cx="1266825" cy="760095"/>
      </dsp:txXfrm>
    </dsp:sp>
    <dsp:sp modelId="{2B446166-4B3D-4862-9E1B-A6AB4919726D}">
      <dsp:nvSpPr>
        <dsp:cNvPr id="0" name=""/>
        <dsp:cNvSpPr/>
      </dsp:nvSpPr>
      <dsp:spPr>
        <a:xfrm>
          <a:off x="323731" y="423330"/>
          <a:ext cx="3547110" cy="3547110"/>
        </a:xfrm>
        <a:prstGeom prst="pie">
          <a:avLst>
            <a:gd name="adj1" fmla="val 7560000"/>
            <a:gd name="adj2" fmla="val 11880000"/>
          </a:avLst>
        </a:prstGeom>
        <a:solidFill>
          <a:srgbClr val="FFC000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4800" kern="1200" dirty="0"/>
        </a:p>
      </dsp:txBody>
      <dsp:txXfrm>
        <a:off x="492641" y="2027975"/>
        <a:ext cx="1055687" cy="891000"/>
      </dsp:txXfrm>
    </dsp:sp>
    <dsp:sp modelId="{A889ADA5-FE21-407E-A95B-ECFCAEE32533}">
      <dsp:nvSpPr>
        <dsp:cNvPr id="0" name=""/>
        <dsp:cNvSpPr/>
      </dsp:nvSpPr>
      <dsp:spPr>
        <a:xfrm>
          <a:off x="323731" y="423330"/>
          <a:ext cx="3547110" cy="3547110"/>
        </a:xfrm>
        <a:prstGeom prst="pie">
          <a:avLst>
            <a:gd name="adj1" fmla="val 11880000"/>
            <a:gd name="adj2" fmla="val 16200000"/>
          </a:avLst>
        </a:prstGeom>
        <a:solidFill>
          <a:schemeClr val="tx1">
            <a:lumMod val="75000"/>
            <a:lumOff val="25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880" tIns="55880" rIns="55880" bIns="5588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4400" kern="1200">
            <a:solidFill>
              <a:schemeClr val="tx1">
                <a:lumMod val="85000"/>
                <a:lumOff val="15000"/>
              </a:schemeClr>
            </a:solidFill>
          </a:endParaRPr>
        </a:p>
      </dsp:txBody>
      <dsp:txXfrm>
        <a:off x="841018" y="963842"/>
        <a:ext cx="1203483" cy="82343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art3">
  <dgm:title val=""/>
  <dgm:desc val=""/>
  <dgm:catLst>
    <dgm:cat type="relationship" pri="27000"/>
    <dgm:cat type="cycle" pri="8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presOf/>
    <dgm:shape xmlns:r="http://schemas.openxmlformats.org/officeDocument/2006/relationships" r:blip="">
      <dgm:adjLst/>
    </dgm:shape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205"/>
          <dgm:constr type="t" for="ch" forName="wedge1Tx" refType="h" fact="0.205"/>
          <dgm:constr type="w" for="ch" forName="wedge1Tx" refType="w" fact="0.59"/>
          <dgm:constr type="h" for="ch" forName="wedge1Tx" refType="h" fact="0.59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52"/>
          <dgm:constr type="t" for="ch" forName="wedge1Tx" refType="h" fact="0.205"/>
          <dgm:constr type="w" for="ch" forName="wedge1Tx" refType="w" fact="0.295"/>
          <dgm:constr type="h" for="ch" forName="wedge1Tx" refType="h" fact="0.59"/>
          <dgm:constr type="l" for="ch" forName="wedge2" refType="w" fact="0.08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wedge2Tx" refType="w" fact="0.2"/>
          <dgm:constr type="t" for="ch" forName="wedge2Tx" refType="h" fact="0.205"/>
          <dgm:constr type="w" for="ch" forName="wedge2Tx" refType="w" fact="0.295"/>
          <dgm:constr type="h" for="ch" forName="wedge2Tx" refType="h" fact="0.59"/>
          <dgm:constr type="primFontSz" for="ch" ptType="node" op="equ"/>
        </dgm:constrLst>
      </dgm:if>
      <dgm:if name="Name3" axis="ch" ptType="node" func="cnt" op="equ" val="3">
        <dgm:choose name="Name4">
          <dgm:if name="Name5" func="var" arg="dir" op="equ" val="norm">
            <dgm:constrLst>
              <dgm:constr type="l" for="ch" forName="wedge1" refType="w" fact="0.1233"/>
              <dgm:constr type="t" for="ch" forName="wedge1" refType="w" fact="0.055"/>
              <dgm:constr type="w" for="ch" forName="wedge1" refType="w" fact="0.84"/>
              <dgm:constr type="h" for="ch" forName="wedge1" refType="h" fact="0.84"/>
              <dgm:constr type="l" for="ch" forName="wedge1Tx" refType="w" fact="0.58"/>
              <dgm:constr type="t" for="ch" forName="wedge1Tx" refType="h" fact="0.21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"/>
              <dgm:constr type="t" for="ch" forName="wedge3Tx" refType="h" fact="0.245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if>
          <dgm:else name="Name6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45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367"/>
              <dgm:constr type="t" for="ch" forName="wedge3" refType="w" fact="0.055"/>
              <dgm:constr type="w" for="ch" forName="wedge3" refType="w" fact="0.84"/>
              <dgm:constr type="h" for="ch" forName="wedge3" refType="h" fact="0.84"/>
              <dgm:constr type="l" for="ch" forName="wedge3Tx" refType="w" fact="0.14"/>
              <dgm:constr type="t" for="ch" forName="wedge3Tx" refType="h" fact="0.21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else>
        </dgm:choose>
      </dgm:if>
      <dgm:if name="Name7" axis="ch" ptType="node" func="cnt" op="equ" val="4">
        <dgm:choose name="Name8">
          <dgm:if name="Name9" func="var" arg="dir" op="equ" val="norm">
            <dgm:constrLst>
              <dgm:constr type="l" for="ch" forName="wedge1" refType="w" fact="0.1154"/>
              <dgm:constr type="t" for="ch" forName="wedge1" refType="w" fact="0.0446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75"/>
              <dgm:constr type="t" for="ch" forName="wedge4Tx" refType="h" fact="0.235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if>
          <dgm:else name="Name10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5"/>
              <dgm:constr type="t" for="ch" forName="wedge1Tx" refType="h" fact="0.235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446"/>
              <dgm:constr type="t" for="ch" forName="wedge4" refType="h" fact="0.0446"/>
              <dgm:constr type="w" for="ch" forName="wedge4" refType="w" fact="0.84"/>
              <dgm:constr type="h" for="ch" forName="wedge4" refType="h" fact="0.84"/>
              <dgm:constr type="l" for="ch" forName="wedge4Tx" refType="w" fact="0.145"/>
              <dgm:constr type="t" for="ch" forName="wedge4Tx" refType="h" fact="0.2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else>
        </dgm:choose>
      </dgm:if>
      <dgm:if name="Name11" axis="ch" ptType="node" func="cnt" op="equ" val="5">
        <dgm:choose name="Name12">
          <dgm:if name="Name13" func="var" arg="dir" op="equ" val="norm">
            <dgm:constrLst>
              <dgm:constr type="l" for="ch" forName="wedge1" refType="w" fact="0.1094"/>
              <dgm:constr type="t" for="ch" forName="wedge1" refType="w" fact="0.0395"/>
              <dgm:constr type="w" for="ch" forName="wedge1" refType="w" fact="0.84"/>
              <dgm:constr type="h" for="ch" forName="wedge1" refType="h" fact="0.84"/>
              <dgm:constr type="l" for="ch" forName="wedge1Tx" refType="w" fact="0.54"/>
              <dgm:constr type="t" for="ch" forName="wedge1Tx" refType="h" fact="0.165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2025"/>
              <dgm:constr type="t" for="ch" forName="wedge5Tx" refType="h" fact="0.208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if>
          <dgm:else name="Name14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"/>
              <dgm:constr type="t" for="ch" forName="wedge1Tx" refType="h" fact="0.208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506"/>
              <dgm:constr type="t" for="ch" forName="wedge5" refType="h" fact="0.0395"/>
              <dgm:constr type="w" for="ch" forName="wedge5" refType="w" fact="0.84"/>
              <dgm:constr type="h" for="ch" forName="wedge5" refType="h" fact="0.84"/>
              <dgm:constr type="l" for="ch" forName="wedge5Tx" refType="w" fact="0.18"/>
              <dgm:constr type="t" for="ch" forName="wedge5Tx" refType="h" fact="0.165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else>
        </dgm:choose>
      </dgm:if>
      <dgm:if name="Name15" axis="ch" ptType="node" func="cnt" op="equ" val="6">
        <dgm:choose name="Name16">
          <dgm:if name="Name17" func="var" arg="dir" op="equ" val="norm">
            <dgm:constrLst>
              <dgm:constr type="l" for="ch" forName="wedge1" refType="w" fact="0.105"/>
              <dgm:constr type="t" for="ch" forName="wedge1" refType="w" fact="0.0367"/>
              <dgm:constr type="w" for="ch" forName="wedge1" refType="w" fact="0.84"/>
              <dgm:constr type="h" for="ch" forName="wedge1" refType="h" fact="0.84"/>
              <dgm:constr type="l" for="ch" forName="wedge1Tx" refType="w" fact="0.534"/>
              <dgm:constr type="t" for="ch" forName="wedge1Tx" refType="h" fact="0.126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246"/>
              <dgm:constr type="t" for="ch" forName="wedge6Tx" refType="h" fact="0.1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if>
          <dgm:else name="Name18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9"/>
              <dgm:constr type="t" for="ch" forName="wedge1Tx" refType="h" fact="0.1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55"/>
              <dgm:constr type="t" for="ch" forName="wedge6" refType="h" fact="0.0367"/>
              <dgm:constr type="w" for="ch" forName="wedge6" refType="w" fact="0.84"/>
              <dgm:constr type="h" for="ch" forName="wedge6" refType="h" fact="0.84"/>
              <dgm:constr type="l" for="ch" forName="wedge6Tx" refType="w" fact="0.221"/>
              <dgm:constr type="t" for="ch" forName="wedge6Tx" refType="h" fact="0.126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else>
        </dgm:choose>
      </dgm:if>
      <dgm:else name="Name19">
        <dgm:choose name="Name20">
          <dgm:if name="Name21" func="var" arg="dir" op="equ" val="norm">
            <dgm:constrLst>
              <dgm:constr type="l" for="ch" forName="wedge1" refType="w" fact="0.1017"/>
              <dgm:constr type="t" for="ch" forName="wedge1" refType="w" fact="0.035"/>
              <dgm:constr type="w" for="ch" forName="wedge1" refType="w" fact="0.84"/>
              <dgm:constr type="h" for="ch" forName="wedge1" refType="h" fact="0.84"/>
              <dgm:constr type="l" for="ch" forName="wedge1Tx" refType="w" fact="0.53"/>
              <dgm:constr type="t" for="ch" forName="wedge1Tx" refType="h" fact="0.115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8"/>
              <dgm:constr type="t" for="ch" forName="wedge7" refType="h" fact="0.08"/>
              <dgm:constr type="w" for="ch" forName="wedge7" refType="w" fact="0.84"/>
              <dgm:constr type="h" for="ch" forName="wedge7" refType="h" fact="0.84"/>
              <dgm:constr type="l" for="ch" forName="wedge7Tx" refType="w" fact="0.262"/>
              <dgm:constr type="t" for="ch" forName="wedge7Tx" refType="h" fact="0.16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if>
          <dgm:else name="Name22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8"/>
              <dgm:constr type="t" for="ch" forName="wedge1Tx" refType="h" fact="0.16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583"/>
              <dgm:constr type="t" for="ch" forName="wedge7" refType="h" fact="0.035"/>
              <dgm:constr type="w" for="ch" forName="wedge7" refType="w" fact="0.84"/>
              <dgm:constr type="h" for="ch" forName="wedge7" refType="h" fact="0.84"/>
              <dgm:constr type="l" for="ch" forName="wedge7Tx" refType="w" fact="0.2403"/>
              <dgm:constr type="t" for="ch" forName="wedge7Tx" refType="h" fact="0.115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else>
        </dgm:choose>
      </dgm:else>
    </dgm:choose>
    <dgm:ruleLst/>
    <dgm:choose name="Name23">
      <dgm:if name="Name24" axis="ch" ptType="node" func="cnt" op="gte" val="1">
        <dgm:layoutNode name="wedge1">
          <dgm:alg type="sp"/>
          <dgm:choose name="Name25">
            <dgm:if name="Name26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27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28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29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30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31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32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33">
            <dgm:if name="Name34" func="var" arg="dir" op="equ" val="norm">
              <dgm:presOf axis="ch desOrSelf" ptType="node node" st="1 1" cnt="1 0"/>
            </dgm:if>
            <dgm:else name="Name35">
              <dgm:choose name="Name36">
                <dgm:if name="Name37" axis="ch" ptType="node" func="cnt" op="equ" val="1">
                  <dgm:presOf axis="ch desOrSelf" ptType="node node" st="1 1" cnt="1 0"/>
                </dgm:if>
                <dgm:if name="Name38" axis="ch" ptType="node" func="cnt" op="equ" val="2">
                  <dgm:presOf axis="ch desOrSelf" ptType="node node" st="2 1" cnt="1 0"/>
                </dgm:if>
                <dgm:if name="Name39" axis="ch" ptType="node" func="cnt" op="equ" val="3">
                  <dgm:presOf axis="ch desOrSelf" ptType="node node" st="3 1" cnt="1 0"/>
                </dgm:if>
                <dgm:if name="Name40" axis="ch" ptType="node" func="cnt" op="equ" val="4">
                  <dgm:presOf axis="ch desOrSelf" ptType="node node" st="4 1" cnt="1 0"/>
                </dgm:if>
                <dgm:if name="Name41" axis="ch" ptType="node" func="cnt" op="equ" val="5">
                  <dgm:presOf axis="ch desOrSelf" ptType="node node" st="5 1" cnt="1 0"/>
                </dgm:if>
                <dgm:if name="Name42" axis="ch" ptType="node" func="cnt" op="equ" val="6">
                  <dgm:presOf axis="ch desOrSelf" ptType="node node" st="6 1" cnt="1 0"/>
                </dgm:if>
                <dgm:else name="Name43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44">
            <dgm:if name="Name45" func="var" arg="dir" op="equ" val="norm">
              <dgm:presOf axis="ch desOrSelf" ptType="node node" st="1 1" cnt="1 0"/>
            </dgm:if>
            <dgm:else name="Name46">
              <dgm:choose name="Name47">
                <dgm:if name="Name48" axis="ch" ptType="node" func="cnt" op="equ" val="1">
                  <dgm:presOf axis="ch desOrSelf" ptType="node node" st="1 1" cnt="1 0"/>
                </dgm:if>
                <dgm:if name="Name49" axis="ch" ptType="node" func="cnt" op="equ" val="2">
                  <dgm:presOf axis="ch desOrSelf" ptType="node node" st="2 1" cnt="1 0"/>
                </dgm:if>
                <dgm:if name="Name50" axis="ch" ptType="node" func="cnt" op="equ" val="3">
                  <dgm:presOf axis="ch desOrSelf" ptType="node node" st="3 1" cnt="1 0"/>
                </dgm:if>
                <dgm:if name="Name51" axis="ch" ptType="node" func="cnt" op="equ" val="4">
                  <dgm:presOf axis="ch desOrSelf" ptType="node node" st="4 1" cnt="1 0"/>
                </dgm:if>
                <dgm:if name="Name52" axis="ch" ptType="node" func="cnt" op="equ" val="5">
                  <dgm:presOf axis="ch desOrSelf" ptType="node node" st="5 1" cnt="1 0"/>
                </dgm:if>
                <dgm:if name="Name53" axis="ch" ptType="node" func="cnt" op="equ" val="6">
                  <dgm:presOf axis="ch desOrSelf" ptType="node node" st="6 1" cnt="1 0"/>
                </dgm:if>
                <dgm:else name="Name54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55"/>
    </dgm:choose>
    <dgm:choose name="Name56">
      <dgm:if name="Name57" axis="ch" ptType="node" func="cnt" op="gte" val="2">
        <dgm:layoutNode name="wedge2">
          <dgm:alg type="sp"/>
          <dgm:choose name="Name58">
            <dgm:if name="Name59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60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61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62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63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64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65">
            <dgm:if name="Name66" func="var" arg="dir" op="equ" val="norm">
              <dgm:presOf axis="ch desOrSelf" ptType="node node" st="2 1" cnt="1 0"/>
            </dgm:if>
            <dgm:else name="Name67">
              <dgm:choose name="Name68">
                <dgm:if name="Name69" axis="ch" ptType="node" func="cnt" op="equ" val="2">
                  <dgm:presOf axis="ch desOrSelf" ptType="node node" st="1 1" cnt="1 0"/>
                </dgm:if>
                <dgm:if name="Name70" axis="ch" ptType="node" func="cnt" op="equ" val="3">
                  <dgm:presOf axis="ch desOrSelf" ptType="node node" st="2 1" cnt="1 0"/>
                </dgm:if>
                <dgm:if name="Name71" axis="ch" ptType="node" func="cnt" op="equ" val="4">
                  <dgm:presOf axis="ch desOrSelf" ptType="node node" st="3 1" cnt="1 0"/>
                </dgm:if>
                <dgm:if name="Name72" axis="ch" ptType="node" func="cnt" op="equ" val="5">
                  <dgm:presOf axis="ch desOrSelf" ptType="node node" st="4 1" cnt="1 0"/>
                </dgm:if>
                <dgm:if name="Name73" axis="ch" ptType="node" func="cnt" op="equ" val="6">
                  <dgm:presOf axis="ch desOrSelf" ptType="node node" st="5 1" cnt="1 0"/>
                </dgm:if>
                <dgm:else name="Name74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75">
            <dgm:if name="Name76" func="var" arg="dir" op="equ" val="norm">
              <dgm:presOf axis="ch desOrSelf" ptType="node node" st="2 1" cnt="1 0"/>
            </dgm:if>
            <dgm:else name="Name77">
              <dgm:choose name="Name78">
                <dgm:if name="Name79" axis="ch" ptType="node" func="cnt" op="equ" val="2">
                  <dgm:presOf axis="ch desOrSelf" ptType="node node" st="1 1" cnt="1 0"/>
                </dgm:if>
                <dgm:if name="Name80" axis="ch" ptType="node" func="cnt" op="equ" val="3">
                  <dgm:presOf axis="ch desOrSelf" ptType="node node" st="2 1" cnt="1 0"/>
                </dgm:if>
                <dgm:if name="Name81" axis="ch" ptType="node" func="cnt" op="equ" val="4">
                  <dgm:presOf axis="ch desOrSelf" ptType="node node" st="3 1" cnt="1 0"/>
                </dgm:if>
                <dgm:if name="Name82" axis="ch" ptType="node" func="cnt" op="equ" val="5">
                  <dgm:presOf axis="ch desOrSelf" ptType="node node" st="4 1" cnt="1 0"/>
                </dgm:if>
                <dgm:if name="Name83" axis="ch" ptType="node" func="cnt" op="equ" val="6">
                  <dgm:presOf axis="ch desOrSelf" ptType="node node" st="5 1" cnt="1 0"/>
                </dgm:if>
                <dgm:else name="Name84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85"/>
    </dgm:choose>
    <dgm:choose name="Name86">
      <dgm:if name="Name87" axis="ch" ptType="node" func="cnt" op="gte" val="3">
        <dgm:layoutNode name="wedge3">
          <dgm:alg type="sp"/>
          <dgm:choose name="Name88">
            <dgm:if name="Name89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90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91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92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93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94">
            <dgm:if name="Name95" func="var" arg="dir" op="equ" val="norm">
              <dgm:presOf axis="ch desOrSelf" ptType="node node" st="3 1" cnt="1 0"/>
            </dgm:if>
            <dgm:else name="Name96">
              <dgm:choose name="Name97">
                <dgm:if name="Name98" axis="ch" ptType="node" func="cnt" op="equ" val="3">
                  <dgm:presOf axis="ch desOrSelf" ptType="node node" st="1 1" cnt="1 0"/>
                </dgm:if>
                <dgm:if name="Name99" axis="ch" ptType="node" func="cnt" op="equ" val="4">
                  <dgm:presOf axis="ch desOrSelf" ptType="node node" st="2 1" cnt="1 0"/>
                </dgm:if>
                <dgm:if name="Name100" axis="ch" ptType="node" func="cnt" op="equ" val="5">
                  <dgm:presOf axis="ch desOrSelf" ptType="node node" st="3 1" cnt="1 0"/>
                </dgm:if>
                <dgm:if name="Name101" axis="ch" ptType="node" func="cnt" op="equ" val="6">
                  <dgm:presOf axis="ch desOrSelf" ptType="node node" st="4 1" cnt="1 0"/>
                </dgm:if>
                <dgm:else name="Name102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03">
            <dgm:if name="Name104" func="var" arg="dir" op="equ" val="norm">
              <dgm:presOf axis="ch desOrSelf" ptType="node node" st="3 1" cnt="1 0"/>
            </dgm:if>
            <dgm:else name="Name105">
              <dgm:choose name="Name106">
                <dgm:if name="Name107" axis="ch" ptType="node" func="cnt" op="equ" val="3">
                  <dgm:presOf axis="ch desOrSelf" ptType="node node" st="1 1" cnt="1 0"/>
                </dgm:if>
                <dgm:if name="Name108" axis="ch" ptType="node" func="cnt" op="equ" val="4">
                  <dgm:presOf axis="ch desOrSelf" ptType="node node" st="2 1" cnt="1 0"/>
                </dgm:if>
                <dgm:if name="Name109" axis="ch" ptType="node" func="cnt" op="equ" val="5">
                  <dgm:presOf axis="ch desOrSelf" ptType="node node" st="3 1" cnt="1 0"/>
                </dgm:if>
                <dgm:if name="Name110" axis="ch" ptType="node" func="cnt" op="equ" val="6">
                  <dgm:presOf axis="ch desOrSelf" ptType="node node" st="4 1" cnt="1 0"/>
                </dgm:if>
                <dgm:else name="Name111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12"/>
    </dgm:choose>
    <dgm:choose name="Name113">
      <dgm:if name="Name114" axis="ch" ptType="node" func="cnt" op="gte" val="4">
        <dgm:layoutNode name="wedge4">
          <dgm:alg type="sp"/>
          <dgm:choose name="Name115">
            <dgm:if name="Name116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17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18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19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20">
            <dgm:if name="Name121" func="var" arg="dir" op="equ" val="norm">
              <dgm:presOf axis="ch desOrSelf" ptType="node node" st="4 1" cnt="1 0"/>
            </dgm:if>
            <dgm:else name="Name122">
              <dgm:choose name="Name123">
                <dgm:if name="Name124" axis="ch" ptType="node" func="cnt" op="equ" val="4">
                  <dgm:presOf axis="ch desOrSelf" ptType="node node" st="1 1" cnt="1 0"/>
                </dgm:if>
                <dgm:if name="Name125" axis="ch" ptType="node" func="cnt" op="equ" val="5">
                  <dgm:presOf axis="ch desOrSelf" ptType="node node" st="2 1" cnt="1 0"/>
                </dgm:if>
                <dgm:if name="Name126" axis="ch" ptType="node" func="cnt" op="equ" val="6">
                  <dgm:presOf axis="ch desOrSelf" ptType="node node" st="3 1" cnt="1 0"/>
                </dgm:if>
                <dgm:else name="Name127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28">
            <dgm:if name="Name129" func="var" arg="dir" op="equ" val="norm">
              <dgm:presOf axis="ch desOrSelf" ptType="node node" st="4 1" cnt="1 0"/>
            </dgm:if>
            <dgm:else name="Name130">
              <dgm:choose name="Name131">
                <dgm:if name="Name132" axis="ch" ptType="node" func="cnt" op="equ" val="4">
                  <dgm:presOf axis="ch desOrSelf" ptType="node node" st="1 1" cnt="1 0"/>
                </dgm:if>
                <dgm:if name="Name133" axis="ch" ptType="node" func="cnt" op="equ" val="5">
                  <dgm:presOf axis="ch desOrSelf" ptType="node node" st="2 1" cnt="1 0"/>
                </dgm:if>
                <dgm:if name="Name134" axis="ch" ptType="node" func="cnt" op="equ" val="6">
                  <dgm:presOf axis="ch desOrSelf" ptType="node node" st="3 1" cnt="1 0"/>
                </dgm:if>
                <dgm:else name="Name135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36"/>
    </dgm:choose>
    <dgm:choose name="Name137">
      <dgm:if name="Name138" axis="ch" ptType="node" func="cnt" op="gte" val="5">
        <dgm:layoutNode name="wedge5">
          <dgm:alg type="sp"/>
          <dgm:choose name="Name139">
            <dgm:if name="Name140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41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42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43">
            <dgm:if name="Name144" func="var" arg="dir" op="equ" val="norm">
              <dgm:presOf axis="ch desOrSelf" ptType="node node" st="5 1" cnt="1 0"/>
            </dgm:if>
            <dgm:else name="Name145">
              <dgm:choose name="Name146">
                <dgm:if name="Name147" axis="ch" ptType="node" func="cnt" op="equ" val="5">
                  <dgm:presOf axis="ch desOrSelf" ptType="node node" st="1 1" cnt="1 0"/>
                </dgm:if>
                <dgm:if name="Name148" axis="ch" ptType="node" func="cnt" op="equ" val="6">
                  <dgm:presOf axis="ch desOrSelf" ptType="node node" st="2 1" cnt="1 0"/>
                </dgm:if>
                <dgm:else name="Name149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0">
            <dgm:if name="Name151" func="var" arg="dir" op="equ" val="norm">
              <dgm:presOf axis="ch desOrSelf" ptType="node node" st="5 1" cnt="1 0"/>
            </dgm:if>
            <dgm:else name="Name152">
              <dgm:choose name="Name153">
                <dgm:if name="Name154" axis="ch" ptType="node" func="cnt" op="equ" val="5">
                  <dgm:presOf axis="ch desOrSelf" ptType="node node" st="1 1" cnt="1 0"/>
                </dgm:if>
                <dgm:if name="Name155" axis="ch" ptType="node" func="cnt" op="equ" val="6">
                  <dgm:presOf axis="ch desOrSelf" ptType="node node" st="2 1" cnt="1 0"/>
                </dgm:if>
                <dgm:else name="Name156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57"/>
    </dgm:choose>
    <dgm:choose name="Name158">
      <dgm:if name="Name159" axis="ch" ptType="node" func="cnt" op="gte" val="6">
        <dgm:layoutNode name="wedge6">
          <dgm:alg type="sp"/>
          <dgm:choose name="Name160">
            <dgm:if name="Name161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62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63">
            <dgm:if name="Name164" func="var" arg="dir" op="equ" val="norm">
              <dgm:presOf axis="ch desOrSelf" ptType="node node" st="6 1" cnt="1 0"/>
            </dgm:if>
            <dgm:else name="Name165">
              <dgm:choose name="Name166">
                <dgm:if name="Name167" axis="ch" ptType="node" func="cnt" op="equ" val="6">
                  <dgm:presOf axis="ch desOrSelf" ptType="node node" st="1 1" cnt="1 0"/>
                </dgm:if>
                <dgm:else name="Name168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9">
            <dgm:if name="Name170" func="var" arg="dir" op="equ" val="norm">
              <dgm:presOf axis="ch desOrSelf" ptType="node node" st="6 1" cnt="1 0"/>
            </dgm:if>
            <dgm:else name="Name171">
              <dgm:choose name="Name172">
                <dgm:if name="Name173" axis="ch" ptType="node" func="cnt" op="equ" val="6">
                  <dgm:presOf axis="ch desOrSelf" ptType="node node" st="1 1" cnt="1 0"/>
                </dgm:if>
                <dgm:else name="Name174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75"/>
    </dgm:choose>
    <dgm:choose name="Name176">
      <dgm:if name="Name177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78">
            <dgm:if name="Name179" func="var" arg="dir" op="equ" val="norm">
              <dgm:presOf axis="ch desOrSelf" ptType="node node" st="7 1" cnt="1 0"/>
            </dgm:if>
            <dgm:else name="Name180">
              <dgm:presOf axis="ch desOrSelf" ptType="node node" st="1 1" cnt="1 0"/>
            </dgm:else>
          </dgm:choose>
          <dgm:constrLst/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81">
            <dgm:if name="Name182" func="var" arg="dir" op="equ" val="norm">
              <dgm:presOf axis="ch desOrSelf" ptType="node node" st="7 1" cnt="1 0"/>
            </dgm:if>
            <dgm:else name="Name183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84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eg>
</file>

<file path=ppt/media/image27.jpeg>
</file>

<file path=ppt/media/image28.png>
</file>

<file path=ppt/media/image3.jpeg>
</file>

<file path=ppt/media/image4.png>
</file>

<file path=ppt/media/image5.jpeg>
</file>

<file path=ppt/media/image6.jpg>
</file>

<file path=ppt/media/image7.jp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31247D-63D3-445E-95CB-500797CE8830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E8B28C-9BE0-4519-AD20-E7172D5B3A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30315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3B47C2-2211-4EFF-9A7E-7D0C7CC6ADF8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69428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3B47C2-2211-4EFF-9A7E-7D0C7CC6ADF8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95586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My First Template</a:t>
            </a:r>
          </a:p>
        </p:txBody>
      </p:sp>
    </p:spTree>
    <p:extLst>
      <p:ext uri="{BB962C8B-B14F-4D97-AF65-F5344CB8AC3E}">
        <p14:creationId xmlns:p14="http://schemas.microsoft.com/office/powerpoint/2010/main" val="14492737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My First Template</a:t>
            </a:r>
          </a:p>
        </p:txBody>
      </p:sp>
    </p:spTree>
    <p:extLst>
      <p:ext uri="{BB962C8B-B14F-4D97-AF65-F5344CB8AC3E}">
        <p14:creationId xmlns:p14="http://schemas.microsoft.com/office/powerpoint/2010/main" val="39795010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6383B-B2D4-4616-AAAD-8FDFA88A507E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C3C86-BF81-436C-8FE4-47465D0102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77435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6383B-B2D4-4616-AAAD-8FDFA88A507E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C3C86-BF81-436C-8FE4-47465D0102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45614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6383B-B2D4-4616-AAAD-8FDFA88A507E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C3C86-BF81-436C-8FE4-47465D0102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03821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6383B-B2D4-4616-AAAD-8FDFA88A507E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C3C86-BF81-436C-8FE4-47465D0102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63449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9000">
                <a:schemeClr val="tx1">
                  <a:alpha val="60000"/>
                </a:schemeClr>
              </a:gs>
              <a:gs pos="47000">
                <a:schemeClr val="tx1">
                  <a:alpha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38475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6383B-B2D4-4616-AAAD-8FDFA88A507E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C3C86-BF81-436C-8FE4-47465D0102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5815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6383B-B2D4-4616-AAAD-8FDFA88A507E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C3C86-BF81-436C-8FE4-47465D0102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9534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6383B-B2D4-4616-AAAD-8FDFA88A507E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C3C86-BF81-436C-8FE4-47465D0102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88256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6383B-B2D4-4616-AAAD-8FDFA88A507E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C3C86-BF81-436C-8FE4-47465D0102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72805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6383B-B2D4-4616-AAAD-8FDFA88A507E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C3C86-BF81-436C-8FE4-47465D0102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67425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057827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509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6383B-B2D4-4616-AAAD-8FDFA88A507E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C3C86-BF81-436C-8FE4-47465D0102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78295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F6383B-B2D4-4616-AAAD-8FDFA88A507E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2C3C86-BF81-436C-8FE4-47465D0102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9507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g"/><Relationship Id="rId3" Type="http://schemas.openxmlformats.org/officeDocument/2006/relationships/image" Target="../media/image13.jpg"/><Relationship Id="rId7" Type="http://schemas.openxmlformats.org/officeDocument/2006/relationships/image" Target="../media/image17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6.jpg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5.jpeg"/><Relationship Id="rId4" Type="http://schemas.openxmlformats.org/officeDocument/2006/relationships/image" Target="../media/image24.jp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8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8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出自【趣你的PPT】(微信:qunideppt)：最优质的PPT资源库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70" b="216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出自【趣你的PPT】(微信:qunideppt)：最优质的PPT资源库"/>
          <p:cNvSpPr txBox="1"/>
          <p:nvPr/>
        </p:nvSpPr>
        <p:spPr>
          <a:xfrm>
            <a:off x="1430991" y="2501037"/>
            <a:ext cx="933001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dirty="0">
                <a:solidFill>
                  <a:srgbClr val="FFC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2016 BUSINESS REPORT</a:t>
            </a:r>
            <a:endParaRPr lang="zh-CN" altLang="en-US" sz="6000" dirty="0">
              <a:solidFill>
                <a:srgbClr val="FFC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0" name="出自【趣你的PPT】(微信:qunideppt)：最优质的PPT资源库"/>
          <p:cNvSpPr>
            <a:spLocks/>
          </p:cNvSpPr>
          <p:nvPr/>
        </p:nvSpPr>
        <p:spPr bwMode="auto">
          <a:xfrm>
            <a:off x="5729325" y="1745867"/>
            <a:ext cx="733350" cy="529143"/>
          </a:xfrm>
          <a:custGeom>
            <a:avLst/>
            <a:gdLst>
              <a:gd name="T0" fmla="*/ 1729 w 1807"/>
              <a:gd name="T1" fmla="*/ 0 h 1303"/>
              <a:gd name="T2" fmla="*/ 1124 w 1807"/>
              <a:gd name="T3" fmla="*/ 0 h 1303"/>
              <a:gd name="T4" fmla="*/ 1045 w 1807"/>
              <a:gd name="T5" fmla="*/ 53 h 1303"/>
              <a:gd name="T6" fmla="*/ 794 w 1807"/>
              <a:gd name="T7" fmla="*/ 592 h 1303"/>
              <a:gd name="T8" fmla="*/ 644 w 1807"/>
              <a:gd name="T9" fmla="*/ 914 h 1303"/>
              <a:gd name="T10" fmla="*/ 617 w 1807"/>
              <a:gd name="T11" fmla="*/ 913 h 1303"/>
              <a:gd name="T12" fmla="*/ 300 w 1807"/>
              <a:gd name="T13" fmla="*/ 237 h 1303"/>
              <a:gd name="T14" fmla="*/ 317 w 1807"/>
              <a:gd name="T15" fmla="*/ 209 h 1303"/>
              <a:gd name="T16" fmla="*/ 569 w 1807"/>
              <a:gd name="T17" fmla="*/ 209 h 1303"/>
              <a:gd name="T18" fmla="*/ 614 w 1807"/>
              <a:gd name="T19" fmla="*/ 236 h 1303"/>
              <a:gd name="T20" fmla="*/ 756 w 1807"/>
              <a:gd name="T21" fmla="*/ 543 h 1303"/>
              <a:gd name="T22" fmla="*/ 873 w 1807"/>
              <a:gd name="T23" fmla="*/ 292 h 1303"/>
              <a:gd name="T24" fmla="*/ 761 w 1807"/>
              <a:gd name="T25" fmla="*/ 53 h 1303"/>
              <a:gd name="T26" fmla="*/ 682 w 1807"/>
              <a:gd name="T27" fmla="*/ 0 h 1303"/>
              <a:gd name="T28" fmla="*/ 78 w 1807"/>
              <a:gd name="T29" fmla="*/ 0 h 1303"/>
              <a:gd name="T30" fmla="*/ 0 w 1807"/>
              <a:gd name="T31" fmla="*/ 81 h 1303"/>
              <a:gd name="T32" fmla="*/ 4 w 1807"/>
              <a:gd name="T33" fmla="*/ 108 h 1303"/>
              <a:gd name="T34" fmla="*/ 538 w 1807"/>
              <a:gd name="T35" fmla="*/ 1246 h 1303"/>
              <a:gd name="T36" fmla="*/ 539 w 1807"/>
              <a:gd name="T37" fmla="*/ 1246 h 1303"/>
              <a:gd name="T38" fmla="*/ 630 w 1807"/>
              <a:gd name="T39" fmla="*/ 1303 h 1303"/>
              <a:gd name="T40" fmla="*/ 721 w 1807"/>
              <a:gd name="T41" fmla="*/ 1246 h 1303"/>
              <a:gd name="T42" fmla="*/ 722 w 1807"/>
              <a:gd name="T43" fmla="*/ 1246 h 1303"/>
              <a:gd name="T44" fmla="*/ 903 w 1807"/>
              <a:gd name="T45" fmla="*/ 857 h 1303"/>
              <a:gd name="T46" fmla="*/ 1192 w 1807"/>
              <a:gd name="T47" fmla="*/ 237 h 1303"/>
              <a:gd name="T48" fmla="*/ 1237 w 1807"/>
              <a:gd name="T49" fmla="*/ 209 h 1303"/>
              <a:gd name="T50" fmla="*/ 1489 w 1807"/>
              <a:gd name="T51" fmla="*/ 208 h 1303"/>
              <a:gd name="T52" fmla="*/ 1507 w 1807"/>
              <a:gd name="T53" fmla="*/ 237 h 1303"/>
              <a:gd name="T54" fmla="*/ 1190 w 1807"/>
              <a:gd name="T55" fmla="*/ 913 h 1303"/>
              <a:gd name="T56" fmla="*/ 1162 w 1807"/>
              <a:gd name="T57" fmla="*/ 914 h 1303"/>
              <a:gd name="T58" fmla="*/ 1050 w 1807"/>
              <a:gd name="T59" fmla="*/ 674 h 1303"/>
              <a:gd name="T60" fmla="*/ 934 w 1807"/>
              <a:gd name="T61" fmla="*/ 923 h 1303"/>
              <a:gd name="T62" fmla="*/ 1085 w 1807"/>
              <a:gd name="T63" fmla="*/ 1246 h 1303"/>
              <a:gd name="T64" fmla="*/ 1085 w 1807"/>
              <a:gd name="T65" fmla="*/ 1246 h 1303"/>
              <a:gd name="T66" fmla="*/ 1176 w 1807"/>
              <a:gd name="T67" fmla="*/ 1303 h 1303"/>
              <a:gd name="T68" fmla="*/ 1268 w 1807"/>
              <a:gd name="T69" fmla="*/ 1246 h 1303"/>
              <a:gd name="T70" fmla="*/ 1269 w 1807"/>
              <a:gd name="T71" fmla="*/ 1246 h 1303"/>
              <a:gd name="T72" fmla="*/ 1802 w 1807"/>
              <a:gd name="T73" fmla="*/ 108 h 1303"/>
              <a:gd name="T74" fmla="*/ 1807 w 1807"/>
              <a:gd name="T75" fmla="*/ 81 h 1303"/>
              <a:gd name="T76" fmla="*/ 1729 w 1807"/>
              <a:gd name="T77" fmla="*/ 0 h 13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807" h="1303">
                <a:moveTo>
                  <a:pt x="1729" y="0"/>
                </a:moveTo>
                <a:cubicBezTo>
                  <a:pt x="1124" y="0"/>
                  <a:pt x="1124" y="0"/>
                  <a:pt x="1124" y="0"/>
                </a:cubicBezTo>
                <a:cubicBezTo>
                  <a:pt x="1089" y="2"/>
                  <a:pt x="1059" y="23"/>
                  <a:pt x="1045" y="53"/>
                </a:cubicBezTo>
                <a:cubicBezTo>
                  <a:pt x="794" y="592"/>
                  <a:pt x="794" y="592"/>
                  <a:pt x="794" y="592"/>
                </a:cubicBezTo>
                <a:cubicBezTo>
                  <a:pt x="644" y="914"/>
                  <a:pt x="644" y="914"/>
                  <a:pt x="644" y="914"/>
                </a:cubicBezTo>
                <a:cubicBezTo>
                  <a:pt x="630" y="940"/>
                  <a:pt x="617" y="913"/>
                  <a:pt x="617" y="913"/>
                </a:cubicBezTo>
                <a:cubicBezTo>
                  <a:pt x="300" y="237"/>
                  <a:pt x="300" y="237"/>
                  <a:pt x="300" y="237"/>
                </a:cubicBezTo>
                <a:cubicBezTo>
                  <a:pt x="300" y="237"/>
                  <a:pt x="288" y="209"/>
                  <a:pt x="317" y="209"/>
                </a:cubicBezTo>
                <a:cubicBezTo>
                  <a:pt x="347" y="209"/>
                  <a:pt x="549" y="209"/>
                  <a:pt x="569" y="209"/>
                </a:cubicBezTo>
                <a:cubicBezTo>
                  <a:pt x="599" y="209"/>
                  <a:pt x="614" y="236"/>
                  <a:pt x="614" y="236"/>
                </a:cubicBezTo>
                <a:cubicBezTo>
                  <a:pt x="756" y="543"/>
                  <a:pt x="756" y="543"/>
                  <a:pt x="756" y="543"/>
                </a:cubicBezTo>
                <a:cubicBezTo>
                  <a:pt x="873" y="292"/>
                  <a:pt x="873" y="292"/>
                  <a:pt x="873" y="292"/>
                </a:cubicBezTo>
                <a:cubicBezTo>
                  <a:pt x="761" y="53"/>
                  <a:pt x="761" y="53"/>
                  <a:pt x="761" y="53"/>
                </a:cubicBezTo>
                <a:cubicBezTo>
                  <a:pt x="747" y="23"/>
                  <a:pt x="717" y="2"/>
                  <a:pt x="682" y="0"/>
                </a:cubicBezTo>
                <a:cubicBezTo>
                  <a:pt x="78" y="0"/>
                  <a:pt x="78" y="0"/>
                  <a:pt x="78" y="0"/>
                </a:cubicBezTo>
                <a:cubicBezTo>
                  <a:pt x="34" y="2"/>
                  <a:pt x="0" y="37"/>
                  <a:pt x="0" y="81"/>
                </a:cubicBezTo>
                <a:cubicBezTo>
                  <a:pt x="0" y="91"/>
                  <a:pt x="2" y="99"/>
                  <a:pt x="4" y="108"/>
                </a:cubicBezTo>
                <a:cubicBezTo>
                  <a:pt x="538" y="1246"/>
                  <a:pt x="538" y="1246"/>
                  <a:pt x="538" y="1246"/>
                </a:cubicBezTo>
                <a:cubicBezTo>
                  <a:pt x="539" y="1246"/>
                  <a:pt x="539" y="1246"/>
                  <a:pt x="539" y="1246"/>
                </a:cubicBezTo>
                <a:cubicBezTo>
                  <a:pt x="556" y="1280"/>
                  <a:pt x="590" y="1303"/>
                  <a:pt x="630" y="1303"/>
                </a:cubicBezTo>
                <a:cubicBezTo>
                  <a:pt x="670" y="1303"/>
                  <a:pt x="704" y="1280"/>
                  <a:pt x="721" y="1246"/>
                </a:cubicBezTo>
                <a:cubicBezTo>
                  <a:pt x="722" y="1246"/>
                  <a:pt x="722" y="1246"/>
                  <a:pt x="722" y="1246"/>
                </a:cubicBezTo>
                <a:cubicBezTo>
                  <a:pt x="903" y="857"/>
                  <a:pt x="903" y="857"/>
                  <a:pt x="903" y="857"/>
                </a:cubicBezTo>
                <a:cubicBezTo>
                  <a:pt x="1192" y="237"/>
                  <a:pt x="1192" y="237"/>
                  <a:pt x="1192" y="237"/>
                </a:cubicBezTo>
                <a:cubicBezTo>
                  <a:pt x="1192" y="237"/>
                  <a:pt x="1207" y="209"/>
                  <a:pt x="1237" y="209"/>
                </a:cubicBezTo>
                <a:cubicBezTo>
                  <a:pt x="1258" y="209"/>
                  <a:pt x="1459" y="208"/>
                  <a:pt x="1489" y="208"/>
                </a:cubicBezTo>
                <a:cubicBezTo>
                  <a:pt x="1519" y="208"/>
                  <a:pt x="1507" y="237"/>
                  <a:pt x="1507" y="237"/>
                </a:cubicBezTo>
                <a:cubicBezTo>
                  <a:pt x="1190" y="913"/>
                  <a:pt x="1190" y="913"/>
                  <a:pt x="1190" y="913"/>
                </a:cubicBezTo>
                <a:cubicBezTo>
                  <a:pt x="1190" y="913"/>
                  <a:pt x="1176" y="940"/>
                  <a:pt x="1162" y="914"/>
                </a:cubicBezTo>
                <a:cubicBezTo>
                  <a:pt x="1050" y="674"/>
                  <a:pt x="1050" y="674"/>
                  <a:pt x="1050" y="674"/>
                </a:cubicBezTo>
                <a:cubicBezTo>
                  <a:pt x="934" y="923"/>
                  <a:pt x="934" y="923"/>
                  <a:pt x="934" y="923"/>
                </a:cubicBezTo>
                <a:cubicBezTo>
                  <a:pt x="1085" y="1246"/>
                  <a:pt x="1085" y="1246"/>
                  <a:pt x="1085" y="1246"/>
                </a:cubicBezTo>
                <a:cubicBezTo>
                  <a:pt x="1085" y="1246"/>
                  <a:pt x="1085" y="1246"/>
                  <a:pt x="1085" y="1246"/>
                </a:cubicBezTo>
                <a:cubicBezTo>
                  <a:pt x="1103" y="1280"/>
                  <a:pt x="1137" y="1303"/>
                  <a:pt x="1176" y="1303"/>
                </a:cubicBezTo>
                <a:cubicBezTo>
                  <a:pt x="1216" y="1303"/>
                  <a:pt x="1250" y="1280"/>
                  <a:pt x="1268" y="1246"/>
                </a:cubicBezTo>
                <a:cubicBezTo>
                  <a:pt x="1269" y="1246"/>
                  <a:pt x="1269" y="1246"/>
                  <a:pt x="1269" y="1246"/>
                </a:cubicBezTo>
                <a:cubicBezTo>
                  <a:pt x="1802" y="108"/>
                  <a:pt x="1802" y="108"/>
                  <a:pt x="1802" y="108"/>
                </a:cubicBezTo>
                <a:cubicBezTo>
                  <a:pt x="1805" y="99"/>
                  <a:pt x="1807" y="91"/>
                  <a:pt x="1807" y="81"/>
                </a:cubicBezTo>
                <a:cubicBezTo>
                  <a:pt x="1807" y="37"/>
                  <a:pt x="1772" y="2"/>
                  <a:pt x="172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1" name="出自【趣你的PPT】(微信:qunideppt)：最优质的PPT资源库"/>
          <p:cNvSpPr txBox="1"/>
          <p:nvPr/>
        </p:nvSpPr>
        <p:spPr>
          <a:xfrm>
            <a:off x="2877312" y="3388073"/>
            <a:ext cx="6437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商务计划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企业汇报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工作总结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项目展示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融资策划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商业推广</a:t>
            </a:r>
          </a:p>
        </p:txBody>
      </p:sp>
      <p:sp>
        <p:nvSpPr>
          <p:cNvPr id="14" name="出自【趣你的PPT】(微信:qunideppt)：最优质的PPT资源库"/>
          <p:cNvSpPr/>
          <p:nvPr/>
        </p:nvSpPr>
        <p:spPr>
          <a:xfrm>
            <a:off x="4152122" y="4336112"/>
            <a:ext cx="1577203" cy="44527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出自【趣你的PPT】(微信:qunideppt)：最优质的PPT资源库"/>
          <p:cNvSpPr txBox="1"/>
          <p:nvPr/>
        </p:nvSpPr>
        <p:spPr>
          <a:xfrm>
            <a:off x="4067542" y="4327919"/>
            <a:ext cx="17463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趣你的</a:t>
            </a:r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6" name="Group 15出自【趣你的PPT】(微信:qunideppt)：最优质的PPT资源库"/>
          <p:cNvGrpSpPr/>
          <p:nvPr/>
        </p:nvGrpSpPr>
        <p:grpSpPr>
          <a:xfrm>
            <a:off x="6462675" y="4292396"/>
            <a:ext cx="1292352" cy="461665"/>
            <a:chOff x="4547616" y="4185115"/>
            <a:chExt cx="1292352" cy="461665"/>
          </a:xfrm>
        </p:grpSpPr>
        <p:sp>
          <p:nvSpPr>
            <p:cNvPr id="17" name="出自【趣你的PPT】(微信:qunideppt)：最优质的PPT资源库"/>
            <p:cNvSpPr/>
            <p:nvPr/>
          </p:nvSpPr>
          <p:spPr>
            <a:xfrm>
              <a:off x="4547616" y="4185854"/>
              <a:ext cx="1292352" cy="445279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出自【趣你的PPT】(微信:qunideppt)：最优质的PPT资源库"/>
            <p:cNvSpPr txBox="1"/>
            <p:nvPr/>
          </p:nvSpPr>
          <p:spPr>
            <a:xfrm>
              <a:off x="4547616" y="4185115"/>
              <a:ext cx="12801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12/12</a:t>
              </a:r>
              <a:endPara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772603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35出自【趣你的PPT】(微信:qunideppt)：最优质的PPT资源库"/>
          <p:cNvGrpSpPr/>
          <p:nvPr/>
        </p:nvGrpSpPr>
        <p:grpSpPr>
          <a:xfrm>
            <a:off x="1026584" y="3634376"/>
            <a:ext cx="2151288" cy="460856"/>
            <a:chOff x="769938" y="2456536"/>
            <a:chExt cx="1613466" cy="345642"/>
          </a:xfrm>
        </p:grpSpPr>
        <p:sp>
          <p:nvSpPr>
            <p:cNvPr id="47" name="出自【趣你的PPT】(微信:qunideppt)：最优质的PPT资源库"/>
            <p:cNvSpPr/>
            <p:nvPr/>
          </p:nvSpPr>
          <p:spPr>
            <a:xfrm>
              <a:off x="769938" y="2456536"/>
              <a:ext cx="1613466" cy="345642"/>
            </a:xfrm>
            <a:prstGeom prst="notchedRightArrow">
              <a:avLst>
                <a:gd name="adj1" fmla="val 100000"/>
                <a:gd name="adj2" fmla="val 91021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52" name="出自【趣你的PPT】(微信:qunideppt)：最优质的PPT资源库"/>
            <p:cNvSpPr>
              <a:spLocks noChangeAspect="1"/>
            </p:cNvSpPr>
            <p:nvPr/>
          </p:nvSpPr>
          <p:spPr>
            <a:xfrm>
              <a:off x="1482001" y="2534688"/>
              <a:ext cx="189341" cy="189339"/>
            </a:xfrm>
            <a:prstGeom prst="ellipse">
              <a:avLst/>
            </a:pr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b="1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</p:grpSp>
      <p:grpSp>
        <p:nvGrpSpPr>
          <p:cNvPr id="57" name="Group 36出自【趣你的PPT】(微信:qunideppt)：最优质的PPT资源库"/>
          <p:cNvGrpSpPr/>
          <p:nvPr/>
        </p:nvGrpSpPr>
        <p:grpSpPr>
          <a:xfrm>
            <a:off x="3014541" y="3634376"/>
            <a:ext cx="2151288" cy="460856"/>
            <a:chOff x="769938" y="2456536"/>
            <a:chExt cx="1613466" cy="345642"/>
          </a:xfrm>
        </p:grpSpPr>
        <p:sp>
          <p:nvSpPr>
            <p:cNvPr id="62" name="出自【趣你的PPT】(微信:qunideppt)：最优质的PPT资源库"/>
            <p:cNvSpPr/>
            <p:nvPr/>
          </p:nvSpPr>
          <p:spPr>
            <a:xfrm>
              <a:off x="769938" y="2456536"/>
              <a:ext cx="1613466" cy="345642"/>
            </a:xfrm>
            <a:prstGeom prst="notchedRightArrow">
              <a:avLst>
                <a:gd name="adj1" fmla="val 100000"/>
                <a:gd name="adj2" fmla="val 91021"/>
              </a:avLst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63" name="出自【趣你的PPT】(微信:qunideppt)：最优质的PPT资源库"/>
            <p:cNvSpPr>
              <a:spLocks noChangeAspect="1"/>
            </p:cNvSpPr>
            <p:nvPr/>
          </p:nvSpPr>
          <p:spPr>
            <a:xfrm>
              <a:off x="1482001" y="2534688"/>
              <a:ext cx="189341" cy="189339"/>
            </a:xfrm>
            <a:prstGeom prst="ellipse">
              <a:avLst/>
            </a:pr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b="1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</p:grpSp>
      <p:grpSp>
        <p:nvGrpSpPr>
          <p:cNvPr id="64" name="Group 40出自【趣你的PPT】(微信:qunideppt)：最优质的PPT资源库"/>
          <p:cNvGrpSpPr/>
          <p:nvPr/>
        </p:nvGrpSpPr>
        <p:grpSpPr>
          <a:xfrm>
            <a:off x="5002499" y="3634376"/>
            <a:ext cx="2151288" cy="460856"/>
            <a:chOff x="769938" y="2456536"/>
            <a:chExt cx="1613466" cy="345642"/>
          </a:xfrm>
        </p:grpSpPr>
        <p:sp>
          <p:nvSpPr>
            <p:cNvPr id="69" name="出自【趣你的PPT】(微信:qunideppt)：最优质的PPT资源库"/>
            <p:cNvSpPr/>
            <p:nvPr/>
          </p:nvSpPr>
          <p:spPr>
            <a:xfrm>
              <a:off x="769938" y="2456536"/>
              <a:ext cx="1613466" cy="345642"/>
            </a:xfrm>
            <a:prstGeom prst="notchedRightArrow">
              <a:avLst>
                <a:gd name="adj1" fmla="val 100000"/>
                <a:gd name="adj2" fmla="val 91021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70" name="出自【趣你的PPT】(微信:qunideppt)：最优质的PPT资源库"/>
            <p:cNvSpPr>
              <a:spLocks noChangeAspect="1"/>
            </p:cNvSpPr>
            <p:nvPr/>
          </p:nvSpPr>
          <p:spPr>
            <a:xfrm>
              <a:off x="1482001" y="2534688"/>
              <a:ext cx="189341" cy="189339"/>
            </a:xfrm>
            <a:prstGeom prst="ellipse">
              <a:avLst/>
            </a:pr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b="1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</p:grpSp>
      <p:grpSp>
        <p:nvGrpSpPr>
          <p:cNvPr id="71" name="Group 43出自【趣你的PPT】(微信:qunideppt)：最优质的PPT资源库"/>
          <p:cNvGrpSpPr/>
          <p:nvPr/>
        </p:nvGrpSpPr>
        <p:grpSpPr>
          <a:xfrm>
            <a:off x="6990456" y="3634376"/>
            <a:ext cx="2151288" cy="460856"/>
            <a:chOff x="769938" y="2456536"/>
            <a:chExt cx="1613466" cy="345642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72" name="出自【趣你的PPT】(微信:qunideppt)：最优质的PPT资源库"/>
            <p:cNvSpPr/>
            <p:nvPr/>
          </p:nvSpPr>
          <p:spPr>
            <a:xfrm>
              <a:off x="769938" y="2456536"/>
              <a:ext cx="1613466" cy="345642"/>
            </a:xfrm>
            <a:prstGeom prst="notchedRightArrow">
              <a:avLst>
                <a:gd name="adj1" fmla="val 100000"/>
                <a:gd name="adj2" fmla="val 91021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73" name="出自【趣你的PPT】(微信:qunideppt)：最优质的PPT资源库"/>
            <p:cNvSpPr>
              <a:spLocks noChangeAspect="1"/>
            </p:cNvSpPr>
            <p:nvPr/>
          </p:nvSpPr>
          <p:spPr>
            <a:xfrm>
              <a:off x="1482001" y="2534688"/>
              <a:ext cx="189341" cy="189339"/>
            </a:xfrm>
            <a:prstGeom prst="ellipse">
              <a:avLst/>
            </a:pr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b="1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</p:grpSp>
      <p:grpSp>
        <p:nvGrpSpPr>
          <p:cNvPr id="74" name="Group 49出自【趣你的PPT】(微信:qunideppt)：最优质的PPT资源库"/>
          <p:cNvGrpSpPr/>
          <p:nvPr/>
        </p:nvGrpSpPr>
        <p:grpSpPr>
          <a:xfrm>
            <a:off x="8978415" y="3634376"/>
            <a:ext cx="2151288" cy="460856"/>
            <a:chOff x="769938" y="2456536"/>
            <a:chExt cx="1613466" cy="345642"/>
          </a:xfrm>
        </p:grpSpPr>
        <p:sp>
          <p:nvSpPr>
            <p:cNvPr id="75" name="出自【趣你的PPT】(微信:qunideppt)：最优质的PPT资源库"/>
            <p:cNvSpPr/>
            <p:nvPr/>
          </p:nvSpPr>
          <p:spPr>
            <a:xfrm>
              <a:off x="769938" y="2456536"/>
              <a:ext cx="1613466" cy="345642"/>
            </a:xfrm>
            <a:prstGeom prst="notchedRightArrow">
              <a:avLst>
                <a:gd name="adj1" fmla="val 100000"/>
                <a:gd name="adj2" fmla="val 91021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76" name="出自【趣你的PPT】(微信:qunideppt)：最优质的PPT资源库"/>
            <p:cNvSpPr>
              <a:spLocks noChangeAspect="1"/>
            </p:cNvSpPr>
            <p:nvPr/>
          </p:nvSpPr>
          <p:spPr>
            <a:xfrm>
              <a:off x="1482001" y="2534688"/>
              <a:ext cx="189341" cy="189339"/>
            </a:xfrm>
            <a:prstGeom prst="ellipse">
              <a:avLst/>
            </a:pr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b="1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</p:grpSp>
      <p:sp>
        <p:nvSpPr>
          <p:cNvPr id="77" name="出自【趣你的PPT】(微信:qunideppt)：最优质的PPT资源库"/>
          <p:cNvSpPr txBox="1"/>
          <p:nvPr/>
        </p:nvSpPr>
        <p:spPr>
          <a:xfrm>
            <a:off x="1726352" y="4213111"/>
            <a:ext cx="609141" cy="328231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 defTabSz="1219170">
              <a:spcBef>
                <a:spcPct val="20000"/>
              </a:spcBef>
              <a:defRPr/>
            </a:pPr>
            <a:r>
              <a:rPr lang="en-US" sz="2133" b="1" dirty="0">
                <a:solidFill>
                  <a:srgbClr val="FFC000"/>
                </a:solidFill>
              </a:rPr>
              <a:t>2008</a:t>
            </a:r>
            <a:endParaRPr lang="en-US" sz="2133" dirty="0">
              <a:solidFill>
                <a:srgbClr val="FFC000"/>
              </a:solidFill>
            </a:endParaRPr>
          </a:p>
        </p:txBody>
      </p:sp>
      <p:sp>
        <p:nvSpPr>
          <p:cNvPr id="78" name="出自【趣你的PPT】(微信:qunideppt)：最优质的PPT资源库"/>
          <p:cNvSpPr txBox="1"/>
          <p:nvPr/>
        </p:nvSpPr>
        <p:spPr>
          <a:xfrm>
            <a:off x="3759091" y="3241987"/>
            <a:ext cx="609141" cy="328231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 defTabSz="1219170">
              <a:spcBef>
                <a:spcPct val="20000"/>
              </a:spcBef>
              <a:defRPr/>
            </a:pPr>
            <a:r>
              <a:rPr lang="en-US" sz="2133" b="1" dirty="0">
                <a:solidFill>
                  <a:srgbClr val="262626"/>
                </a:solidFill>
              </a:rPr>
              <a:t>2010</a:t>
            </a:r>
            <a:endParaRPr lang="en-US" sz="2133" dirty="0">
              <a:solidFill>
                <a:srgbClr val="262626"/>
              </a:solidFill>
            </a:endParaRPr>
          </a:p>
        </p:txBody>
      </p:sp>
      <p:sp>
        <p:nvSpPr>
          <p:cNvPr id="79" name="出自【趣你的PPT】(微信:qunideppt)：最优质的PPT资源库"/>
          <p:cNvSpPr txBox="1"/>
          <p:nvPr/>
        </p:nvSpPr>
        <p:spPr>
          <a:xfrm>
            <a:off x="5771058" y="4213111"/>
            <a:ext cx="609141" cy="328231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 defTabSz="1219170">
              <a:spcBef>
                <a:spcPct val="20000"/>
              </a:spcBef>
              <a:defRPr/>
            </a:pPr>
            <a:r>
              <a:rPr lang="en-US" sz="2133" b="1" dirty="0">
                <a:solidFill>
                  <a:srgbClr val="FFC000"/>
                </a:solidFill>
              </a:rPr>
              <a:t>2012</a:t>
            </a:r>
            <a:endParaRPr lang="en-US" sz="2133" dirty="0">
              <a:solidFill>
                <a:srgbClr val="FFC000"/>
              </a:solidFill>
            </a:endParaRPr>
          </a:p>
        </p:txBody>
      </p:sp>
      <p:sp>
        <p:nvSpPr>
          <p:cNvPr id="80" name="出自【趣你的PPT】(微信:qunideppt)：最优质的PPT资源库"/>
          <p:cNvSpPr txBox="1"/>
          <p:nvPr/>
        </p:nvSpPr>
        <p:spPr>
          <a:xfrm>
            <a:off x="7748359" y="3241987"/>
            <a:ext cx="609141" cy="328231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 defTabSz="1219170">
              <a:spcBef>
                <a:spcPct val="20000"/>
              </a:spcBef>
              <a:defRPr/>
            </a:pPr>
            <a:r>
              <a:rPr lang="en-US" sz="2133" b="1" dirty="0">
                <a:solidFill>
                  <a:srgbClr val="262626"/>
                </a:solidFill>
              </a:rPr>
              <a:t>2014</a:t>
            </a:r>
            <a:endParaRPr lang="en-US" sz="2133" dirty="0">
              <a:solidFill>
                <a:srgbClr val="262626"/>
              </a:solidFill>
            </a:endParaRPr>
          </a:p>
        </p:txBody>
      </p:sp>
      <p:sp>
        <p:nvSpPr>
          <p:cNvPr id="81" name="出自【趣你的PPT】(微信:qunideppt)：最优质的PPT资源库"/>
          <p:cNvSpPr txBox="1"/>
          <p:nvPr/>
        </p:nvSpPr>
        <p:spPr>
          <a:xfrm>
            <a:off x="9766400" y="4213111"/>
            <a:ext cx="609141" cy="328231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 anchor="ctr">
            <a:spAutoFit/>
          </a:bodyPr>
          <a:lstStyle/>
          <a:p>
            <a:pPr algn="ctr" defTabSz="1219170">
              <a:spcBef>
                <a:spcPct val="20000"/>
              </a:spcBef>
              <a:defRPr/>
            </a:pPr>
            <a:r>
              <a:rPr lang="en-US" sz="2133" b="1" dirty="0">
                <a:solidFill>
                  <a:srgbClr val="FFC000"/>
                </a:solidFill>
              </a:rPr>
              <a:t>2016</a:t>
            </a:r>
            <a:endParaRPr lang="en-US" sz="2133" dirty="0">
              <a:solidFill>
                <a:srgbClr val="FFC000"/>
              </a:solidFill>
            </a:endParaRPr>
          </a:p>
        </p:txBody>
      </p:sp>
      <p:cxnSp>
        <p:nvCxnSpPr>
          <p:cNvPr id="82" name="出自【趣你的PPT】(微信:qunideppt)：最优质的PPT资源库"/>
          <p:cNvCxnSpPr/>
          <p:nvPr/>
        </p:nvCxnSpPr>
        <p:spPr>
          <a:xfrm flipH="1">
            <a:off x="2099288" y="3043973"/>
            <a:ext cx="1" cy="819864"/>
          </a:xfrm>
          <a:prstGeom prst="line">
            <a:avLst/>
          </a:prstGeom>
          <a:ln w="19050">
            <a:solidFill>
              <a:srgbClr val="FFC000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出自【趣你的PPT】(微信:qunideppt)：最优质的PPT资源库"/>
          <p:cNvCxnSpPr/>
          <p:nvPr/>
        </p:nvCxnSpPr>
        <p:spPr>
          <a:xfrm flipH="1">
            <a:off x="6078792" y="3037623"/>
            <a:ext cx="1" cy="819864"/>
          </a:xfrm>
          <a:prstGeom prst="line">
            <a:avLst/>
          </a:prstGeom>
          <a:ln w="19050">
            <a:solidFill>
              <a:srgbClr val="FFC000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出自【趣你的PPT】(微信:qunideppt)：最优质的PPT资源库"/>
          <p:cNvCxnSpPr/>
          <p:nvPr/>
        </p:nvCxnSpPr>
        <p:spPr>
          <a:xfrm flipH="1">
            <a:off x="10051248" y="3037623"/>
            <a:ext cx="1" cy="819864"/>
          </a:xfrm>
          <a:prstGeom prst="line">
            <a:avLst/>
          </a:prstGeom>
          <a:ln w="19050">
            <a:solidFill>
              <a:srgbClr val="FFC000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出自【趣你的PPT】(微信:qunideppt)：最优质的PPT资源库"/>
          <p:cNvCxnSpPr/>
          <p:nvPr/>
        </p:nvCxnSpPr>
        <p:spPr>
          <a:xfrm flipV="1">
            <a:off x="4088247" y="3870187"/>
            <a:ext cx="0" cy="819864"/>
          </a:xfrm>
          <a:prstGeom prst="line">
            <a:avLst/>
          </a:prstGeom>
          <a:ln w="19050">
            <a:solidFill>
              <a:srgbClr val="404040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出自【趣你的PPT】(微信:qunideppt)：最优质的PPT资源库"/>
          <p:cNvCxnSpPr/>
          <p:nvPr/>
        </p:nvCxnSpPr>
        <p:spPr>
          <a:xfrm rot="10800000" flipH="1">
            <a:off x="8064481" y="3870187"/>
            <a:ext cx="1" cy="819864"/>
          </a:xfrm>
          <a:prstGeom prst="line">
            <a:avLst/>
          </a:prstGeom>
          <a:ln w="19050">
            <a:solidFill>
              <a:srgbClr val="404040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出自【趣你的PPT】(微信:qunideppt)：最优质的PPT资源库"/>
          <p:cNvSpPr txBox="1"/>
          <p:nvPr/>
        </p:nvSpPr>
        <p:spPr>
          <a:xfrm>
            <a:off x="1415369" y="4713416"/>
            <a:ext cx="1231105" cy="246221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lvl="0" algn="ctr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输入您的标题</a:t>
            </a:r>
            <a:endParaRPr lang="en-US" altLang="zh-CN" sz="1600" dirty="0">
              <a:solidFill>
                <a:srgbClr val="262626"/>
              </a:solidFill>
              <a:latin typeface="Bebas Neue" panose="020B0606020202050201" pitchFamily="34" charset="0"/>
            </a:endParaRPr>
          </a:p>
        </p:txBody>
      </p:sp>
      <p:sp>
        <p:nvSpPr>
          <p:cNvPr id="89" name="出自【趣你的PPT】(微信:qunideppt)：最优质的PPT资源库"/>
          <p:cNvSpPr txBox="1"/>
          <p:nvPr/>
        </p:nvSpPr>
        <p:spPr>
          <a:xfrm>
            <a:off x="1026586" y="5003585"/>
            <a:ext cx="2008674" cy="55399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 defTabSz="1219170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US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1" name="出自【趣你的PPT】(微信:qunideppt)：最优质的PPT资源库"/>
          <p:cNvSpPr txBox="1"/>
          <p:nvPr/>
        </p:nvSpPr>
        <p:spPr>
          <a:xfrm>
            <a:off x="5473400" y="4713416"/>
            <a:ext cx="1231106" cy="246221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lvl="0" algn="ctr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输入您的标题</a:t>
            </a:r>
            <a:endParaRPr lang="en-US" altLang="zh-CN" sz="1600" dirty="0">
              <a:solidFill>
                <a:srgbClr val="262626"/>
              </a:solidFill>
              <a:latin typeface="Bebas Neue" panose="020B0606020202050201" pitchFamily="34" charset="0"/>
            </a:endParaRPr>
          </a:p>
        </p:txBody>
      </p:sp>
      <p:sp>
        <p:nvSpPr>
          <p:cNvPr id="92" name="出自【趣你的PPT】(微信:qunideppt)：最优质的PPT资源库"/>
          <p:cNvSpPr txBox="1"/>
          <p:nvPr/>
        </p:nvSpPr>
        <p:spPr>
          <a:xfrm>
            <a:off x="5056734" y="5003585"/>
            <a:ext cx="2037788" cy="55399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 defTabSz="1219170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US" altLang="zh-CN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4" name="出自【趣你的PPT】(微信:qunideppt)：最优质的PPT资源库"/>
          <p:cNvSpPr txBox="1"/>
          <p:nvPr/>
        </p:nvSpPr>
        <p:spPr>
          <a:xfrm>
            <a:off x="9438506" y="4713416"/>
            <a:ext cx="1231106" cy="246221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lvl="0" algn="ctr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输入您的标题</a:t>
            </a:r>
            <a:endParaRPr lang="en-US" altLang="zh-CN" sz="1600" dirty="0">
              <a:solidFill>
                <a:srgbClr val="262626"/>
              </a:solidFill>
              <a:latin typeface="Bebas Neue" panose="020B0606020202050201" pitchFamily="34" charset="0"/>
            </a:endParaRPr>
          </a:p>
        </p:txBody>
      </p:sp>
      <p:sp>
        <p:nvSpPr>
          <p:cNvPr id="95" name="出自【趣你的PPT】(微信:qunideppt)：最优质的PPT资源库"/>
          <p:cNvSpPr txBox="1"/>
          <p:nvPr/>
        </p:nvSpPr>
        <p:spPr>
          <a:xfrm>
            <a:off x="9053334" y="5003585"/>
            <a:ext cx="2035273" cy="55399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 defTabSz="1219170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US" altLang="zh-CN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7" name="出自【趣你的PPT】(微信:qunideppt)：最优质的PPT资源库"/>
          <p:cNvSpPr txBox="1"/>
          <p:nvPr/>
        </p:nvSpPr>
        <p:spPr>
          <a:xfrm>
            <a:off x="3486353" y="1830833"/>
            <a:ext cx="1231106" cy="246221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lvl="0" algn="ctr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输入您的标题</a:t>
            </a:r>
            <a:endParaRPr lang="en-US" altLang="zh-CN" sz="1600" dirty="0">
              <a:solidFill>
                <a:srgbClr val="262626"/>
              </a:solidFill>
              <a:latin typeface="Bebas Neue" panose="020B0606020202050201" pitchFamily="34" charset="0"/>
            </a:endParaRPr>
          </a:p>
        </p:txBody>
      </p:sp>
      <p:sp>
        <p:nvSpPr>
          <p:cNvPr id="98" name="出自【趣你的PPT】(微信:qunideppt)：最优质的PPT资源库"/>
          <p:cNvSpPr txBox="1"/>
          <p:nvPr/>
        </p:nvSpPr>
        <p:spPr>
          <a:xfrm>
            <a:off x="3070939" y="2121002"/>
            <a:ext cx="1985444" cy="55399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 defTabSz="1219170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US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0" name="出自【趣你的PPT】(微信:qunideppt)：最优质的PPT资源库"/>
          <p:cNvSpPr txBox="1"/>
          <p:nvPr/>
        </p:nvSpPr>
        <p:spPr>
          <a:xfrm>
            <a:off x="7437375" y="1907642"/>
            <a:ext cx="1231106" cy="246221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lvl="0" algn="ctr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输入您的标题</a:t>
            </a:r>
            <a:endParaRPr lang="en-US" altLang="zh-CN" sz="1600" dirty="0">
              <a:solidFill>
                <a:srgbClr val="262626"/>
              </a:solidFill>
              <a:latin typeface="Bebas Neue" panose="020B0606020202050201" pitchFamily="34" charset="0"/>
            </a:endParaRPr>
          </a:p>
        </p:txBody>
      </p:sp>
      <p:sp>
        <p:nvSpPr>
          <p:cNvPr id="101" name="出自【趣你的PPT】(微信:qunideppt)：最优质的PPT资源库"/>
          <p:cNvSpPr txBox="1"/>
          <p:nvPr/>
        </p:nvSpPr>
        <p:spPr>
          <a:xfrm>
            <a:off x="7058950" y="2197811"/>
            <a:ext cx="1987959" cy="55399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 defTabSz="1219170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US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2" name="Group 101出自【趣你的PPT】(微信:qunideppt)：最优质的PPT资源库"/>
          <p:cNvGrpSpPr/>
          <p:nvPr/>
        </p:nvGrpSpPr>
        <p:grpSpPr>
          <a:xfrm>
            <a:off x="1726681" y="2144421"/>
            <a:ext cx="745215" cy="745215"/>
            <a:chOff x="1295010" y="1424373"/>
            <a:chExt cx="558911" cy="558911"/>
          </a:xfrm>
        </p:grpSpPr>
        <p:sp>
          <p:nvSpPr>
            <p:cNvPr id="103" name="出自【趣你的PPT】(微信:qunideppt)：最优质的PPT资源库"/>
            <p:cNvSpPr/>
            <p:nvPr/>
          </p:nvSpPr>
          <p:spPr>
            <a:xfrm rot="8100000">
              <a:off x="1295010" y="1424373"/>
              <a:ext cx="558911" cy="558911"/>
            </a:xfrm>
            <a:prstGeom prst="teardrop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10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420657" y="1575878"/>
              <a:ext cx="307301" cy="247823"/>
            </a:xfrm>
            <a:custGeom>
              <a:avLst/>
              <a:gdLst/>
              <a:ahLst/>
              <a:cxnLst>
                <a:cxn ang="0">
                  <a:pos x="55" y="27"/>
                </a:cxn>
                <a:cxn ang="0">
                  <a:pos x="54" y="27"/>
                </a:cxn>
                <a:cxn ang="0">
                  <a:pos x="54" y="27"/>
                </a:cxn>
                <a:cxn ang="0">
                  <a:pos x="53" y="27"/>
                </a:cxn>
                <a:cxn ang="0">
                  <a:pos x="28" y="6"/>
                </a:cxn>
                <a:cxn ang="0">
                  <a:pos x="4" y="27"/>
                </a:cxn>
                <a:cxn ang="0">
                  <a:pos x="3" y="27"/>
                </a:cxn>
                <a:cxn ang="0">
                  <a:pos x="2" y="27"/>
                </a:cxn>
                <a:cxn ang="0">
                  <a:pos x="0" y="24"/>
                </a:cxn>
                <a:cxn ang="0">
                  <a:pos x="0" y="23"/>
                </a:cxn>
                <a:cxn ang="0">
                  <a:pos x="26" y="1"/>
                </a:cxn>
                <a:cxn ang="0">
                  <a:pos x="31" y="1"/>
                </a:cxn>
                <a:cxn ang="0">
                  <a:pos x="40" y="8"/>
                </a:cxn>
                <a:cxn ang="0">
                  <a:pos x="40" y="1"/>
                </a:cxn>
                <a:cxn ang="0">
                  <a:pos x="41" y="0"/>
                </a:cxn>
                <a:cxn ang="0">
                  <a:pos x="48" y="0"/>
                </a:cxn>
                <a:cxn ang="0">
                  <a:pos x="49" y="1"/>
                </a:cxn>
                <a:cxn ang="0">
                  <a:pos x="49" y="16"/>
                </a:cxn>
                <a:cxn ang="0">
                  <a:pos x="57" y="23"/>
                </a:cxn>
                <a:cxn ang="0">
                  <a:pos x="57" y="24"/>
                </a:cxn>
                <a:cxn ang="0">
                  <a:pos x="55" y="27"/>
                </a:cxn>
                <a:cxn ang="0">
                  <a:pos x="49" y="44"/>
                </a:cxn>
                <a:cxn ang="0">
                  <a:pos x="47" y="46"/>
                </a:cxn>
                <a:cxn ang="0">
                  <a:pos x="33" y="46"/>
                </a:cxn>
                <a:cxn ang="0">
                  <a:pos x="33" y="32"/>
                </a:cxn>
                <a:cxn ang="0">
                  <a:pos x="24" y="32"/>
                </a:cxn>
                <a:cxn ang="0">
                  <a:pos x="24" y="46"/>
                </a:cxn>
                <a:cxn ang="0">
                  <a:pos x="10" y="46"/>
                </a:cxn>
                <a:cxn ang="0">
                  <a:pos x="8" y="44"/>
                </a:cxn>
                <a:cxn ang="0">
                  <a:pos x="8" y="27"/>
                </a:cxn>
                <a:cxn ang="0">
                  <a:pos x="8" y="26"/>
                </a:cxn>
                <a:cxn ang="0">
                  <a:pos x="28" y="9"/>
                </a:cxn>
                <a:cxn ang="0">
                  <a:pos x="49" y="26"/>
                </a:cxn>
                <a:cxn ang="0">
                  <a:pos x="49" y="27"/>
                </a:cxn>
                <a:cxn ang="0">
                  <a:pos x="49" y="44"/>
                </a:cxn>
              </a:cxnLst>
              <a:rect l="0" t="0" r="r" b="b"/>
              <a:pathLst>
                <a:path w="57" h="46">
                  <a:moveTo>
                    <a:pt x="55" y="27"/>
                  </a:moveTo>
                  <a:cubicBezTo>
                    <a:pt x="55" y="27"/>
                    <a:pt x="54" y="27"/>
                    <a:pt x="54" y="27"/>
                  </a:cubicBezTo>
                  <a:cubicBezTo>
                    <a:pt x="54" y="27"/>
                    <a:pt x="54" y="27"/>
                    <a:pt x="54" y="27"/>
                  </a:cubicBezTo>
                  <a:cubicBezTo>
                    <a:pt x="54" y="27"/>
                    <a:pt x="53" y="27"/>
                    <a:pt x="53" y="27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4" y="27"/>
                    <a:pt x="4" y="27"/>
                    <a:pt x="4" y="27"/>
                  </a:cubicBezTo>
                  <a:cubicBezTo>
                    <a:pt x="4" y="27"/>
                    <a:pt x="3" y="27"/>
                    <a:pt x="3" y="27"/>
                  </a:cubicBezTo>
                  <a:cubicBezTo>
                    <a:pt x="3" y="27"/>
                    <a:pt x="2" y="27"/>
                    <a:pt x="2" y="27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4"/>
                    <a:pt x="0" y="23"/>
                    <a:pt x="0" y="23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27" y="0"/>
                    <a:pt x="30" y="0"/>
                    <a:pt x="31" y="1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1"/>
                    <a:pt x="40" y="1"/>
                    <a:pt x="40" y="1"/>
                  </a:cubicBezTo>
                  <a:cubicBezTo>
                    <a:pt x="40" y="1"/>
                    <a:pt x="40" y="0"/>
                    <a:pt x="41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9" y="0"/>
                    <a:pt x="49" y="1"/>
                    <a:pt x="49" y="1"/>
                  </a:cubicBezTo>
                  <a:cubicBezTo>
                    <a:pt x="49" y="16"/>
                    <a:pt x="49" y="16"/>
                    <a:pt x="49" y="16"/>
                  </a:cubicBezTo>
                  <a:cubicBezTo>
                    <a:pt x="57" y="23"/>
                    <a:pt x="57" y="23"/>
                    <a:pt x="57" y="23"/>
                  </a:cubicBezTo>
                  <a:cubicBezTo>
                    <a:pt x="57" y="23"/>
                    <a:pt x="57" y="24"/>
                    <a:pt x="57" y="24"/>
                  </a:cubicBezTo>
                  <a:lnTo>
                    <a:pt x="55" y="27"/>
                  </a:lnTo>
                  <a:close/>
                  <a:moveTo>
                    <a:pt x="49" y="44"/>
                  </a:moveTo>
                  <a:cubicBezTo>
                    <a:pt x="49" y="45"/>
                    <a:pt x="48" y="46"/>
                    <a:pt x="47" y="46"/>
                  </a:cubicBezTo>
                  <a:cubicBezTo>
                    <a:pt x="33" y="46"/>
                    <a:pt x="33" y="46"/>
                    <a:pt x="33" y="46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46"/>
                    <a:pt x="24" y="46"/>
                    <a:pt x="24" y="46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9" y="46"/>
                    <a:pt x="8" y="45"/>
                    <a:pt x="8" y="44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8" y="27"/>
                    <a:pt x="8" y="26"/>
                    <a:pt x="8" y="26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49" y="26"/>
                    <a:pt x="49" y="27"/>
                    <a:pt x="49" y="27"/>
                  </a:cubicBezTo>
                  <a:lnTo>
                    <a:pt x="49" y="4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</p:grpSp>
      <p:grpSp>
        <p:nvGrpSpPr>
          <p:cNvPr id="105" name="Group 104出自【趣你的PPT】(微信:qunideppt)：最优质的PPT资源库"/>
          <p:cNvGrpSpPr/>
          <p:nvPr/>
        </p:nvGrpSpPr>
        <p:grpSpPr>
          <a:xfrm>
            <a:off x="5706185" y="2138070"/>
            <a:ext cx="745215" cy="745215"/>
            <a:chOff x="4279638" y="1419610"/>
            <a:chExt cx="558911" cy="558911"/>
          </a:xfrm>
        </p:grpSpPr>
        <p:sp>
          <p:nvSpPr>
            <p:cNvPr id="106" name="出自【趣你的PPT】(微信:qunideppt)：最优质的PPT资源库"/>
            <p:cNvSpPr/>
            <p:nvPr/>
          </p:nvSpPr>
          <p:spPr>
            <a:xfrm rot="8100000">
              <a:off x="4279638" y="1419610"/>
              <a:ext cx="558911" cy="558911"/>
            </a:xfrm>
            <a:prstGeom prst="teardrop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10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433364" y="1598738"/>
              <a:ext cx="266700" cy="200025"/>
            </a:xfrm>
            <a:custGeom>
              <a:avLst/>
              <a:gdLst/>
              <a:ahLst/>
              <a:cxnLst>
                <a:cxn ang="0">
                  <a:pos x="168" y="126"/>
                </a:cxn>
                <a:cxn ang="0">
                  <a:pos x="0" y="126"/>
                </a:cxn>
                <a:cxn ang="0">
                  <a:pos x="0" y="0"/>
                </a:cxn>
                <a:cxn ang="0">
                  <a:pos x="10" y="0"/>
                </a:cxn>
                <a:cxn ang="0">
                  <a:pos x="10" y="115"/>
                </a:cxn>
                <a:cxn ang="0">
                  <a:pos x="168" y="115"/>
                </a:cxn>
                <a:cxn ang="0">
                  <a:pos x="168" y="126"/>
                </a:cxn>
                <a:cxn ang="0">
                  <a:pos x="54" y="104"/>
                </a:cxn>
                <a:cxn ang="0">
                  <a:pos x="32" y="104"/>
                </a:cxn>
                <a:cxn ang="0">
                  <a:pos x="32" y="63"/>
                </a:cxn>
                <a:cxn ang="0">
                  <a:pos x="54" y="63"/>
                </a:cxn>
                <a:cxn ang="0">
                  <a:pos x="54" y="104"/>
                </a:cxn>
                <a:cxn ang="0">
                  <a:pos x="84" y="104"/>
                </a:cxn>
                <a:cxn ang="0">
                  <a:pos x="64" y="104"/>
                </a:cxn>
                <a:cxn ang="0">
                  <a:pos x="64" y="19"/>
                </a:cxn>
                <a:cxn ang="0">
                  <a:pos x="84" y="19"/>
                </a:cxn>
                <a:cxn ang="0">
                  <a:pos x="84" y="104"/>
                </a:cxn>
                <a:cxn ang="0">
                  <a:pos x="116" y="104"/>
                </a:cxn>
                <a:cxn ang="0">
                  <a:pos x="95" y="104"/>
                </a:cxn>
                <a:cxn ang="0">
                  <a:pos x="95" y="41"/>
                </a:cxn>
                <a:cxn ang="0">
                  <a:pos x="116" y="41"/>
                </a:cxn>
                <a:cxn ang="0">
                  <a:pos x="116" y="104"/>
                </a:cxn>
                <a:cxn ang="0">
                  <a:pos x="147" y="104"/>
                </a:cxn>
                <a:cxn ang="0">
                  <a:pos x="127" y="104"/>
                </a:cxn>
                <a:cxn ang="0">
                  <a:pos x="127" y="9"/>
                </a:cxn>
                <a:cxn ang="0">
                  <a:pos x="147" y="9"/>
                </a:cxn>
                <a:cxn ang="0">
                  <a:pos x="147" y="104"/>
                </a:cxn>
              </a:cxnLst>
              <a:rect l="0" t="0" r="r" b="b"/>
              <a:pathLst>
                <a:path w="168" h="126">
                  <a:moveTo>
                    <a:pt x="168" y="126"/>
                  </a:moveTo>
                  <a:lnTo>
                    <a:pt x="0" y="126"/>
                  </a:lnTo>
                  <a:lnTo>
                    <a:pt x="0" y="0"/>
                  </a:lnTo>
                  <a:lnTo>
                    <a:pt x="10" y="0"/>
                  </a:lnTo>
                  <a:lnTo>
                    <a:pt x="10" y="115"/>
                  </a:lnTo>
                  <a:lnTo>
                    <a:pt x="168" y="115"/>
                  </a:lnTo>
                  <a:lnTo>
                    <a:pt x="168" y="126"/>
                  </a:lnTo>
                  <a:close/>
                  <a:moveTo>
                    <a:pt x="54" y="104"/>
                  </a:moveTo>
                  <a:lnTo>
                    <a:pt x="32" y="104"/>
                  </a:lnTo>
                  <a:lnTo>
                    <a:pt x="32" y="63"/>
                  </a:lnTo>
                  <a:lnTo>
                    <a:pt x="54" y="63"/>
                  </a:lnTo>
                  <a:lnTo>
                    <a:pt x="54" y="104"/>
                  </a:lnTo>
                  <a:close/>
                  <a:moveTo>
                    <a:pt x="84" y="104"/>
                  </a:moveTo>
                  <a:lnTo>
                    <a:pt x="64" y="104"/>
                  </a:lnTo>
                  <a:lnTo>
                    <a:pt x="64" y="19"/>
                  </a:lnTo>
                  <a:lnTo>
                    <a:pt x="84" y="19"/>
                  </a:lnTo>
                  <a:lnTo>
                    <a:pt x="84" y="104"/>
                  </a:lnTo>
                  <a:close/>
                  <a:moveTo>
                    <a:pt x="116" y="104"/>
                  </a:moveTo>
                  <a:lnTo>
                    <a:pt x="95" y="104"/>
                  </a:lnTo>
                  <a:lnTo>
                    <a:pt x="95" y="41"/>
                  </a:lnTo>
                  <a:lnTo>
                    <a:pt x="116" y="41"/>
                  </a:lnTo>
                  <a:lnTo>
                    <a:pt x="116" y="104"/>
                  </a:lnTo>
                  <a:close/>
                  <a:moveTo>
                    <a:pt x="147" y="104"/>
                  </a:moveTo>
                  <a:lnTo>
                    <a:pt x="127" y="104"/>
                  </a:lnTo>
                  <a:lnTo>
                    <a:pt x="127" y="9"/>
                  </a:lnTo>
                  <a:lnTo>
                    <a:pt x="147" y="9"/>
                  </a:lnTo>
                  <a:lnTo>
                    <a:pt x="147" y="10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</p:grpSp>
      <p:grpSp>
        <p:nvGrpSpPr>
          <p:cNvPr id="108" name="Group 107出自【趣你的PPT】(微信:qunideppt)：最优质的PPT资源库"/>
          <p:cNvGrpSpPr/>
          <p:nvPr/>
        </p:nvGrpSpPr>
        <p:grpSpPr>
          <a:xfrm>
            <a:off x="9678641" y="2138070"/>
            <a:ext cx="745215" cy="745215"/>
            <a:chOff x="7258980" y="1419610"/>
            <a:chExt cx="558911" cy="558911"/>
          </a:xfrm>
        </p:grpSpPr>
        <p:sp>
          <p:nvSpPr>
            <p:cNvPr id="109" name="出自【趣你的PPT】(微信:qunideppt)：最优质的PPT资源库"/>
            <p:cNvSpPr/>
            <p:nvPr/>
          </p:nvSpPr>
          <p:spPr>
            <a:xfrm rot="8100000">
              <a:off x="7258980" y="1419610"/>
              <a:ext cx="558911" cy="558911"/>
            </a:xfrm>
            <a:prstGeom prst="teardrop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11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397225" y="1605088"/>
              <a:ext cx="276028" cy="255087"/>
            </a:xfrm>
            <a:custGeom>
              <a:avLst/>
              <a:gdLst/>
              <a:ahLst/>
              <a:cxnLst>
                <a:cxn ang="0">
                  <a:pos x="67" y="20"/>
                </a:cxn>
                <a:cxn ang="0">
                  <a:pos x="46" y="36"/>
                </a:cxn>
                <a:cxn ang="0">
                  <a:pos x="42" y="40"/>
                </a:cxn>
                <a:cxn ang="0">
                  <a:pos x="39" y="47"/>
                </a:cxn>
                <a:cxn ang="0">
                  <a:pos x="44" y="52"/>
                </a:cxn>
                <a:cxn ang="0">
                  <a:pos x="52" y="58"/>
                </a:cxn>
                <a:cxn ang="0">
                  <a:pos x="52" y="61"/>
                </a:cxn>
                <a:cxn ang="0">
                  <a:pos x="51" y="62"/>
                </a:cxn>
                <a:cxn ang="0">
                  <a:pos x="17" y="62"/>
                </a:cxn>
                <a:cxn ang="0">
                  <a:pos x="16" y="61"/>
                </a:cxn>
                <a:cxn ang="0">
                  <a:pos x="16" y="58"/>
                </a:cxn>
                <a:cxn ang="0">
                  <a:pos x="24" y="52"/>
                </a:cxn>
                <a:cxn ang="0">
                  <a:pos x="29" y="47"/>
                </a:cxn>
                <a:cxn ang="0">
                  <a:pos x="26" y="40"/>
                </a:cxn>
                <a:cxn ang="0">
                  <a:pos x="22" y="36"/>
                </a:cxn>
                <a:cxn ang="0">
                  <a:pos x="0" y="20"/>
                </a:cxn>
                <a:cxn ang="0">
                  <a:pos x="0" y="15"/>
                </a:cxn>
                <a:cxn ang="0">
                  <a:pos x="4" y="11"/>
                </a:cxn>
                <a:cxn ang="0">
                  <a:pos x="16" y="11"/>
                </a:cxn>
                <a:cxn ang="0">
                  <a:pos x="16" y="7"/>
                </a:cxn>
                <a:cxn ang="0">
                  <a:pos x="22" y="0"/>
                </a:cxn>
                <a:cxn ang="0">
                  <a:pos x="45" y="0"/>
                </a:cxn>
                <a:cxn ang="0">
                  <a:pos x="52" y="7"/>
                </a:cxn>
                <a:cxn ang="0">
                  <a:pos x="52" y="11"/>
                </a:cxn>
                <a:cxn ang="0">
                  <a:pos x="63" y="11"/>
                </a:cxn>
                <a:cxn ang="0">
                  <a:pos x="67" y="15"/>
                </a:cxn>
                <a:cxn ang="0">
                  <a:pos x="67" y="20"/>
                </a:cxn>
                <a:cxn ang="0">
                  <a:pos x="16" y="16"/>
                </a:cxn>
                <a:cxn ang="0">
                  <a:pos x="6" y="16"/>
                </a:cxn>
                <a:cxn ang="0">
                  <a:pos x="6" y="20"/>
                </a:cxn>
                <a:cxn ang="0">
                  <a:pos x="19" y="31"/>
                </a:cxn>
                <a:cxn ang="0">
                  <a:pos x="16" y="16"/>
                </a:cxn>
                <a:cxn ang="0">
                  <a:pos x="62" y="16"/>
                </a:cxn>
                <a:cxn ang="0">
                  <a:pos x="52" y="16"/>
                </a:cxn>
                <a:cxn ang="0">
                  <a:pos x="49" y="31"/>
                </a:cxn>
                <a:cxn ang="0">
                  <a:pos x="62" y="20"/>
                </a:cxn>
                <a:cxn ang="0">
                  <a:pos x="62" y="16"/>
                </a:cxn>
              </a:cxnLst>
              <a:rect l="0" t="0" r="r" b="b"/>
              <a:pathLst>
                <a:path w="67" h="62">
                  <a:moveTo>
                    <a:pt x="67" y="20"/>
                  </a:moveTo>
                  <a:cubicBezTo>
                    <a:pt x="67" y="27"/>
                    <a:pt x="58" y="36"/>
                    <a:pt x="46" y="36"/>
                  </a:cubicBezTo>
                  <a:cubicBezTo>
                    <a:pt x="44" y="38"/>
                    <a:pt x="42" y="40"/>
                    <a:pt x="42" y="40"/>
                  </a:cubicBezTo>
                  <a:cubicBezTo>
                    <a:pt x="40" y="42"/>
                    <a:pt x="39" y="44"/>
                    <a:pt x="39" y="47"/>
                  </a:cubicBezTo>
                  <a:cubicBezTo>
                    <a:pt x="39" y="49"/>
                    <a:pt x="40" y="52"/>
                    <a:pt x="44" y="52"/>
                  </a:cubicBezTo>
                  <a:cubicBezTo>
                    <a:pt x="48" y="52"/>
                    <a:pt x="52" y="54"/>
                    <a:pt x="52" y="58"/>
                  </a:cubicBezTo>
                  <a:cubicBezTo>
                    <a:pt x="52" y="61"/>
                    <a:pt x="52" y="61"/>
                    <a:pt x="52" y="61"/>
                  </a:cubicBezTo>
                  <a:cubicBezTo>
                    <a:pt x="52" y="62"/>
                    <a:pt x="51" y="62"/>
                    <a:pt x="51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6" y="62"/>
                    <a:pt x="16" y="62"/>
                    <a:pt x="16" y="61"/>
                  </a:cubicBezTo>
                  <a:cubicBezTo>
                    <a:pt x="16" y="58"/>
                    <a:pt x="16" y="58"/>
                    <a:pt x="16" y="58"/>
                  </a:cubicBezTo>
                  <a:cubicBezTo>
                    <a:pt x="16" y="54"/>
                    <a:pt x="20" y="52"/>
                    <a:pt x="24" y="52"/>
                  </a:cubicBezTo>
                  <a:cubicBezTo>
                    <a:pt x="27" y="52"/>
                    <a:pt x="29" y="49"/>
                    <a:pt x="29" y="47"/>
                  </a:cubicBezTo>
                  <a:cubicBezTo>
                    <a:pt x="29" y="44"/>
                    <a:pt x="28" y="42"/>
                    <a:pt x="26" y="40"/>
                  </a:cubicBezTo>
                  <a:cubicBezTo>
                    <a:pt x="25" y="40"/>
                    <a:pt x="24" y="38"/>
                    <a:pt x="22" y="36"/>
                  </a:cubicBezTo>
                  <a:cubicBezTo>
                    <a:pt x="10" y="36"/>
                    <a:pt x="0" y="27"/>
                    <a:pt x="0" y="2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2"/>
                    <a:pt x="2" y="11"/>
                    <a:pt x="4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3"/>
                    <a:pt x="19" y="0"/>
                    <a:pt x="22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9" y="0"/>
                    <a:pt x="52" y="3"/>
                    <a:pt x="52" y="7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6" y="11"/>
                    <a:pt x="67" y="12"/>
                    <a:pt x="67" y="15"/>
                  </a:cubicBezTo>
                  <a:lnTo>
                    <a:pt x="67" y="20"/>
                  </a:lnTo>
                  <a:close/>
                  <a:moveTo>
                    <a:pt x="16" y="16"/>
                  </a:moveTo>
                  <a:cubicBezTo>
                    <a:pt x="6" y="16"/>
                    <a:pt x="6" y="16"/>
                    <a:pt x="6" y="16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24"/>
                    <a:pt x="11" y="29"/>
                    <a:pt x="19" y="31"/>
                  </a:cubicBezTo>
                  <a:cubicBezTo>
                    <a:pt x="17" y="27"/>
                    <a:pt x="16" y="22"/>
                    <a:pt x="16" y="16"/>
                  </a:cubicBezTo>
                  <a:close/>
                  <a:moveTo>
                    <a:pt x="62" y="16"/>
                  </a:moveTo>
                  <a:cubicBezTo>
                    <a:pt x="52" y="16"/>
                    <a:pt x="52" y="16"/>
                    <a:pt x="52" y="16"/>
                  </a:cubicBezTo>
                  <a:cubicBezTo>
                    <a:pt x="52" y="22"/>
                    <a:pt x="51" y="27"/>
                    <a:pt x="49" y="31"/>
                  </a:cubicBezTo>
                  <a:cubicBezTo>
                    <a:pt x="57" y="29"/>
                    <a:pt x="62" y="24"/>
                    <a:pt x="62" y="20"/>
                  </a:cubicBezTo>
                  <a:lnTo>
                    <a:pt x="62" y="16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</p:grpSp>
      <p:grpSp>
        <p:nvGrpSpPr>
          <p:cNvPr id="111" name="Group 110出自【趣你的PPT】(微信:qunideppt)：最优质的PPT资源库"/>
          <p:cNvGrpSpPr/>
          <p:nvPr/>
        </p:nvGrpSpPr>
        <p:grpSpPr>
          <a:xfrm>
            <a:off x="7691874" y="4844390"/>
            <a:ext cx="745215" cy="745215"/>
            <a:chOff x="5768905" y="3449350"/>
            <a:chExt cx="558911" cy="558911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112" name="出自【趣你的PPT】(微信:qunideppt)：最优质的PPT资源库"/>
            <p:cNvSpPr/>
            <p:nvPr/>
          </p:nvSpPr>
          <p:spPr>
            <a:xfrm rot="18900000">
              <a:off x="5768905" y="3449350"/>
              <a:ext cx="558911" cy="558911"/>
            </a:xfrm>
            <a:prstGeom prst="teardrop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11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935988" y="3605501"/>
              <a:ext cx="231093" cy="231093"/>
            </a:xfrm>
            <a:custGeom>
              <a:avLst/>
              <a:gdLst/>
              <a:ahLst/>
              <a:cxnLst>
                <a:cxn ang="0">
                  <a:pos x="55" y="31"/>
                </a:cxn>
                <a:cxn ang="0">
                  <a:pos x="54" y="33"/>
                </a:cxn>
                <a:cxn ang="0">
                  <a:pos x="47" y="34"/>
                </a:cxn>
                <a:cxn ang="0">
                  <a:pos x="46" y="37"/>
                </a:cxn>
                <a:cxn ang="0">
                  <a:pos x="49" y="42"/>
                </a:cxn>
                <a:cxn ang="0">
                  <a:pos x="50" y="43"/>
                </a:cxn>
                <a:cxn ang="0">
                  <a:pos x="49" y="44"/>
                </a:cxn>
                <a:cxn ang="0">
                  <a:pos x="43" y="50"/>
                </a:cxn>
                <a:cxn ang="0">
                  <a:pos x="42" y="50"/>
                </a:cxn>
                <a:cxn ang="0">
                  <a:pos x="37" y="46"/>
                </a:cxn>
                <a:cxn ang="0">
                  <a:pos x="33" y="47"/>
                </a:cxn>
                <a:cxn ang="0">
                  <a:pos x="32" y="54"/>
                </a:cxn>
                <a:cxn ang="0">
                  <a:pos x="31" y="55"/>
                </a:cxn>
                <a:cxn ang="0">
                  <a:pos x="23" y="55"/>
                </a:cxn>
                <a:cxn ang="0">
                  <a:pos x="22" y="54"/>
                </a:cxn>
                <a:cxn ang="0">
                  <a:pos x="21" y="47"/>
                </a:cxn>
                <a:cxn ang="0">
                  <a:pos x="18" y="46"/>
                </a:cxn>
                <a:cxn ang="0">
                  <a:pos x="13" y="50"/>
                </a:cxn>
                <a:cxn ang="0">
                  <a:pos x="12" y="50"/>
                </a:cxn>
                <a:cxn ang="0">
                  <a:pos x="11" y="50"/>
                </a:cxn>
                <a:cxn ang="0">
                  <a:pos x="5" y="44"/>
                </a:cxn>
                <a:cxn ang="0">
                  <a:pos x="5" y="43"/>
                </a:cxn>
                <a:cxn ang="0">
                  <a:pos x="5" y="42"/>
                </a:cxn>
                <a:cxn ang="0">
                  <a:pos x="9" y="37"/>
                </a:cxn>
                <a:cxn ang="0">
                  <a:pos x="7" y="33"/>
                </a:cxn>
                <a:cxn ang="0">
                  <a:pos x="1" y="33"/>
                </a:cxn>
                <a:cxn ang="0">
                  <a:pos x="0" y="31"/>
                </a:cxn>
                <a:cxn ang="0">
                  <a:pos x="0" y="23"/>
                </a:cxn>
                <a:cxn ang="0">
                  <a:pos x="1" y="22"/>
                </a:cxn>
                <a:cxn ang="0">
                  <a:pos x="7" y="21"/>
                </a:cxn>
                <a:cxn ang="0">
                  <a:pos x="9" y="18"/>
                </a:cxn>
                <a:cxn ang="0">
                  <a:pos x="5" y="13"/>
                </a:cxn>
                <a:cxn ang="0">
                  <a:pos x="5" y="12"/>
                </a:cxn>
                <a:cxn ang="0">
                  <a:pos x="5" y="11"/>
                </a:cxn>
                <a:cxn ang="0">
                  <a:pos x="12" y="5"/>
                </a:cxn>
                <a:cxn ang="0">
                  <a:pos x="13" y="5"/>
                </a:cxn>
                <a:cxn ang="0">
                  <a:pos x="18" y="9"/>
                </a:cxn>
                <a:cxn ang="0">
                  <a:pos x="21" y="8"/>
                </a:cxn>
                <a:cxn ang="0">
                  <a:pos x="22" y="1"/>
                </a:cxn>
                <a:cxn ang="0">
                  <a:pos x="23" y="0"/>
                </a:cxn>
                <a:cxn ang="0">
                  <a:pos x="31" y="0"/>
                </a:cxn>
                <a:cxn ang="0">
                  <a:pos x="32" y="1"/>
                </a:cxn>
                <a:cxn ang="0">
                  <a:pos x="33" y="8"/>
                </a:cxn>
                <a:cxn ang="0">
                  <a:pos x="37" y="9"/>
                </a:cxn>
                <a:cxn ang="0">
                  <a:pos x="42" y="5"/>
                </a:cxn>
                <a:cxn ang="0">
                  <a:pos x="43" y="5"/>
                </a:cxn>
                <a:cxn ang="0">
                  <a:pos x="43" y="5"/>
                </a:cxn>
                <a:cxn ang="0">
                  <a:pos x="49" y="11"/>
                </a:cxn>
                <a:cxn ang="0">
                  <a:pos x="50" y="12"/>
                </a:cxn>
                <a:cxn ang="0">
                  <a:pos x="49" y="13"/>
                </a:cxn>
                <a:cxn ang="0">
                  <a:pos x="46" y="18"/>
                </a:cxn>
                <a:cxn ang="0">
                  <a:pos x="47" y="21"/>
                </a:cxn>
                <a:cxn ang="0">
                  <a:pos x="54" y="22"/>
                </a:cxn>
                <a:cxn ang="0">
                  <a:pos x="55" y="23"/>
                </a:cxn>
                <a:cxn ang="0">
                  <a:pos x="55" y="31"/>
                </a:cxn>
                <a:cxn ang="0">
                  <a:pos x="27" y="18"/>
                </a:cxn>
                <a:cxn ang="0">
                  <a:pos x="18" y="27"/>
                </a:cxn>
                <a:cxn ang="0">
                  <a:pos x="27" y="36"/>
                </a:cxn>
                <a:cxn ang="0">
                  <a:pos x="36" y="27"/>
                </a:cxn>
                <a:cxn ang="0">
                  <a:pos x="27" y="18"/>
                </a:cxn>
              </a:cxnLst>
              <a:rect l="0" t="0" r="r" b="b"/>
              <a:pathLst>
                <a:path w="55" h="55">
                  <a:moveTo>
                    <a:pt x="55" y="31"/>
                  </a:moveTo>
                  <a:cubicBezTo>
                    <a:pt x="55" y="32"/>
                    <a:pt x="54" y="33"/>
                    <a:pt x="54" y="33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7" y="35"/>
                    <a:pt x="46" y="36"/>
                    <a:pt x="46" y="37"/>
                  </a:cubicBezTo>
                  <a:cubicBezTo>
                    <a:pt x="47" y="39"/>
                    <a:pt x="48" y="40"/>
                    <a:pt x="49" y="42"/>
                  </a:cubicBezTo>
                  <a:cubicBezTo>
                    <a:pt x="50" y="42"/>
                    <a:pt x="50" y="42"/>
                    <a:pt x="50" y="43"/>
                  </a:cubicBezTo>
                  <a:cubicBezTo>
                    <a:pt x="50" y="43"/>
                    <a:pt x="50" y="43"/>
                    <a:pt x="49" y="44"/>
                  </a:cubicBezTo>
                  <a:cubicBezTo>
                    <a:pt x="49" y="45"/>
                    <a:pt x="44" y="50"/>
                    <a:pt x="43" y="50"/>
                  </a:cubicBezTo>
                  <a:cubicBezTo>
                    <a:pt x="42" y="50"/>
                    <a:pt x="42" y="50"/>
                    <a:pt x="42" y="50"/>
                  </a:cubicBezTo>
                  <a:cubicBezTo>
                    <a:pt x="37" y="46"/>
                    <a:pt x="37" y="46"/>
                    <a:pt x="37" y="46"/>
                  </a:cubicBezTo>
                  <a:cubicBezTo>
                    <a:pt x="36" y="46"/>
                    <a:pt x="35" y="47"/>
                    <a:pt x="33" y="47"/>
                  </a:cubicBezTo>
                  <a:cubicBezTo>
                    <a:pt x="33" y="49"/>
                    <a:pt x="33" y="52"/>
                    <a:pt x="32" y="54"/>
                  </a:cubicBezTo>
                  <a:cubicBezTo>
                    <a:pt x="32" y="54"/>
                    <a:pt x="32" y="55"/>
                    <a:pt x="31" y="55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3" y="55"/>
                    <a:pt x="22" y="54"/>
                    <a:pt x="22" y="54"/>
                  </a:cubicBezTo>
                  <a:cubicBezTo>
                    <a:pt x="21" y="47"/>
                    <a:pt x="21" y="47"/>
                    <a:pt x="21" y="47"/>
                  </a:cubicBezTo>
                  <a:cubicBezTo>
                    <a:pt x="20" y="47"/>
                    <a:pt x="19" y="46"/>
                    <a:pt x="18" y="46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9" y="48"/>
                    <a:pt x="7" y="46"/>
                    <a:pt x="5" y="44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6" y="40"/>
                    <a:pt x="8" y="39"/>
                    <a:pt x="9" y="37"/>
                  </a:cubicBezTo>
                  <a:cubicBezTo>
                    <a:pt x="8" y="36"/>
                    <a:pt x="8" y="35"/>
                    <a:pt x="7" y="33"/>
                  </a:cubicBezTo>
                  <a:cubicBezTo>
                    <a:pt x="1" y="33"/>
                    <a:pt x="1" y="33"/>
                    <a:pt x="1" y="33"/>
                  </a:cubicBezTo>
                  <a:cubicBezTo>
                    <a:pt x="0" y="32"/>
                    <a:pt x="0" y="32"/>
                    <a:pt x="0" y="31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2"/>
                    <a:pt x="1" y="22"/>
                  </a:cubicBezTo>
                  <a:cubicBezTo>
                    <a:pt x="7" y="21"/>
                    <a:pt x="7" y="21"/>
                    <a:pt x="7" y="21"/>
                  </a:cubicBezTo>
                  <a:cubicBezTo>
                    <a:pt x="8" y="20"/>
                    <a:pt x="8" y="19"/>
                    <a:pt x="9" y="18"/>
                  </a:cubicBezTo>
                  <a:cubicBezTo>
                    <a:pt x="8" y="16"/>
                    <a:pt x="6" y="14"/>
                    <a:pt x="5" y="13"/>
                  </a:cubicBezTo>
                  <a:cubicBezTo>
                    <a:pt x="5" y="13"/>
                    <a:pt x="5" y="12"/>
                    <a:pt x="5" y="12"/>
                  </a:cubicBezTo>
                  <a:cubicBezTo>
                    <a:pt x="5" y="12"/>
                    <a:pt x="5" y="11"/>
                    <a:pt x="5" y="11"/>
                  </a:cubicBezTo>
                  <a:cubicBezTo>
                    <a:pt x="6" y="10"/>
                    <a:pt x="11" y="5"/>
                    <a:pt x="12" y="5"/>
                  </a:cubicBezTo>
                  <a:cubicBezTo>
                    <a:pt x="12" y="5"/>
                    <a:pt x="12" y="5"/>
                    <a:pt x="13" y="5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9" y="8"/>
                    <a:pt x="20" y="8"/>
                    <a:pt x="21" y="8"/>
                  </a:cubicBezTo>
                  <a:cubicBezTo>
                    <a:pt x="21" y="5"/>
                    <a:pt x="21" y="3"/>
                    <a:pt x="22" y="1"/>
                  </a:cubicBezTo>
                  <a:cubicBezTo>
                    <a:pt x="22" y="0"/>
                    <a:pt x="23" y="0"/>
                    <a:pt x="23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2" y="0"/>
                    <a:pt x="32" y="0"/>
                    <a:pt x="32" y="1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5" y="8"/>
                    <a:pt x="36" y="8"/>
                    <a:pt x="37" y="9"/>
                  </a:cubicBezTo>
                  <a:cubicBezTo>
                    <a:pt x="42" y="5"/>
                    <a:pt x="42" y="5"/>
                    <a:pt x="42" y="5"/>
                  </a:cubicBezTo>
                  <a:cubicBezTo>
                    <a:pt x="42" y="5"/>
                    <a:pt x="42" y="5"/>
                    <a:pt x="43" y="5"/>
                  </a:cubicBezTo>
                  <a:cubicBezTo>
                    <a:pt x="43" y="5"/>
                    <a:pt x="43" y="5"/>
                    <a:pt x="43" y="5"/>
                  </a:cubicBezTo>
                  <a:cubicBezTo>
                    <a:pt x="45" y="7"/>
                    <a:pt x="48" y="9"/>
                    <a:pt x="49" y="11"/>
                  </a:cubicBezTo>
                  <a:cubicBezTo>
                    <a:pt x="50" y="11"/>
                    <a:pt x="50" y="12"/>
                    <a:pt x="50" y="12"/>
                  </a:cubicBezTo>
                  <a:cubicBezTo>
                    <a:pt x="50" y="12"/>
                    <a:pt x="49" y="13"/>
                    <a:pt x="49" y="13"/>
                  </a:cubicBezTo>
                  <a:cubicBezTo>
                    <a:pt x="48" y="14"/>
                    <a:pt x="47" y="16"/>
                    <a:pt x="46" y="18"/>
                  </a:cubicBezTo>
                  <a:cubicBezTo>
                    <a:pt x="46" y="19"/>
                    <a:pt x="47" y="20"/>
                    <a:pt x="47" y="21"/>
                  </a:cubicBezTo>
                  <a:cubicBezTo>
                    <a:pt x="54" y="22"/>
                    <a:pt x="54" y="22"/>
                    <a:pt x="54" y="22"/>
                  </a:cubicBezTo>
                  <a:cubicBezTo>
                    <a:pt x="54" y="22"/>
                    <a:pt x="55" y="23"/>
                    <a:pt x="55" y="23"/>
                  </a:cubicBezTo>
                  <a:lnTo>
                    <a:pt x="55" y="31"/>
                  </a:lnTo>
                  <a:close/>
                  <a:moveTo>
                    <a:pt x="27" y="18"/>
                  </a:moveTo>
                  <a:cubicBezTo>
                    <a:pt x="22" y="18"/>
                    <a:pt x="18" y="22"/>
                    <a:pt x="18" y="27"/>
                  </a:cubicBezTo>
                  <a:cubicBezTo>
                    <a:pt x="18" y="32"/>
                    <a:pt x="22" y="36"/>
                    <a:pt x="27" y="36"/>
                  </a:cubicBezTo>
                  <a:cubicBezTo>
                    <a:pt x="32" y="36"/>
                    <a:pt x="36" y="32"/>
                    <a:pt x="36" y="27"/>
                  </a:cubicBezTo>
                  <a:cubicBezTo>
                    <a:pt x="36" y="22"/>
                    <a:pt x="32" y="18"/>
                    <a:pt x="27" y="18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</p:grpSp>
      <p:grpSp>
        <p:nvGrpSpPr>
          <p:cNvPr id="114" name="Group 113出自【趣你的PPT】(微信:qunideppt)：最优质的PPT资源库"/>
          <p:cNvGrpSpPr/>
          <p:nvPr/>
        </p:nvGrpSpPr>
        <p:grpSpPr>
          <a:xfrm>
            <a:off x="3715639" y="4844390"/>
            <a:ext cx="745215" cy="745215"/>
            <a:chOff x="2786729" y="3449350"/>
            <a:chExt cx="558911" cy="558911"/>
          </a:xfrm>
        </p:grpSpPr>
        <p:sp>
          <p:nvSpPr>
            <p:cNvPr id="115" name="出自【趣你的PPT】(微信:qunideppt)：最优质的PPT资源库"/>
            <p:cNvSpPr/>
            <p:nvPr/>
          </p:nvSpPr>
          <p:spPr>
            <a:xfrm rot="18900000">
              <a:off x="2786729" y="3449350"/>
              <a:ext cx="558911" cy="558911"/>
            </a:xfrm>
            <a:prstGeom prst="teardrop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11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965282" y="3615692"/>
              <a:ext cx="224150" cy="220902"/>
            </a:xfrm>
            <a:custGeom>
              <a:avLst/>
              <a:gdLst/>
              <a:ahLst/>
              <a:cxnLst>
                <a:cxn ang="0">
                  <a:pos x="59" y="63"/>
                </a:cxn>
                <a:cxn ang="0">
                  <a:pos x="55" y="61"/>
                </a:cxn>
                <a:cxn ang="0">
                  <a:pos x="42" y="48"/>
                </a:cxn>
                <a:cxn ang="0">
                  <a:pos x="27" y="53"/>
                </a:cxn>
                <a:cxn ang="0">
                  <a:pos x="0" y="26"/>
                </a:cxn>
                <a:cxn ang="0">
                  <a:pos x="27" y="0"/>
                </a:cxn>
                <a:cxn ang="0">
                  <a:pos x="54" y="26"/>
                </a:cxn>
                <a:cxn ang="0">
                  <a:pos x="49" y="41"/>
                </a:cxn>
                <a:cxn ang="0">
                  <a:pos x="62" y="54"/>
                </a:cxn>
                <a:cxn ang="0">
                  <a:pos x="64" y="58"/>
                </a:cxn>
                <a:cxn ang="0">
                  <a:pos x="59" y="63"/>
                </a:cxn>
                <a:cxn ang="0">
                  <a:pos x="27" y="9"/>
                </a:cxn>
                <a:cxn ang="0">
                  <a:pos x="10" y="26"/>
                </a:cxn>
                <a:cxn ang="0">
                  <a:pos x="27" y="43"/>
                </a:cxn>
                <a:cxn ang="0">
                  <a:pos x="44" y="26"/>
                </a:cxn>
                <a:cxn ang="0">
                  <a:pos x="27" y="9"/>
                </a:cxn>
              </a:cxnLst>
              <a:rect l="0" t="0" r="r" b="b"/>
              <a:pathLst>
                <a:path w="64" h="63">
                  <a:moveTo>
                    <a:pt x="59" y="63"/>
                  </a:moveTo>
                  <a:cubicBezTo>
                    <a:pt x="57" y="63"/>
                    <a:pt x="56" y="62"/>
                    <a:pt x="55" y="61"/>
                  </a:cubicBezTo>
                  <a:cubicBezTo>
                    <a:pt x="42" y="48"/>
                    <a:pt x="42" y="48"/>
                    <a:pt x="42" y="48"/>
                  </a:cubicBezTo>
                  <a:cubicBezTo>
                    <a:pt x="38" y="51"/>
                    <a:pt x="33" y="53"/>
                    <a:pt x="27" y="53"/>
                  </a:cubicBezTo>
                  <a:cubicBezTo>
                    <a:pt x="12" y="53"/>
                    <a:pt x="0" y="41"/>
                    <a:pt x="0" y="26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42" y="0"/>
                    <a:pt x="54" y="12"/>
                    <a:pt x="54" y="26"/>
                  </a:cubicBezTo>
                  <a:cubicBezTo>
                    <a:pt x="54" y="32"/>
                    <a:pt x="52" y="37"/>
                    <a:pt x="49" y="41"/>
                  </a:cubicBezTo>
                  <a:cubicBezTo>
                    <a:pt x="62" y="54"/>
                    <a:pt x="62" y="54"/>
                    <a:pt x="62" y="54"/>
                  </a:cubicBezTo>
                  <a:cubicBezTo>
                    <a:pt x="63" y="55"/>
                    <a:pt x="64" y="57"/>
                    <a:pt x="64" y="58"/>
                  </a:cubicBezTo>
                  <a:cubicBezTo>
                    <a:pt x="64" y="61"/>
                    <a:pt x="61" y="63"/>
                    <a:pt x="59" y="63"/>
                  </a:cubicBezTo>
                  <a:close/>
                  <a:moveTo>
                    <a:pt x="27" y="9"/>
                  </a:moveTo>
                  <a:cubicBezTo>
                    <a:pt x="18" y="9"/>
                    <a:pt x="10" y="17"/>
                    <a:pt x="10" y="26"/>
                  </a:cubicBezTo>
                  <a:cubicBezTo>
                    <a:pt x="10" y="36"/>
                    <a:pt x="18" y="43"/>
                    <a:pt x="27" y="43"/>
                  </a:cubicBezTo>
                  <a:cubicBezTo>
                    <a:pt x="37" y="43"/>
                    <a:pt x="44" y="36"/>
                    <a:pt x="44" y="26"/>
                  </a:cubicBezTo>
                  <a:cubicBezTo>
                    <a:pt x="44" y="17"/>
                    <a:pt x="37" y="9"/>
                    <a:pt x="27" y="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schemeClr val="accent3">
                    <a:lumMod val="50000"/>
                  </a:schemeClr>
                </a:solidFill>
              </a:endParaRPr>
            </a:p>
          </p:txBody>
        </p:sp>
      </p:grpSp>
      <p:grpSp>
        <p:nvGrpSpPr>
          <p:cNvPr id="58" name="Group 57出自【趣你的PPT】(微信:qunideppt)：最优质的PPT资源库"/>
          <p:cNvGrpSpPr/>
          <p:nvPr/>
        </p:nvGrpSpPr>
        <p:grpSpPr>
          <a:xfrm>
            <a:off x="292512" y="271343"/>
            <a:ext cx="3264318" cy="306802"/>
            <a:chOff x="292512" y="271343"/>
            <a:chExt cx="3264318" cy="306802"/>
          </a:xfrm>
        </p:grpSpPr>
        <p:sp>
          <p:nvSpPr>
            <p:cNvPr id="59" name="出自【趣你的PPT】(微信:qunideppt)：最优质的PPT资源库"/>
            <p:cNvSpPr/>
            <p:nvPr/>
          </p:nvSpPr>
          <p:spPr>
            <a:xfrm rot="2652504">
              <a:off x="703257" y="279513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出自【趣你的PPT】(微信:qunideppt)：最优质的PPT资源库"/>
            <p:cNvSpPr/>
            <p:nvPr/>
          </p:nvSpPr>
          <p:spPr>
            <a:xfrm rot="2652504">
              <a:off x="292512" y="279511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出自【趣你的PPT】(微信:qunideppt)：最优质的PPT资源库"/>
            <p:cNvSpPr/>
            <p:nvPr/>
          </p:nvSpPr>
          <p:spPr>
            <a:xfrm rot="2652504">
              <a:off x="535424" y="313621"/>
              <a:ext cx="222253" cy="222253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出自【趣你的PPT】(微信:qunideppt)：最优质的PPT资源库"/>
            <p:cNvSpPr txBox="1">
              <a:spLocks/>
            </p:cNvSpPr>
            <p:nvPr/>
          </p:nvSpPr>
          <p:spPr>
            <a:xfrm>
              <a:off x="1125441" y="271343"/>
              <a:ext cx="2431389" cy="30680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/>
              <a:r>
                <a:rPr lang="zh-CN" altLang="en-US" sz="2000" b="1" dirty="0">
                  <a:solidFill>
                    <a:srgbClr val="40404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输入您的标题</a:t>
              </a:r>
              <a:endParaRPr lang="en-US" altLang="zh-CN" sz="2400" dirty="0">
                <a:solidFill>
                  <a:srgbClr val="404040"/>
                </a:solidFill>
                <a:latin typeface="Bebas Neue" panose="020B0606020202050201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017828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出自【趣你的PPT】(微信:qunideppt)：最优质的PPT资源库"/>
          <p:cNvGrpSpPr/>
          <p:nvPr/>
        </p:nvGrpSpPr>
        <p:grpSpPr>
          <a:xfrm>
            <a:off x="3159918" y="1503745"/>
            <a:ext cx="5872163" cy="4321175"/>
            <a:chOff x="3160713" y="1295400"/>
            <a:chExt cx="5872163" cy="4321175"/>
          </a:xfrm>
        </p:grpSpPr>
        <p:sp>
          <p:nvSpPr>
            <p:cNvPr id="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202613" y="1944688"/>
              <a:ext cx="274638" cy="273050"/>
            </a:xfrm>
            <a:custGeom>
              <a:avLst/>
              <a:gdLst>
                <a:gd name="T0" fmla="*/ 103 w 125"/>
                <a:gd name="T1" fmla="*/ 102 h 124"/>
                <a:gd name="T2" fmla="*/ 23 w 125"/>
                <a:gd name="T3" fmla="*/ 102 h 124"/>
                <a:gd name="T4" fmla="*/ 23 w 125"/>
                <a:gd name="T5" fmla="*/ 22 h 124"/>
                <a:gd name="T6" fmla="*/ 103 w 125"/>
                <a:gd name="T7" fmla="*/ 22 h 124"/>
                <a:gd name="T8" fmla="*/ 103 w 125"/>
                <a:gd name="T9" fmla="*/ 102 h 124"/>
                <a:gd name="T10" fmla="*/ 36 w 125"/>
                <a:gd name="T11" fmla="*/ 36 h 124"/>
                <a:gd name="T12" fmla="*/ 36 w 125"/>
                <a:gd name="T13" fmla="*/ 88 h 124"/>
                <a:gd name="T14" fmla="*/ 89 w 125"/>
                <a:gd name="T15" fmla="*/ 88 h 124"/>
                <a:gd name="T16" fmla="*/ 89 w 125"/>
                <a:gd name="T17" fmla="*/ 36 h 124"/>
                <a:gd name="T18" fmla="*/ 36 w 125"/>
                <a:gd name="T19" fmla="*/ 36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5" h="124">
                  <a:moveTo>
                    <a:pt x="103" y="102"/>
                  </a:moveTo>
                  <a:cubicBezTo>
                    <a:pt x="81" y="124"/>
                    <a:pt x="45" y="124"/>
                    <a:pt x="23" y="102"/>
                  </a:cubicBezTo>
                  <a:cubicBezTo>
                    <a:pt x="0" y="80"/>
                    <a:pt x="0" y="44"/>
                    <a:pt x="23" y="22"/>
                  </a:cubicBezTo>
                  <a:cubicBezTo>
                    <a:pt x="45" y="0"/>
                    <a:pt x="81" y="0"/>
                    <a:pt x="103" y="22"/>
                  </a:cubicBezTo>
                  <a:cubicBezTo>
                    <a:pt x="125" y="44"/>
                    <a:pt x="125" y="80"/>
                    <a:pt x="103" y="102"/>
                  </a:cubicBezTo>
                  <a:close/>
                  <a:moveTo>
                    <a:pt x="36" y="36"/>
                  </a:moveTo>
                  <a:cubicBezTo>
                    <a:pt x="22" y="50"/>
                    <a:pt x="22" y="74"/>
                    <a:pt x="36" y="88"/>
                  </a:cubicBezTo>
                  <a:cubicBezTo>
                    <a:pt x="51" y="103"/>
                    <a:pt x="74" y="103"/>
                    <a:pt x="89" y="88"/>
                  </a:cubicBezTo>
                  <a:cubicBezTo>
                    <a:pt x="103" y="74"/>
                    <a:pt x="103" y="50"/>
                    <a:pt x="89" y="36"/>
                  </a:cubicBezTo>
                  <a:cubicBezTo>
                    <a:pt x="74" y="21"/>
                    <a:pt x="51" y="21"/>
                    <a:pt x="36" y="36"/>
                  </a:cubicBez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420101" y="2163763"/>
              <a:ext cx="158750" cy="155575"/>
            </a:xfrm>
            <a:custGeom>
              <a:avLst/>
              <a:gdLst>
                <a:gd name="T0" fmla="*/ 69 w 72"/>
                <a:gd name="T1" fmla="*/ 48 h 71"/>
                <a:gd name="T2" fmla="*/ 64 w 72"/>
                <a:gd name="T3" fmla="*/ 63 h 71"/>
                <a:gd name="T4" fmla="*/ 64 w 72"/>
                <a:gd name="T5" fmla="*/ 63 h 71"/>
                <a:gd name="T6" fmla="*/ 49 w 72"/>
                <a:gd name="T7" fmla="*/ 68 h 71"/>
                <a:gd name="T8" fmla="*/ 3 w 72"/>
                <a:gd name="T9" fmla="*/ 23 h 71"/>
                <a:gd name="T10" fmla="*/ 8 w 72"/>
                <a:gd name="T11" fmla="*/ 8 h 71"/>
                <a:gd name="T12" fmla="*/ 8 w 72"/>
                <a:gd name="T13" fmla="*/ 8 h 71"/>
                <a:gd name="T14" fmla="*/ 23 w 72"/>
                <a:gd name="T15" fmla="*/ 2 h 71"/>
                <a:gd name="T16" fmla="*/ 69 w 72"/>
                <a:gd name="T17" fmla="*/ 48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2" h="71">
                  <a:moveTo>
                    <a:pt x="69" y="48"/>
                  </a:moveTo>
                  <a:cubicBezTo>
                    <a:pt x="72" y="51"/>
                    <a:pt x="69" y="57"/>
                    <a:pt x="64" y="63"/>
                  </a:cubicBezTo>
                  <a:cubicBezTo>
                    <a:pt x="64" y="63"/>
                    <a:pt x="64" y="63"/>
                    <a:pt x="64" y="63"/>
                  </a:cubicBezTo>
                  <a:cubicBezTo>
                    <a:pt x="58" y="69"/>
                    <a:pt x="51" y="71"/>
                    <a:pt x="49" y="68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0" y="20"/>
                    <a:pt x="3" y="13"/>
                    <a:pt x="8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14" y="2"/>
                    <a:pt x="21" y="0"/>
                    <a:pt x="23" y="2"/>
                  </a:cubicBezTo>
                  <a:lnTo>
                    <a:pt x="69" y="48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  <p:sp>
          <p:nvSpPr>
            <p:cNvPr id="1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646988" y="2355850"/>
              <a:ext cx="1385888" cy="349250"/>
            </a:xfrm>
            <a:custGeom>
              <a:avLst/>
              <a:gdLst>
                <a:gd name="T0" fmla="*/ 2 w 629"/>
                <a:gd name="T1" fmla="*/ 159 h 159"/>
                <a:gd name="T2" fmla="*/ 1 w 629"/>
                <a:gd name="T3" fmla="*/ 159 h 159"/>
                <a:gd name="T4" fmla="*/ 0 w 629"/>
                <a:gd name="T5" fmla="*/ 156 h 159"/>
                <a:gd name="T6" fmla="*/ 94 w 629"/>
                <a:gd name="T7" fmla="*/ 0 h 159"/>
                <a:gd name="T8" fmla="*/ 627 w 629"/>
                <a:gd name="T9" fmla="*/ 0 h 159"/>
                <a:gd name="T10" fmla="*/ 629 w 629"/>
                <a:gd name="T11" fmla="*/ 2 h 159"/>
                <a:gd name="T12" fmla="*/ 627 w 629"/>
                <a:gd name="T13" fmla="*/ 4 h 159"/>
                <a:gd name="T14" fmla="*/ 96 w 629"/>
                <a:gd name="T15" fmla="*/ 4 h 159"/>
                <a:gd name="T16" fmla="*/ 4 w 629"/>
                <a:gd name="T17" fmla="*/ 158 h 159"/>
                <a:gd name="T18" fmla="*/ 2 w 629"/>
                <a:gd name="T19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9" h="159">
                  <a:moveTo>
                    <a:pt x="2" y="159"/>
                  </a:moveTo>
                  <a:cubicBezTo>
                    <a:pt x="1" y="159"/>
                    <a:pt x="1" y="159"/>
                    <a:pt x="1" y="159"/>
                  </a:cubicBezTo>
                  <a:cubicBezTo>
                    <a:pt x="0" y="158"/>
                    <a:pt x="0" y="157"/>
                    <a:pt x="0" y="156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627" y="0"/>
                    <a:pt x="627" y="0"/>
                    <a:pt x="627" y="0"/>
                  </a:cubicBezTo>
                  <a:cubicBezTo>
                    <a:pt x="628" y="0"/>
                    <a:pt x="629" y="1"/>
                    <a:pt x="629" y="2"/>
                  </a:cubicBezTo>
                  <a:cubicBezTo>
                    <a:pt x="629" y="3"/>
                    <a:pt x="628" y="4"/>
                    <a:pt x="627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4" y="158"/>
                    <a:pt x="4" y="158"/>
                    <a:pt x="4" y="158"/>
                  </a:cubicBezTo>
                  <a:cubicBezTo>
                    <a:pt x="3" y="159"/>
                    <a:pt x="3" y="159"/>
                    <a:pt x="2" y="159"/>
                  </a:cubicBezTo>
                  <a:close/>
                </a:path>
              </a:pathLst>
            </a:custGeom>
            <a:solidFill>
              <a:srgbClr val="BFBFBF"/>
            </a:solidFill>
            <a:ln w="9525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  <p:sp>
          <p:nvSpPr>
            <p:cNvPr id="1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641726" y="1960563"/>
              <a:ext cx="160338" cy="128588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641726" y="2236788"/>
              <a:ext cx="160338" cy="58738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19488" y="2038350"/>
              <a:ext cx="381000" cy="215900"/>
            </a:xfrm>
            <a:custGeom>
              <a:avLst/>
              <a:gdLst>
                <a:gd name="T0" fmla="*/ 145 w 173"/>
                <a:gd name="T1" fmla="*/ 0 h 98"/>
                <a:gd name="T2" fmla="*/ 140 w 173"/>
                <a:gd name="T3" fmla="*/ 0 h 98"/>
                <a:gd name="T4" fmla="*/ 140 w 173"/>
                <a:gd name="T5" fmla="*/ 31 h 98"/>
                <a:gd name="T6" fmla="*/ 44 w 173"/>
                <a:gd name="T7" fmla="*/ 31 h 98"/>
                <a:gd name="T8" fmla="*/ 44 w 173"/>
                <a:gd name="T9" fmla="*/ 0 h 98"/>
                <a:gd name="T10" fmla="*/ 28 w 173"/>
                <a:gd name="T11" fmla="*/ 0 h 98"/>
                <a:gd name="T12" fmla="*/ 0 w 173"/>
                <a:gd name="T13" fmla="*/ 25 h 98"/>
                <a:gd name="T14" fmla="*/ 0 w 173"/>
                <a:gd name="T15" fmla="*/ 72 h 98"/>
                <a:gd name="T16" fmla="*/ 28 w 173"/>
                <a:gd name="T17" fmla="*/ 98 h 98"/>
                <a:gd name="T18" fmla="*/ 41 w 173"/>
                <a:gd name="T19" fmla="*/ 98 h 98"/>
                <a:gd name="T20" fmla="*/ 41 w 173"/>
                <a:gd name="T21" fmla="*/ 80 h 98"/>
                <a:gd name="T22" fmla="*/ 138 w 173"/>
                <a:gd name="T23" fmla="*/ 80 h 98"/>
                <a:gd name="T24" fmla="*/ 138 w 173"/>
                <a:gd name="T25" fmla="*/ 98 h 98"/>
                <a:gd name="T26" fmla="*/ 145 w 173"/>
                <a:gd name="T27" fmla="*/ 98 h 98"/>
                <a:gd name="T28" fmla="*/ 173 w 173"/>
                <a:gd name="T29" fmla="*/ 72 h 98"/>
                <a:gd name="T30" fmla="*/ 173 w 173"/>
                <a:gd name="T31" fmla="*/ 25 h 98"/>
                <a:gd name="T32" fmla="*/ 145 w 173"/>
                <a:gd name="T33" fmla="*/ 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3" h="98">
                  <a:moveTo>
                    <a:pt x="145" y="0"/>
                  </a:moveTo>
                  <a:cubicBezTo>
                    <a:pt x="140" y="0"/>
                    <a:pt x="140" y="0"/>
                    <a:pt x="140" y="0"/>
                  </a:cubicBezTo>
                  <a:cubicBezTo>
                    <a:pt x="140" y="31"/>
                    <a:pt x="140" y="31"/>
                    <a:pt x="140" y="31"/>
                  </a:cubicBezTo>
                  <a:cubicBezTo>
                    <a:pt x="44" y="31"/>
                    <a:pt x="44" y="31"/>
                    <a:pt x="44" y="31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12" y="0"/>
                    <a:pt x="0" y="11"/>
                    <a:pt x="0" y="25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86"/>
                    <a:pt x="12" y="98"/>
                    <a:pt x="28" y="98"/>
                  </a:cubicBezTo>
                  <a:cubicBezTo>
                    <a:pt x="41" y="98"/>
                    <a:pt x="41" y="98"/>
                    <a:pt x="41" y="98"/>
                  </a:cubicBezTo>
                  <a:cubicBezTo>
                    <a:pt x="41" y="80"/>
                    <a:pt x="41" y="80"/>
                    <a:pt x="41" y="80"/>
                  </a:cubicBezTo>
                  <a:cubicBezTo>
                    <a:pt x="138" y="80"/>
                    <a:pt x="138" y="80"/>
                    <a:pt x="138" y="80"/>
                  </a:cubicBezTo>
                  <a:cubicBezTo>
                    <a:pt x="138" y="98"/>
                    <a:pt x="138" y="98"/>
                    <a:pt x="138" y="98"/>
                  </a:cubicBezTo>
                  <a:cubicBezTo>
                    <a:pt x="145" y="98"/>
                    <a:pt x="145" y="98"/>
                    <a:pt x="145" y="98"/>
                  </a:cubicBezTo>
                  <a:cubicBezTo>
                    <a:pt x="161" y="98"/>
                    <a:pt x="173" y="86"/>
                    <a:pt x="173" y="72"/>
                  </a:cubicBezTo>
                  <a:cubicBezTo>
                    <a:pt x="173" y="25"/>
                    <a:pt x="173" y="25"/>
                    <a:pt x="173" y="25"/>
                  </a:cubicBezTo>
                  <a:cubicBezTo>
                    <a:pt x="173" y="11"/>
                    <a:pt x="161" y="0"/>
                    <a:pt x="145" y="0"/>
                  </a:cubicBez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160713" y="2357438"/>
              <a:ext cx="1385888" cy="350838"/>
            </a:xfrm>
            <a:custGeom>
              <a:avLst/>
              <a:gdLst>
                <a:gd name="T0" fmla="*/ 627 w 629"/>
                <a:gd name="T1" fmla="*/ 159 h 159"/>
                <a:gd name="T2" fmla="*/ 625 w 629"/>
                <a:gd name="T3" fmla="*/ 158 h 159"/>
                <a:gd name="T4" fmla="*/ 533 w 629"/>
                <a:gd name="T5" fmla="*/ 4 h 159"/>
                <a:gd name="T6" fmla="*/ 2 w 629"/>
                <a:gd name="T7" fmla="*/ 4 h 159"/>
                <a:gd name="T8" fmla="*/ 0 w 629"/>
                <a:gd name="T9" fmla="*/ 2 h 159"/>
                <a:gd name="T10" fmla="*/ 2 w 629"/>
                <a:gd name="T11" fmla="*/ 0 h 159"/>
                <a:gd name="T12" fmla="*/ 535 w 629"/>
                <a:gd name="T13" fmla="*/ 0 h 159"/>
                <a:gd name="T14" fmla="*/ 629 w 629"/>
                <a:gd name="T15" fmla="*/ 156 h 159"/>
                <a:gd name="T16" fmla="*/ 628 w 629"/>
                <a:gd name="T17" fmla="*/ 159 h 159"/>
                <a:gd name="T18" fmla="*/ 627 w 629"/>
                <a:gd name="T19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9" h="159">
                  <a:moveTo>
                    <a:pt x="627" y="159"/>
                  </a:moveTo>
                  <a:cubicBezTo>
                    <a:pt x="626" y="159"/>
                    <a:pt x="626" y="159"/>
                    <a:pt x="625" y="158"/>
                  </a:cubicBezTo>
                  <a:cubicBezTo>
                    <a:pt x="533" y="4"/>
                    <a:pt x="533" y="4"/>
                    <a:pt x="53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535" y="0"/>
                    <a:pt x="535" y="0"/>
                    <a:pt x="535" y="0"/>
                  </a:cubicBezTo>
                  <a:cubicBezTo>
                    <a:pt x="629" y="156"/>
                    <a:pt x="629" y="156"/>
                    <a:pt x="629" y="156"/>
                  </a:cubicBezTo>
                  <a:cubicBezTo>
                    <a:pt x="629" y="157"/>
                    <a:pt x="629" y="159"/>
                    <a:pt x="628" y="159"/>
                  </a:cubicBezTo>
                  <a:cubicBezTo>
                    <a:pt x="628" y="159"/>
                    <a:pt x="627" y="159"/>
                    <a:pt x="627" y="159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6813551" y="3802063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6813551" y="3802063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6270626" y="3759200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6270626" y="3759200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910013" y="3790950"/>
              <a:ext cx="4360863" cy="1289050"/>
            </a:xfrm>
            <a:custGeom>
              <a:avLst/>
              <a:gdLst>
                <a:gd name="T0" fmla="*/ 0 w 2747"/>
                <a:gd name="T1" fmla="*/ 0 h 812"/>
                <a:gd name="T2" fmla="*/ 2747 w 2747"/>
                <a:gd name="T3" fmla="*/ 0 h 812"/>
                <a:gd name="T4" fmla="*/ 2297 w 2747"/>
                <a:gd name="T5" fmla="*/ 812 h 812"/>
                <a:gd name="T6" fmla="*/ 472 w 2747"/>
                <a:gd name="T7" fmla="*/ 812 h 812"/>
                <a:gd name="T8" fmla="*/ 0 w 2747"/>
                <a:gd name="T9" fmla="*/ 0 h 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47" h="812">
                  <a:moveTo>
                    <a:pt x="0" y="0"/>
                  </a:moveTo>
                  <a:lnTo>
                    <a:pt x="2747" y="0"/>
                  </a:lnTo>
                  <a:lnTo>
                    <a:pt x="2297" y="812"/>
                  </a:lnTo>
                  <a:lnTo>
                    <a:pt x="472" y="8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910013" y="1295400"/>
              <a:ext cx="2933700" cy="3784600"/>
            </a:xfrm>
            <a:custGeom>
              <a:avLst/>
              <a:gdLst>
                <a:gd name="T0" fmla="*/ 1848 w 1848"/>
                <a:gd name="T1" fmla="*/ 0 h 2384"/>
                <a:gd name="T2" fmla="*/ 472 w 1848"/>
                <a:gd name="T3" fmla="*/ 2384 h 2384"/>
                <a:gd name="T4" fmla="*/ 0 w 1848"/>
                <a:gd name="T5" fmla="*/ 1572 h 2384"/>
                <a:gd name="T6" fmla="*/ 912 w 1848"/>
                <a:gd name="T7" fmla="*/ 0 h 2384"/>
                <a:gd name="T8" fmla="*/ 1848 w 1848"/>
                <a:gd name="T9" fmla="*/ 0 h 2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8" h="2384">
                  <a:moveTo>
                    <a:pt x="1848" y="0"/>
                  </a:moveTo>
                  <a:lnTo>
                    <a:pt x="472" y="2384"/>
                  </a:lnTo>
                  <a:lnTo>
                    <a:pt x="0" y="1572"/>
                  </a:lnTo>
                  <a:lnTo>
                    <a:pt x="912" y="0"/>
                  </a:lnTo>
                  <a:lnTo>
                    <a:pt x="1848" y="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  <p:sp>
          <p:nvSpPr>
            <p:cNvPr id="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357813" y="1295400"/>
              <a:ext cx="2913063" cy="3784600"/>
            </a:xfrm>
            <a:custGeom>
              <a:avLst/>
              <a:gdLst>
                <a:gd name="T0" fmla="*/ 0 w 1835"/>
                <a:gd name="T1" fmla="*/ 0 h 2384"/>
                <a:gd name="T2" fmla="*/ 936 w 1835"/>
                <a:gd name="T3" fmla="*/ 0 h 2384"/>
                <a:gd name="T4" fmla="*/ 1835 w 1835"/>
                <a:gd name="T5" fmla="*/ 1572 h 2384"/>
                <a:gd name="T6" fmla="*/ 1385 w 1835"/>
                <a:gd name="T7" fmla="*/ 2384 h 2384"/>
                <a:gd name="T8" fmla="*/ 0 w 1835"/>
                <a:gd name="T9" fmla="*/ 0 h 2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35" h="2384">
                  <a:moveTo>
                    <a:pt x="0" y="0"/>
                  </a:moveTo>
                  <a:lnTo>
                    <a:pt x="936" y="0"/>
                  </a:lnTo>
                  <a:lnTo>
                    <a:pt x="1835" y="1572"/>
                  </a:lnTo>
                  <a:lnTo>
                    <a:pt x="1385" y="23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478588" y="3790950"/>
              <a:ext cx="1792288" cy="1289050"/>
            </a:xfrm>
            <a:custGeom>
              <a:avLst/>
              <a:gdLst>
                <a:gd name="T0" fmla="*/ 679 w 1129"/>
                <a:gd name="T1" fmla="*/ 812 h 812"/>
                <a:gd name="T2" fmla="*/ 1129 w 1129"/>
                <a:gd name="T3" fmla="*/ 0 h 812"/>
                <a:gd name="T4" fmla="*/ 0 w 1129"/>
                <a:gd name="T5" fmla="*/ 0 h 812"/>
                <a:gd name="T6" fmla="*/ 679 w 1129"/>
                <a:gd name="T7" fmla="*/ 812 h 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29" h="812">
                  <a:moveTo>
                    <a:pt x="679" y="812"/>
                  </a:moveTo>
                  <a:lnTo>
                    <a:pt x="1129" y="0"/>
                  </a:lnTo>
                  <a:lnTo>
                    <a:pt x="0" y="0"/>
                  </a:lnTo>
                  <a:lnTo>
                    <a:pt x="679" y="812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  <p:sp>
          <p:nvSpPr>
            <p:cNvPr id="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226301" y="3121025"/>
              <a:ext cx="255588" cy="207963"/>
            </a:xfrm>
            <a:custGeom>
              <a:avLst/>
              <a:gdLst>
                <a:gd name="T0" fmla="*/ 58 w 116"/>
                <a:gd name="T1" fmla="*/ 80 h 94"/>
                <a:gd name="T2" fmla="*/ 104 w 116"/>
                <a:gd name="T3" fmla="*/ 94 h 94"/>
                <a:gd name="T4" fmla="*/ 116 w 116"/>
                <a:gd name="T5" fmla="*/ 58 h 94"/>
                <a:gd name="T6" fmla="*/ 58 w 116"/>
                <a:gd name="T7" fmla="*/ 0 h 94"/>
                <a:gd name="T8" fmla="*/ 0 w 116"/>
                <a:gd name="T9" fmla="*/ 58 h 94"/>
                <a:gd name="T10" fmla="*/ 12 w 116"/>
                <a:gd name="T11" fmla="*/ 94 h 94"/>
                <a:gd name="T12" fmla="*/ 58 w 116"/>
                <a:gd name="T13" fmla="*/ 80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6" h="94">
                  <a:moveTo>
                    <a:pt x="58" y="80"/>
                  </a:moveTo>
                  <a:cubicBezTo>
                    <a:pt x="75" y="80"/>
                    <a:pt x="91" y="85"/>
                    <a:pt x="104" y="94"/>
                  </a:cubicBezTo>
                  <a:cubicBezTo>
                    <a:pt x="112" y="84"/>
                    <a:pt x="116" y="72"/>
                    <a:pt x="116" y="58"/>
                  </a:cubicBezTo>
                  <a:cubicBezTo>
                    <a:pt x="116" y="26"/>
                    <a:pt x="90" y="0"/>
                    <a:pt x="58" y="0"/>
                  </a:cubicBezTo>
                  <a:cubicBezTo>
                    <a:pt x="26" y="0"/>
                    <a:pt x="0" y="26"/>
                    <a:pt x="0" y="58"/>
                  </a:cubicBezTo>
                  <a:cubicBezTo>
                    <a:pt x="0" y="72"/>
                    <a:pt x="5" y="84"/>
                    <a:pt x="12" y="94"/>
                  </a:cubicBezTo>
                  <a:cubicBezTo>
                    <a:pt x="26" y="85"/>
                    <a:pt x="41" y="80"/>
                    <a:pt x="58" y="8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127876" y="3348038"/>
              <a:ext cx="455613" cy="230188"/>
            </a:xfrm>
            <a:custGeom>
              <a:avLst/>
              <a:gdLst>
                <a:gd name="T0" fmla="*/ 207 w 207"/>
                <a:gd name="T1" fmla="*/ 104 h 104"/>
                <a:gd name="T2" fmla="*/ 207 w 207"/>
                <a:gd name="T3" fmla="*/ 104 h 104"/>
                <a:gd name="T4" fmla="*/ 103 w 207"/>
                <a:gd name="T5" fmla="*/ 0 h 104"/>
                <a:gd name="T6" fmla="*/ 0 w 207"/>
                <a:gd name="T7" fmla="*/ 104 h 104"/>
                <a:gd name="T8" fmla="*/ 0 w 207"/>
                <a:gd name="T9" fmla="*/ 104 h 104"/>
                <a:gd name="T10" fmla="*/ 207 w 207"/>
                <a:gd name="T11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7" h="104">
                  <a:moveTo>
                    <a:pt x="207" y="104"/>
                  </a:moveTo>
                  <a:cubicBezTo>
                    <a:pt x="207" y="104"/>
                    <a:pt x="207" y="104"/>
                    <a:pt x="207" y="104"/>
                  </a:cubicBezTo>
                  <a:cubicBezTo>
                    <a:pt x="207" y="47"/>
                    <a:pt x="161" y="0"/>
                    <a:pt x="103" y="0"/>
                  </a:cubicBezTo>
                  <a:cubicBezTo>
                    <a:pt x="46" y="0"/>
                    <a:pt x="0" y="47"/>
                    <a:pt x="0" y="104"/>
                  </a:cubicBezTo>
                  <a:cubicBezTo>
                    <a:pt x="0" y="104"/>
                    <a:pt x="0" y="104"/>
                    <a:pt x="0" y="104"/>
                  </a:cubicBezTo>
                  <a:lnTo>
                    <a:pt x="207" y="1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194301" y="2278063"/>
              <a:ext cx="388938" cy="254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127626" y="2163763"/>
              <a:ext cx="392113" cy="309563"/>
            </a:xfrm>
            <a:custGeom>
              <a:avLst/>
              <a:gdLst>
                <a:gd name="T0" fmla="*/ 179 w 247"/>
                <a:gd name="T1" fmla="*/ 0 h 195"/>
                <a:gd name="T2" fmla="*/ 154 w 247"/>
                <a:gd name="T3" fmla="*/ 34 h 195"/>
                <a:gd name="T4" fmla="*/ 0 w 247"/>
                <a:gd name="T5" fmla="*/ 34 h 195"/>
                <a:gd name="T6" fmla="*/ 0 w 247"/>
                <a:gd name="T7" fmla="*/ 195 h 195"/>
                <a:gd name="T8" fmla="*/ 25 w 247"/>
                <a:gd name="T9" fmla="*/ 195 h 195"/>
                <a:gd name="T10" fmla="*/ 25 w 247"/>
                <a:gd name="T11" fmla="*/ 58 h 195"/>
                <a:gd name="T12" fmla="*/ 247 w 247"/>
                <a:gd name="T13" fmla="*/ 58 h 195"/>
                <a:gd name="T14" fmla="*/ 247 w 247"/>
                <a:gd name="T15" fmla="*/ 43 h 195"/>
                <a:gd name="T16" fmla="*/ 247 w 247"/>
                <a:gd name="T17" fmla="*/ 34 h 195"/>
                <a:gd name="T18" fmla="*/ 247 w 247"/>
                <a:gd name="T19" fmla="*/ 0 h 195"/>
                <a:gd name="T20" fmla="*/ 179 w 247"/>
                <a:gd name="T21" fmla="*/ 0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7" h="195">
                  <a:moveTo>
                    <a:pt x="179" y="0"/>
                  </a:moveTo>
                  <a:lnTo>
                    <a:pt x="154" y="34"/>
                  </a:lnTo>
                  <a:lnTo>
                    <a:pt x="0" y="34"/>
                  </a:lnTo>
                  <a:lnTo>
                    <a:pt x="0" y="195"/>
                  </a:lnTo>
                  <a:lnTo>
                    <a:pt x="25" y="195"/>
                  </a:lnTo>
                  <a:lnTo>
                    <a:pt x="25" y="58"/>
                  </a:lnTo>
                  <a:lnTo>
                    <a:pt x="247" y="58"/>
                  </a:lnTo>
                  <a:lnTo>
                    <a:pt x="247" y="43"/>
                  </a:lnTo>
                  <a:lnTo>
                    <a:pt x="247" y="34"/>
                  </a:lnTo>
                  <a:lnTo>
                    <a:pt x="247" y="0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302251" y="4273550"/>
              <a:ext cx="411163" cy="277813"/>
            </a:xfrm>
            <a:custGeom>
              <a:avLst/>
              <a:gdLst>
                <a:gd name="T0" fmla="*/ 198 w 259"/>
                <a:gd name="T1" fmla="*/ 175 h 175"/>
                <a:gd name="T2" fmla="*/ 26 w 259"/>
                <a:gd name="T3" fmla="*/ 175 h 175"/>
                <a:gd name="T4" fmla="*/ 0 w 259"/>
                <a:gd name="T5" fmla="*/ 36 h 175"/>
                <a:gd name="T6" fmla="*/ 259 w 259"/>
                <a:gd name="T7" fmla="*/ 0 h 175"/>
                <a:gd name="T8" fmla="*/ 198 w 259"/>
                <a:gd name="T9" fmla="*/ 175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9" h="175">
                  <a:moveTo>
                    <a:pt x="198" y="175"/>
                  </a:moveTo>
                  <a:lnTo>
                    <a:pt x="26" y="175"/>
                  </a:lnTo>
                  <a:lnTo>
                    <a:pt x="0" y="36"/>
                  </a:lnTo>
                  <a:lnTo>
                    <a:pt x="259" y="0"/>
                  </a:lnTo>
                  <a:lnTo>
                    <a:pt x="198" y="17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349876" y="4187825"/>
              <a:ext cx="573088" cy="425450"/>
            </a:xfrm>
            <a:custGeom>
              <a:avLst/>
              <a:gdLst>
                <a:gd name="T0" fmla="*/ 253 w 260"/>
                <a:gd name="T1" fmla="*/ 0 h 193"/>
                <a:gd name="T2" fmla="*/ 202 w 260"/>
                <a:gd name="T3" fmla="*/ 0 h 193"/>
                <a:gd name="T4" fmla="*/ 202 w 260"/>
                <a:gd name="T5" fmla="*/ 0 h 193"/>
                <a:gd name="T6" fmla="*/ 200 w 260"/>
                <a:gd name="T7" fmla="*/ 1 h 193"/>
                <a:gd name="T8" fmla="*/ 199 w 260"/>
                <a:gd name="T9" fmla="*/ 1 h 193"/>
                <a:gd name="T10" fmla="*/ 197 w 260"/>
                <a:gd name="T11" fmla="*/ 2 h 193"/>
                <a:gd name="T12" fmla="*/ 196 w 260"/>
                <a:gd name="T13" fmla="*/ 3 h 193"/>
                <a:gd name="T14" fmla="*/ 195 w 260"/>
                <a:gd name="T15" fmla="*/ 4 h 193"/>
                <a:gd name="T16" fmla="*/ 195 w 260"/>
                <a:gd name="T17" fmla="*/ 5 h 193"/>
                <a:gd name="T18" fmla="*/ 194 w 260"/>
                <a:gd name="T19" fmla="*/ 6 h 193"/>
                <a:gd name="T20" fmla="*/ 131 w 260"/>
                <a:gd name="T21" fmla="*/ 177 h 193"/>
                <a:gd name="T22" fmla="*/ 7 w 260"/>
                <a:gd name="T23" fmla="*/ 177 h 193"/>
                <a:gd name="T24" fmla="*/ 0 w 260"/>
                <a:gd name="T25" fmla="*/ 185 h 193"/>
                <a:gd name="T26" fmla="*/ 7 w 260"/>
                <a:gd name="T27" fmla="*/ 193 h 193"/>
                <a:gd name="T28" fmla="*/ 137 w 260"/>
                <a:gd name="T29" fmla="*/ 193 h 193"/>
                <a:gd name="T30" fmla="*/ 139 w 260"/>
                <a:gd name="T31" fmla="*/ 192 h 193"/>
                <a:gd name="T32" fmla="*/ 140 w 260"/>
                <a:gd name="T33" fmla="*/ 192 h 193"/>
                <a:gd name="T34" fmla="*/ 142 w 260"/>
                <a:gd name="T35" fmla="*/ 191 h 193"/>
                <a:gd name="T36" fmla="*/ 142 w 260"/>
                <a:gd name="T37" fmla="*/ 190 h 193"/>
                <a:gd name="T38" fmla="*/ 144 w 260"/>
                <a:gd name="T39" fmla="*/ 189 h 193"/>
                <a:gd name="T40" fmla="*/ 144 w 260"/>
                <a:gd name="T41" fmla="*/ 188 h 193"/>
                <a:gd name="T42" fmla="*/ 144 w 260"/>
                <a:gd name="T43" fmla="*/ 188 h 193"/>
                <a:gd name="T44" fmla="*/ 207 w 260"/>
                <a:gd name="T45" fmla="*/ 16 h 193"/>
                <a:gd name="T46" fmla="*/ 253 w 260"/>
                <a:gd name="T47" fmla="*/ 16 h 193"/>
                <a:gd name="T48" fmla="*/ 260 w 260"/>
                <a:gd name="T49" fmla="*/ 8 h 193"/>
                <a:gd name="T50" fmla="*/ 253 w 260"/>
                <a:gd name="T51" fmla="*/ 0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60" h="193">
                  <a:moveTo>
                    <a:pt x="253" y="0"/>
                  </a:moveTo>
                  <a:cubicBezTo>
                    <a:pt x="202" y="0"/>
                    <a:pt x="202" y="0"/>
                    <a:pt x="202" y="0"/>
                  </a:cubicBezTo>
                  <a:cubicBezTo>
                    <a:pt x="202" y="0"/>
                    <a:pt x="202" y="0"/>
                    <a:pt x="202" y="0"/>
                  </a:cubicBezTo>
                  <a:cubicBezTo>
                    <a:pt x="201" y="0"/>
                    <a:pt x="200" y="1"/>
                    <a:pt x="200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8" y="1"/>
                    <a:pt x="198" y="2"/>
                    <a:pt x="197" y="2"/>
                  </a:cubicBezTo>
                  <a:cubicBezTo>
                    <a:pt x="197" y="2"/>
                    <a:pt x="197" y="2"/>
                    <a:pt x="196" y="3"/>
                  </a:cubicBezTo>
                  <a:cubicBezTo>
                    <a:pt x="196" y="3"/>
                    <a:pt x="196" y="4"/>
                    <a:pt x="195" y="4"/>
                  </a:cubicBezTo>
                  <a:cubicBezTo>
                    <a:pt x="195" y="4"/>
                    <a:pt x="195" y="5"/>
                    <a:pt x="195" y="5"/>
                  </a:cubicBezTo>
                  <a:cubicBezTo>
                    <a:pt x="195" y="5"/>
                    <a:pt x="195" y="5"/>
                    <a:pt x="194" y="6"/>
                  </a:cubicBezTo>
                  <a:cubicBezTo>
                    <a:pt x="131" y="177"/>
                    <a:pt x="131" y="177"/>
                    <a:pt x="131" y="177"/>
                  </a:cubicBezTo>
                  <a:cubicBezTo>
                    <a:pt x="7" y="177"/>
                    <a:pt x="7" y="177"/>
                    <a:pt x="7" y="177"/>
                  </a:cubicBezTo>
                  <a:cubicBezTo>
                    <a:pt x="3" y="177"/>
                    <a:pt x="0" y="181"/>
                    <a:pt x="0" y="185"/>
                  </a:cubicBezTo>
                  <a:cubicBezTo>
                    <a:pt x="0" y="190"/>
                    <a:pt x="3" y="193"/>
                    <a:pt x="7" y="193"/>
                  </a:cubicBezTo>
                  <a:cubicBezTo>
                    <a:pt x="137" y="193"/>
                    <a:pt x="137" y="193"/>
                    <a:pt x="137" y="193"/>
                  </a:cubicBezTo>
                  <a:cubicBezTo>
                    <a:pt x="138" y="193"/>
                    <a:pt x="139" y="193"/>
                    <a:pt x="139" y="192"/>
                  </a:cubicBezTo>
                  <a:cubicBezTo>
                    <a:pt x="140" y="192"/>
                    <a:pt x="140" y="192"/>
                    <a:pt x="140" y="192"/>
                  </a:cubicBezTo>
                  <a:cubicBezTo>
                    <a:pt x="141" y="192"/>
                    <a:pt x="141" y="191"/>
                    <a:pt x="142" y="191"/>
                  </a:cubicBezTo>
                  <a:cubicBezTo>
                    <a:pt x="142" y="191"/>
                    <a:pt x="142" y="191"/>
                    <a:pt x="142" y="190"/>
                  </a:cubicBezTo>
                  <a:cubicBezTo>
                    <a:pt x="143" y="190"/>
                    <a:pt x="143" y="189"/>
                    <a:pt x="144" y="189"/>
                  </a:cubicBezTo>
                  <a:cubicBezTo>
                    <a:pt x="144" y="188"/>
                    <a:pt x="144" y="188"/>
                    <a:pt x="144" y="188"/>
                  </a:cubicBezTo>
                  <a:cubicBezTo>
                    <a:pt x="144" y="188"/>
                    <a:pt x="144" y="188"/>
                    <a:pt x="144" y="188"/>
                  </a:cubicBezTo>
                  <a:cubicBezTo>
                    <a:pt x="207" y="16"/>
                    <a:pt x="207" y="16"/>
                    <a:pt x="207" y="16"/>
                  </a:cubicBezTo>
                  <a:cubicBezTo>
                    <a:pt x="253" y="16"/>
                    <a:pt x="253" y="16"/>
                    <a:pt x="253" y="16"/>
                  </a:cubicBezTo>
                  <a:cubicBezTo>
                    <a:pt x="257" y="16"/>
                    <a:pt x="260" y="13"/>
                    <a:pt x="260" y="8"/>
                  </a:cubicBezTo>
                  <a:cubicBezTo>
                    <a:pt x="260" y="4"/>
                    <a:pt x="257" y="0"/>
                    <a:pt x="2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370513" y="4635500"/>
              <a:ext cx="76200" cy="793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576888" y="4635500"/>
              <a:ext cx="77788" cy="793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64088" y="5076825"/>
              <a:ext cx="1489075" cy="539750"/>
            </a:xfrm>
            <a:custGeom>
              <a:avLst/>
              <a:gdLst>
                <a:gd name="T0" fmla="*/ 571 w 676"/>
                <a:gd name="T1" fmla="*/ 245 h 245"/>
                <a:gd name="T2" fmla="*/ 2 w 676"/>
                <a:gd name="T3" fmla="*/ 245 h 245"/>
                <a:gd name="T4" fmla="*/ 0 w 676"/>
                <a:gd name="T5" fmla="*/ 243 h 245"/>
                <a:gd name="T6" fmla="*/ 2 w 676"/>
                <a:gd name="T7" fmla="*/ 240 h 245"/>
                <a:gd name="T8" fmla="*/ 567 w 676"/>
                <a:gd name="T9" fmla="*/ 240 h 245"/>
                <a:gd name="T10" fmla="*/ 671 w 676"/>
                <a:gd name="T11" fmla="*/ 1 h 245"/>
                <a:gd name="T12" fmla="*/ 674 w 676"/>
                <a:gd name="T13" fmla="*/ 0 h 245"/>
                <a:gd name="T14" fmla="*/ 675 w 676"/>
                <a:gd name="T15" fmla="*/ 3 h 245"/>
                <a:gd name="T16" fmla="*/ 571 w 676"/>
                <a:gd name="T17" fmla="*/ 245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6" h="245">
                  <a:moveTo>
                    <a:pt x="571" y="245"/>
                  </a:moveTo>
                  <a:cubicBezTo>
                    <a:pt x="2" y="245"/>
                    <a:pt x="2" y="245"/>
                    <a:pt x="2" y="245"/>
                  </a:cubicBezTo>
                  <a:cubicBezTo>
                    <a:pt x="1" y="245"/>
                    <a:pt x="0" y="244"/>
                    <a:pt x="0" y="243"/>
                  </a:cubicBezTo>
                  <a:cubicBezTo>
                    <a:pt x="0" y="241"/>
                    <a:pt x="1" y="240"/>
                    <a:pt x="2" y="240"/>
                  </a:cubicBezTo>
                  <a:cubicBezTo>
                    <a:pt x="567" y="240"/>
                    <a:pt x="567" y="240"/>
                    <a:pt x="567" y="240"/>
                  </a:cubicBezTo>
                  <a:cubicBezTo>
                    <a:pt x="671" y="1"/>
                    <a:pt x="671" y="1"/>
                    <a:pt x="671" y="1"/>
                  </a:cubicBezTo>
                  <a:cubicBezTo>
                    <a:pt x="672" y="0"/>
                    <a:pt x="673" y="0"/>
                    <a:pt x="674" y="0"/>
                  </a:cubicBezTo>
                  <a:cubicBezTo>
                    <a:pt x="675" y="1"/>
                    <a:pt x="676" y="2"/>
                    <a:pt x="675" y="3"/>
                  </a:cubicBezTo>
                  <a:lnTo>
                    <a:pt x="571" y="245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62563" y="5173663"/>
              <a:ext cx="231775" cy="382588"/>
            </a:xfrm>
            <a:custGeom>
              <a:avLst/>
              <a:gdLst>
                <a:gd name="T0" fmla="*/ 99 w 105"/>
                <a:gd name="T1" fmla="*/ 98 h 174"/>
                <a:gd name="T2" fmla="*/ 82 w 105"/>
                <a:gd name="T3" fmla="*/ 84 h 174"/>
                <a:gd name="T4" fmla="*/ 53 w 105"/>
                <a:gd name="T5" fmla="*/ 76 h 174"/>
                <a:gd name="T6" fmla="*/ 27 w 105"/>
                <a:gd name="T7" fmla="*/ 67 h 174"/>
                <a:gd name="T8" fmla="*/ 22 w 105"/>
                <a:gd name="T9" fmla="*/ 55 h 174"/>
                <a:gd name="T10" fmla="*/ 29 w 105"/>
                <a:gd name="T11" fmla="*/ 41 h 174"/>
                <a:gd name="T12" fmla="*/ 52 w 105"/>
                <a:gd name="T13" fmla="*/ 35 h 174"/>
                <a:gd name="T14" fmla="*/ 75 w 105"/>
                <a:gd name="T15" fmla="*/ 41 h 174"/>
                <a:gd name="T16" fmla="*/ 84 w 105"/>
                <a:gd name="T17" fmla="*/ 60 h 174"/>
                <a:gd name="T18" fmla="*/ 101 w 105"/>
                <a:gd name="T19" fmla="*/ 59 h 174"/>
                <a:gd name="T20" fmla="*/ 94 w 105"/>
                <a:gd name="T21" fmla="*/ 38 h 174"/>
                <a:gd name="T22" fmla="*/ 77 w 105"/>
                <a:gd name="T23" fmla="*/ 24 h 174"/>
                <a:gd name="T24" fmla="*/ 66 w 105"/>
                <a:gd name="T25" fmla="*/ 21 h 174"/>
                <a:gd name="T26" fmla="*/ 66 w 105"/>
                <a:gd name="T27" fmla="*/ 0 h 174"/>
                <a:gd name="T28" fmla="*/ 38 w 105"/>
                <a:gd name="T29" fmla="*/ 0 h 174"/>
                <a:gd name="T30" fmla="*/ 38 w 105"/>
                <a:gd name="T31" fmla="*/ 21 h 174"/>
                <a:gd name="T32" fmla="*/ 27 w 105"/>
                <a:gd name="T33" fmla="*/ 24 h 174"/>
                <a:gd name="T34" fmla="*/ 11 w 105"/>
                <a:gd name="T35" fmla="*/ 37 h 174"/>
                <a:gd name="T36" fmla="*/ 5 w 105"/>
                <a:gd name="T37" fmla="*/ 56 h 174"/>
                <a:gd name="T38" fmla="*/ 10 w 105"/>
                <a:gd name="T39" fmla="*/ 72 h 174"/>
                <a:gd name="T40" fmla="*/ 24 w 105"/>
                <a:gd name="T41" fmla="*/ 85 h 174"/>
                <a:gd name="T42" fmla="*/ 49 w 105"/>
                <a:gd name="T43" fmla="*/ 93 h 174"/>
                <a:gd name="T44" fmla="*/ 72 w 105"/>
                <a:gd name="T45" fmla="*/ 99 h 174"/>
                <a:gd name="T46" fmla="*/ 84 w 105"/>
                <a:gd name="T47" fmla="*/ 107 h 174"/>
                <a:gd name="T48" fmla="*/ 88 w 105"/>
                <a:gd name="T49" fmla="*/ 118 h 174"/>
                <a:gd name="T50" fmla="*/ 84 w 105"/>
                <a:gd name="T51" fmla="*/ 129 h 174"/>
                <a:gd name="T52" fmla="*/ 73 w 105"/>
                <a:gd name="T53" fmla="*/ 137 h 174"/>
                <a:gd name="T54" fmla="*/ 55 w 105"/>
                <a:gd name="T55" fmla="*/ 140 h 174"/>
                <a:gd name="T56" fmla="*/ 35 w 105"/>
                <a:gd name="T57" fmla="*/ 136 h 174"/>
                <a:gd name="T58" fmla="*/ 22 w 105"/>
                <a:gd name="T59" fmla="*/ 126 h 174"/>
                <a:gd name="T60" fmla="*/ 16 w 105"/>
                <a:gd name="T61" fmla="*/ 110 h 174"/>
                <a:gd name="T62" fmla="*/ 0 w 105"/>
                <a:gd name="T63" fmla="*/ 111 h 174"/>
                <a:gd name="T64" fmla="*/ 7 w 105"/>
                <a:gd name="T65" fmla="*/ 135 h 174"/>
                <a:gd name="T66" fmla="*/ 26 w 105"/>
                <a:gd name="T67" fmla="*/ 151 h 174"/>
                <a:gd name="T68" fmla="*/ 38 w 105"/>
                <a:gd name="T69" fmla="*/ 154 h 174"/>
                <a:gd name="T70" fmla="*/ 38 w 105"/>
                <a:gd name="T71" fmla="*/ 174 h 174"/>
                <a:gd name="T72" fmla="*/ 66 w 105"/>
                <a:gd name="T73" fmla="*/ 174 h 174"/>
                <a:gd name="T74" fmla="*/ 66 w 105"/>
                <a:gd name="T75" fmla="*/ 155 h 174"/>
                <a:gd name="T76" fmla="*/ 81 w 105"/>
                <a:gd name="T77" fmla="*/ 151 h 174"/>
                <a:gd name="T78" fmla="*/ 99 w 105"/>
                <a:gd name="T79" fmla="*/ 136 h 174"/>
                <a:gd name="T80" fmla="*/ 105 w 105"/>
                <a:gd name="T81" fmla="*/ 116 h 174"/>
                <a:gd name="T82" fmla="*/ 99 w 105"/>
                <a:gd name="T83" fmla="*/ 98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" h="174">
                  <a:moveTo>
                    <a:pt x="99" y="98"/>
                  </a:moveTo>
                  <a:cubicBezTo>
                    <a:pt x="95" y="92"/>
                    <a:pt x="90" y="88"/>
                    <a:pt x="82" y="84"/>
                  </a:cubicBezTo>
                  <a:cubicBezTo>
                    <a:pt x="77" y="82"/>
                    <a:pt x="67" y="79"/>
                    <a:pt x="53" y="76"/>
                  </a:cubicBezTo>
                  <a:cubicBezTo>
                    <a:pt x="39" y="73"/>
                    <a:pt x="30" y="70"/>
                    <a:pt x="27" y="67"/>
                  </a:cubicBezTo>
                  <a:cubicBezTo>
                    <a:pt x="23" y="63"/>
                    <a:pt x="22" y="60"/>
                    <a:pt x="22" y="55"/>
                  </a:cubicBezTo>
                  <a:cubicBezTo>
                    <a:pt x="22" y="49"/>
                    <a:pt x="24" y="45"/>
                    <a:pt x="29" y="41"/>
                  </a:cubicBezTo>
                  <a:cubicBezTo>
                    <a:pt x="34" y="37"/>
                    <a:pt x="41" y="35"/>
                    <a:pt x="52" y="35"/>
                  </a:cubicBezTo>
                  <a:cubicBezTo>
                    <a:pt x="62" y="35"/>
                    <a:pt x="70" y="37"/>
                    <a:pt x="75" y="41"/>
                  </a:cubicBezTo>
                  <a:cubicBezTo>
                    <a:pt x="80" y="46"/>
                    <a:pt x="83" y="52"/>
                    <a:pt x="84" y="60"/>
                  </a:cubicBezTo>
                  <a:cubicBezTo>
                    <a:pt x="101" y="59"/>
                    <a:pt x="101" y="59"/>
                    <a:pt x="101" y="59"/>
                  </a:cubicBezTo>
                  <a:cubicBezTo>
                    <a:pt x="100" y="51"/>
                    <a:pt x="98" y="44"/>
                    <a:pt x="94" y="38"/>
                  </a:cubicBezTo>
                  <a:cubicBezTo>
                    <a:pt x="90" y="32"/>
                    <a:pt x="84" y="28"/>
                    <a:pt x="77" y="24"/>
                  </a:cubicBezTo>
                  <a:cubicBezTo>
                    <a:pt x="74" y="23"/>
                    <a:pt x="70" y="22"/>
                    <a:pt x="66" y="21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38" y="21"/>
                    <a:pt x="38" y="21"/>
                    <a:pt x="38" y="21"/>
                  </a:cubicBezTo>
                  <a:cubicBezTo>
                    <a:pt x="34" y="22"/>
                    <a:pt x="31" y="23"/>
                    <a:pt x="27" y="24"/>
                  </a:cubicBezTo>
                  <a:cubicBezTo>
                    <a:pt x="20" y="27"/>
                    <a:pt x="14" y="32"/>
                    <a:pt x="11" y="37"/>
                  </a:cubicBezTo>
                  <a:cubicBezTo>
                    <a:pt x="7" y="43"/>
                    <a:pt x="5" y="49"/>
                    <a:pt x="5" y="56"/>
                  </a:cubicBezTo>
                  <a:cubicBezTo>
                    <a:pt x="5" y="62"/>
                    <a:pt x="6" y="68"/>
                    <a:pt x="10" y="72"/>
                  </a:cubicBezTo>
                  <a:cubicBezTo>
                    <a:pt x="13" y="77"/>
                    <a:pt x="17" y="81"/>
                    <a:pt x="24" y="85"/>
                  </a:cubicBezTo>
                  <a:cubicBezTo>
                    <a:pt x="28" y="87"/>
                    <a:pt x="37" y="90"/>
                    <a:pt x="49" y="93"/>
                  </a:cubicBezTo>
                  <a:cubicBezTo>
                    <a:pt x="61" y="96"/>
                    <a:pt x="69" y="98"/>
                    <a:pt x="72" y="99"/>
                  </a:cubicBezTo>
                  <a:cubicBezTo>
                    <a:pt x="78" y="101"/>
                    <a:pt x="82" y="104"/>
                    <a:pt x="84" y="107"/>
                  </a:cubicBezTo>
                  <a:cubicBezTo>
                    <a:pt x="87" y="110"/>
                    <a:pt x="88" y="114"/>
                    <a:pt x="88" y="118"/>
                  </a:cubicBezTo>
                  <a:cubicBezTo>
                    <a:pt x="88" y="122"/>
                    <a:pt x="87" y="126"/>
                    <a:pt x="84" y="129"/>
                  </a:cubicBezTo>
                  <a:cubicBezTo>
                    <a:pt x="82" y="133"/>
                    <a:pt x="78" y="135"/>
                    <a:pt x="73" y="137"/>
                  </a:cubicBezTo>
                  <a:cubicBezTo>
                    <a:pt x="68" y="139"/>
                    <a:pt x="62" y="140"/>
                    <a:pt x="55" y="140"/>
                  </a:cubicBezTo>
                  <a:cubicBezTo>
                    <a:pt x="48" y="140"/>
                    <a:pt x="41" y="139"/>
                    <a:pt x="35" y="136"/>
                  </a:cubicBezTo>
                  <a:cubicBezTo>
                    <a:pt x="29" y="134"/>
                    <a:pt x="25" y="130"/>
                    <a:pt x="22" y="126"/>
                  </a:cubicBezTo>
                  <a:cubicBezTo>
                    <a:pt x="19" y="122"/>
                    <a:pt x="17" y="116"/>
                    <a:pt x="16" y="110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120"/>
                    <a:pt x="3" y="128"/>
                    <a:pt x="7" y="135"/>
                  </a:cubicBezTo>
                  <a:cubicBezTo>
                    <a:pt x="12" y="142"/>
                    <a:pt x="18" y="147"/>
                    <a:pt x="26" y="151"/>
                  </a:cubicBezTo>
                  <a:cubicBezTo>
                    <a:pt x="30" y="152"/>
                    <a:pt x="34" y="153"/>
                    <a:pt x="38" y="154"/>
                  </a:cubicBezTo>
                  <a:cubicBezTo>
                    <a:pt x="38" y="174"/>
                    <a:pt x="38" y="174"/>
                    <a:pt x="38" y="174"/>
                  </a:cubicBezTo>
                  <a:cubicBezTo>
                    <a:pt x="66" y="174"/>
                    <a:pt x="66" y="174"/>
                    <a:pt x="66" y="174"/>
                  </a:cubicBezTo>
                  <a:cubicBezTo>
                    <a:pt x="66" y="155"/>
                    <a:pt x="66" y="155"/>
                    <a:pt x="66" y="155"/>
                  </a:cubicBezTo>
                  <a:cubicBezTo>
                    <a:pt x="72" y="154"/>
                    <a:pt x="77" y="153"/>
                    <a:pt x="81" y="151"/>
                  </a:cubicBezTo>
                  <a:cubicBezTo>
                    <a:pt x="89" y="147"/>
                    <a:pt x="95" y="142"/>
                    <a:pt x="99" y="136"/>
                  </a:cubicBezTo>
                  <a:cubicBezTo>
                    <a:pt x="103" y="130"/>
                    <a:pt x="105" y="123"/>
                    <a:pt x="105" y="116"/>
                  </a:cubicBezTo>
                  <a:cubicBezTo>
                    <a:pt x="105" y="109"/>
                    <a:pt x="103" y="103"/>
                    <a:pt x="99" y="98"/>
                  </a:cubicBez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  <p:sp>
          <p:nvSpPr>
            <p:cNvPr id="33" name="出自【趣你的PPT】(微信:qunideppt)：最优质的PPT资源库"/>
            <p:cNvSpPr txBox="1"/>
            <p:nvPr/>
          </p:nvSpPr>
          <p:spPr>
            <a:xfrm>
              <a:off x="5978087" y="1421468"/>
              <a:ext cx="60465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</a:p>
          </p:txBody>
        </p:sp>
        <p:sp>
          <p:nvSpPr>
            <p:cNvPr id="34" name="出自【趣你的PPT】(微信:qunideppt)：最优质的PPT资源库"/>
            <p:cNvSpPr txBox="1"/>
            <p:nvPr/>
          </p:nvSpPr>
          <p:spPr>
            <a:xfrm>
              <a:off x="7209276" y="4171017"/>
              <a:ext cx="60465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</a:p>
          </p:txBody>
        </p:sp>
        <p:sp>
          <p:nvSpPr>
            <p:cNvPr id="35" name="出自【趣你的PPT】(微信:qunideppt)：最优质的PPT资源库"/>
            <p:cNvSpPr txBox="1"/>
            <p:nvPr/>
          </p:nvSpPr>
          <p:spPr>
            <a:xfrm>
              <a:off x="4275576" y="3790950"/>
              <a:ext cx="60465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</a:p>
          </p:txBody>
        </p:sp>
        <p:sp>
          <p:nvSpPr>
            <p:cNvPr id="36" name="出自【趣你的PPT】(微信:qunideppt)：最优质的PPT资源库"/>
            <p:cNvSpPr txBox="1"/>
            <p:nvPr/>
          </p:nvSpPr>
          <p:spPr>
            <a:xfrm>
              <a:off x="5962748" y="1879184"/>
              <a:ext cx="80021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关键词</a:t>
              </a:r>
              <a:endParaRPr lang="en-GB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3" name="出自【趣你的PPT】(微信:qunideppt)：最优质的PPT资源库"/>
            <p:cNvSpPr txBox="1"/>
            <p:nvPr/>
          </p:nvSpPr>
          <p:spPr>
            <a:xfrm>
              <a:off x="4319469" y="3490496"/>
              <a:ext cx="80021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关键词</a:t>
              </a:r>
              <a:endParaRPr lang="en-GB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4" name="出自【趣你的PPT】(微信:qunideppt)：最优质的PPT资源库"/>
            <p:cNvSpPr txBox="1"/>
            <p:nvPr/>
          </p:nvSpPr>
          <p:spPr>
            <a:xfrm>
              <a:off x="6378365" y="4263655"/>
              <a:ext cx="80021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关键词</a:t>
              </a:r>
              <a:endParaRPr lang="en-GB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出自【趣你的PPT】(微信:qunideppt)：最优质的PPT资源库"/>
          <p:cNvSpPr/>
          <p:nvPr/>
        </p:nvSpPr>
        <p:spPr>
          <a:xfrm>
            <a:off x="9100992" y="2201134"/>
            <a:ext cx="261142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GB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出自【趣你的PPT】(微信:qunideppt)：最优质的PPT资源库"/>
          <p:cNvSpPr txBox="1"/>
          <p:nvPr/>
        </p:nvSpPr>
        <p:spPr>
          <a:xfrm>
            <a:off x="9081293" y="1908141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输入您的标题</a:t>
            </a:r>
            <a:endParaRPr lang="en-US" altLang="zh-CN" dirty="0">
              <a:solidFill>
                <a:srgbClr val="262626"/>
              </a:solidFill>
              <a:latin typeface="Bebas Neue" panose="020B0606020202050201" pitchFamily="34" charset="0"/>
            </a:endParaRPr>
          </a:p>
        </p:txBody>
      </p:sp>
      <p:sp>
        <p:nvSpPr>
          <p:cNvPr id="43" name="出自【趣你的PPT】(微信:qunideppt)：最优质的PPT资源库"/>
          <p:cNvSpPr/>
          <p:nvPr/>
        </p:nvSpPr>
        <p:spPr>
          <a:xfrm>
            <a:off x="1297795" y="2855955"/>
            <a:ext cx="261142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GB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出自【趣你的PPT】(微信:qunideppt)：最优质的PPT资源库"/>
          <p:cNvSpPr txBox="1"/>
          <p:nvPr/>
        </p:nvSpPr>
        <p:spPr>
          <a:xfrm>
            <a:off x="2493446" y="2585956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r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输入您的标题</a:t>
            </a:r>
            <a:endParaRPr lang="en-US" altLang="zh-CN" dirty="0">
              <a:solidFill>
                <a:srgbClr val="262626"/>
              </a:solidFill>
              <a:latin typeface="Bebas Neue" panose="020B0606020202050201" pitchFamily="34" charset="0"/>
            </a:endParaRPr>
          </a:p>
        </p:txBody>
      </p:sp>
      <p:sp>
        <p:nvSpPr>
          <p:cNvPr id="46" name="出自【趣你的PPT】(微信:qunideppt)：最优质的PPT资源库"/>
          <p:cNvSpPr/>
          <p:nvPr/>
        </p:nvSpPr>
        <p:spPr>
          <a:xfrm>
            <a:off x="2001766" y="5492408"/>
            <a:ext cx="261142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GB" sz="1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7" name="出自【趣你的PPT】(微信:qunideppt)：最优质的PPT资源库"/>
          <p:cNvSpPr txBox="1"/>
          <p:nvPr/>
        </p:nvSpPr>
        <p:spPr>
          <a:xfrm>
            <a:off x="3205354" y="5201349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r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输入您的标题</a:t>
            </a:r>
            <a:endParaRPr lang="en-US" altLang="zh-CN" dirty="0">
              <a:solidFill>
                <a:srgbClr val="262626"/>
              </a:solidFill>
              <a:latin typeface="Bebas Neue" panose="020B0606020202050201" pitchFamily="34" charset="0"/>
            </a:endParaRPr>
          </a:p>
        </p:txBody>
      </p:sp>
      <p:grpSp>
        <p:nvGrpSpPr>
          <p:cNvPr id="48" name="Group 47出自【趣你的PPT】(微信:qunideppt)：最优质的PPT资源库"/>
          <p:cNvGrpSpPr/>
          <p:nvPr/>
        </p:nvGrpSpPr>
        <p:grpSpPr>
          <a:xfrm>
            <a:off x="292512" y="271343"/>
            <a:ext cx="3264318" cy="306802"/>
            <a:chOff x="292512" y="271343"/>
            <a:chExt cx="3264318" cy="306802"/>
          </a:xfrm>
        </p:grpSpPr>
        <p:sp>
          <p:nvSpPr>
            <p:cNvPr id="49" name="出自【趣你的PPT】(微信:qunideppt)：最优质的PPT资源库"/>
            <p:cNvSpPr/>
            <p:nvPr/>
          </p:nvSpPr>
          <p:spPr>
            <a:xfrm rot="2652504">
              <a:off x="703257" y="279513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出自【趣你的PPT】(微信:qunideppt)：最优质的PPT资源库"/>
            <p:cNvSpPr/>
            <p:nvPr/>
          </p:nvSpPr>
          <p:spPr>
            <a:xfrm rot="2652504">
              <a:off x="292512" y="279511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出自【趣你的PPT】(微信:qunideppt)：最优质的PPT资源库"/>
            <p:cNvSpPr/>
            <p:nvPr/>
          </p:nvSpPr>
          <p:spPr>
            <a:xfrm rot="2652504">
              <a:off x="535424" y="313621"/>
              <a:ext cx="222253" cy="222253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出自【趣你的PPT】(微信:qunideppt)：最优质的PPT资源库"/>
            <p:cNvSpPr txBox="1">
              <a:spLocks/>
            </p:cNvSpPr>
            <p:nvPr/>
          </p:nvSpPr>
          <p:spPr>
            <a:xfrm>
              <a:off x="1125441" y="271343"/>
              <a:ext cx="2431389" cy="30680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/>
              <a:r>
                <a:rPr lang="zh-CN" altLang="en-US" sz="2000" b="1" dirty="0">
                  <a:solidFill>
                    <a:srgbClr val="40404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输入您的标题</a:t>
              </a:r>
              <a:endParaRPr lang="en-US" altLang="zh-CN" sz="2400" dirty="0">
                <a:solidFill>
                  <a:srgbClr val="404040"/>
                </a:solidFill>
                <a:latin typeface="Bebas Neue" panose="020B0606020202050201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254853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117402" y="3755164"/>
            <a:ext cx="1246288" cy="1220461"/>
          </a:xfrm>
          <a:custGeom>
            <a:avLst/>
            <a:gdLst>
              <a:gd name="T0" fmla="*/ 1644 w 4054"/>
              <a:gd name="T1" fmla="*/ 1472 h 3970"/>
              <a:gd name="T2" fmla="*/ 1392 w 4054"/>
              <a:gd name="T3" fmla="*/ 1848 h 3970"/>
              <a:gd name="T4" fmla="*/ 1466 w 4054"/>
              <a:gd name="T5" fmla="*/ 2305 h 3970"/>
              <a:gd name="T6" fmla="*/ 1822 w 4054"/>
              <a:gd name="T7" fmla="*/ 2588 h 3970"/>
              <a:gd name="T8" fmla="*/ 2296 w 4054"/>
              <a:gd name="T9" fmla="*/ 2564 h 3970"/>
              <a:gd name="T10" fmla="*/ 2620 w 4054"/>
              <a:gd name="T11" fmla="*/ 2248 h 3970"/>
              <a:gd name="T12" fmla="*/ 2644 w 4054"/>
              <a:gd name="T13" fmla="*/ 1784 h 3970"/>
              <a:gd name="T14" fmla="*/ 2355 w 4054"/>
              <a:gd name="T15" fmla="*/ 1436 h 3970"/>
              <a:gd name="T16" fmla="*/ 2241 w 4054"/>
              <a:gd name="T17" fmla="*/ 0 h 3970"/>
              <a:gd name="T18" fmla="*/ 2314 w 4054"/>
              <a:gd name="T19" fmla="*/ 130 h 3970"/>
              <a:gd name="T20" fmla="*/ 2422 w 4054"/>
              <a:gd name="T21" fmla="*/ 381 h 3970"/>
              <a:gd name="T22" fmla="*/ 2488 w 4054"/>
              <a:gd name="T23" fmla="*/ 541 h 3970"/>
              <a:gd name="T24" fmla="*/ 2808 w 4054"/>
              <a:gd name="T25" fmla="*/ 613 h 3970"/>
              <a:gd name="T26" fmla="*/ 3046 w 4054"/>
              <a:gd name="T27" fmla="*/ 509 h 3970"/>
              <a:gd name="T28" fmla="*/ 3261 w 4054"/>
              <a:gd name="T29" fmla="*/ 426 h 3970"/>
              <a:gd name="T30" fmla="*/ 3607 w 4054"/>
              <a:gd name="T31" fmla="*/ 762 h 3970"/>
              <a:gd name="T32" fmla="*/ 3526 w 4054"/>
              <a:gd name="T33" fmla="*/ 977 h 3970"/>
              <a:gd name="T34" fmla="*/ 3425 w 4054"/>
              <a:gd name="T35" fmla="*/ 1216 h 3970"/>
              <a:gd name="T36" fmla="*/ 3501 w 4054"/>
              <a:gd name="T37" fmla="*/ 1531 h 3970"/>
              <a:gd name="T38" fmla="*/ 3664 w 4054"/>
              <a:gd name="T39" fmla="*/ 1591 h 3970"/>
              <a:gd name="T40" fmla="*/ 3921 w 4054"/>
              <a:gd name="T41" fmla="*/ 1689 h 3970"/>
              <a:gd name="T42" fmla="*/ 4054 w 4054"/>
              <a:gd name="T43" fmla="*/ 1757 h 3970"/>
              <a:gd name="T44" fmla="*/ 3953 w 4054"/>
              <a:gd name="T45" fmla="*/ 2250 h 3970"/>
              <a:gd name="T46" fmla="*/ 3702 w 4054"/>
              <a:gd name="T47" fmla="*/ 2356 h 3970"/>
              <a:gd name="T48" fmla="*/ 3511 w 4054"/>
              <a:gd name="T49" fmla="*/ 2432 h 3970"/>
              <a:gd name="T50" fmla="*/ 3417 w 4054"/>
              <a:gd name="T51" fmla="*/ 2726 h 3970"/>
              <a:gd name="T52" fmla="*/ 3519 w 4054"/>
              <a:gd name="T53" fmla="*/ 2945 h 3970"/>
              <a:gd name="T54" fmla="*/ 3613 w 4054"/>
              <a:gd name="T55" fmla="*/ 3172 h 3970"/>
              <a:gd name="T56" fmla="*/ 3292 w 4054"/>
              <a:gd name="T57" fmla="*/ 3536 h 3970"/>
              <a:gd name="T58" fmla="*/ 3092 w 4054"/>
              <a:gd name="T59" fmla="*/ 3466 h 3970"/>
              <a:gd name="T60" fmla="*/ 2841 w 4054"/>
              <a:gd name="T61" fmla="*/ 3365 h 3970"/>
              <a:gd name="T62" fmla="*/ 2492 w 4054"/>
              <a:gd name="T63" fmla="*/ 3424 h 3970"/>
              <a:gd name="T64" fmla="*/ 2439 w 4054"/>
              <a:gd name="T65" fmla="*/ 3565 h 3970"/>
              <a:gd name="T66" fmla="*/ 2333 w 4054"/>
              <a:gd name="T67" fmla="*/ 3828 h 3970"/>
              <a:gd name="T68" fmla="*/ 2260 w 4054"/>
              <a:gd name="T69" fmla="*/ 3970 h 3970"/>
              <a:gd name="T70" fmla="*/ 1755 w 4054"/>
              <a:gd name="T71" fmla="*/ 3870 h 3970"/>
              <a:gd name="T72" fmla="*/ 1647 w 4054"/>
              <a:gd name="T73" fmla="*/ 3624 h 3970"/>
              <a:gd name="T74" fmla="*/ 1570 w 4054"/>
              <a:gd name="T75" fmla="*/ 3437 h 3970"/>
              <a:gd name="T76" fmla="*/ 1270 w 4054"/>
              <a:gd name="T77" fmla="*/ 3346 h 3970"/>
              <a:gd name="T78" fmla="*/ 1045 w 4054"/>
              <a:gd name="T79" fmla="*/ 3445 h 3970"/>
              <a:gd name="T80" fmla="*/ 814 w 4054"/>
              <a:gd name="T81" fmla="*/ 3537 h 3970"/>
              <a:gd name="T82" fmla="*/ 443 w 4054"/>
              <a:gd name="T83" fmla="*/ 3223 h 3970"/>
              <a:gd name="T84" fmla="*/ 513 w 4054"/>
              <a:gd name="T85" fmla="*/ 3029 h 3970"/>
              <a:gd name="T86" fmla="*/ 617 w 4054"/>
              <a:gd name="T87" fmla="*/ 2781 h 3970"/>
              <a:gd name="T88" fmla="*/ 557 w 4054"/>
              <a:gd name="T89" fmla="*/ 2441 h 3970"/>
              <a:gd name="T90" fmla="*/ 424 w 4054"/>
              <a:gd name="T91" fmla="*/ 2392 h 3970"/>
              <a:gd name="T92" fmla="*/ 168 w 4054"/>
              <a:gd name="T93" fmla="*/ 2294 h 3970"/>
              <a:gd name="T94" fmla="*/ 4 w 4054"/>
              <a:gd name="T95" fmla="*/ 2217 h 3970"/>
              <a:gd name="T96" fmla="*/ 73 w 4054"/>
              <a:gd name="T97" fmla="*/ 1732 h 3970"/>
              <a:gd name="T98" fmla="*/ 316 w 4054"/>
              <a:gd name="T99" fmla="*/ 1628 h 3970"/>
              <a:gd name="T100" fmla="*/ 529 w 4054"/>
              <a:gd name="T101" fmla="*/ 1543 h 3970"/>
              <a:gd name="T102" fmla="*/ 645 w 4054"/>
              <a:gd name="T103" fmla="*/ 1263 h 3970"/>
              <a:gd name="T104" fmla="*/ 552 w 4054"/>
              <a:gd name="T105" fmla="*/ 1059 h 3970"/>
              <a:gd name="T106" fmla="*/ 451 w 4054"/>
              <a:gd name="T107" fmla="*/ 822 h 3970"/>
              <a:gd name="T108" fmla="*/ 750 w 4054"/>
              <a:gd name="T109" fmla="*/ 432 h 3970"/>
              <a:gd name="T110" fmla="*/ 924 w 4054"/>
              <a:gd name="T111" fmla="*/ 488 h 3970"/>
              <a:gd name="T112" fmla="*/ 1182 w 4054"/>
              <a:gd name="T113" fmla="*/ 591 h 3970"/>
              <a:gd name="T114" fmla="*/ 1314 w 4054"/>
              <a:gd name="T115" fmla="*/ 646 h 3970"/>
              <a:gd name="T116" fmla="*/ 1603 w 4054"/>
              <a:gd name="T117" fmla="*/ 437 h 3970"/>
              <a:gd name="T118" fmla="*/ 1705 w 4054"/>
              <a:gd name="T119" fmla="*/ 177 h 3970"/>
              <a:gd name="T120" fmla="*/ 1790 w 4054"/>
              <a:gd name="T121" fmla="*/ 3 h 39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4054" h="3970">
                <a:moveTo>
                  <a:pt x="2027" y="1349"/>
                </a:moveTo>
                <a:lnTo>
                  <a:pt x="1956" y="1353"/>
                </a:lnTo>
                <a:lnTo>
                  <a:pt x="1889" y="1363"/>
                </a:lnTo>
                <a:lnTo>
                  <a:pt x="1822" y="1381"/>
                </a:lnTo>
                <a:lnTo>
                  <a:pt x="1759" y="1405"/>
                </a:lnTo>
                <a:lnTo>
                  <a:pt x="1699" y="1436"/>
                </a:lnTo>
                <a:lnTo>
                  <a:pt x="1644" y="1472"/>
                </a:lnTo>
                <a:lnTo>
                  <a:pt x="1592" y="1513"/>
                </a:lnTo>
                <a:lnTo>
                  <a:pt x="1545" y="1559"/>
                </a:lnTo>
                <a:lnTo>
                  <a:pt x="1503" y="1609"/>
                </a:lnTo>
                <a:lnTo>
                  <a:pt x="1466" y="1664"/>
                </a:lnTo>
                <a:lnTo>
                  <a:pt x="1435" y="1723"/>
                </a:lnTo>
                <a:lnTo>
                  <a:pt x="1411" y="1784"/>
                </a:lnTo>
                <a:lnTo>
                  <a:pt x="1392" y="1848"/>
                </a:lnTo>
                <a:lnTo>
                  <a:pt x="1382" y="1915"/>
                </a:lnTo>
                <a:lnTo>
                  <a:pt x="1378" y="1984"/>
                </a:lnTo>
                <a:lnTo>
                  <a:pt x="1382" y="2054"/>
                </a:lnTo>
                <a:lnTo>
                  <a:pt x="1392" y="2121"/>
                </a:lnTo>
                <a:lnTo>
                  <a:pt x="1411" y="2185"/>
                </a:lnTo>
                <a:lnTo>
                  <a:pt x="1435" y="2248"/>
                </a:lnTo>
                <a:lnTo>
                  <a:pt x="1466" y="2305"/>
                </a:lnTo>
                <a:lnTo>
                  <a:pt x="1503" y="2360"/>
                </a:lnTo>
                <a:lnTo>
                  <a:pt x="1545" y="2410"/>
                </a:lnTo>
                <a:lnTo>
                  <a:pt x="1592" y="2456"/>
                </a:lnTo>
                <a:lnTo>
                  <a:pt x="1644" y="2497"/>
                </a:lnTo>
                <a:lnTo>
                  <a:pt x="1699" y="2533"/>
                </a:lnTo>
                <a:lnTo>
                  <a:pt x="1759" y="2564"/>
                </a:lnTo>
                <a:lnTo>
                  <a:pt x="1822" y="2588"/>
                </a:lnTo>
                <a:lnTo>
                  <a:pt x="1889" y="2606"/>
                </a:lnTo>
                <a:lnTo>
                  <a:pt x="1956" y="2616"/>
                </a:lnTo>
                <a:lnTo>
                  <a:pt x="2027" y="2620"/>
                </a:lnTo>
                <a:lnTo>
                  <a:pt x="2099" y="2616"/>
                </a:lnTo>
                <a:lnTo>
                  <a:pt x="2166" y="2606"/>
                </a:lnTo>
                <a:lnTo>
                  <a:pt x="2233" y="2588"/>
                </a:lnTo>
                <a:lnTo>
                  <a:pt x="2296" y="2564"/>
                </a:lnTo>
                <a:lnTo>
                  <a:pt x="2355" y="2533"/>
                </a:lnTo>
                <a:lnTo>
                  <a:pt x="2411" y="2497"/>
                </a:lnTo>
                <a:lnTo>
                  <a:pt x="2462" y="2456"/>
                </a:lnTo>
                <a:lnTo>
                  <a:pt x="2510" y="2410"/>
                </a:lnTo>
                <a:lnTo>
                  <a:pt x="2552" y="2360"/>
                </a:lnTo>
                <a:lnTo>
                  <a:pt x="2589" y="2305"/>
                </a:lnTo>
                <a:lnTo>
                  <a:pt x="2620" y="2248"/>
                </a:lnTo>
                <a:lnTo>
                  <a:pt x="2644" y="2185"/>
                </a:lnTo>
                <a:lnTo>
                  <a:pt x="2662" y="2121"/>
                </a:lnTo>
                <a:lnTo>
                  <a:pt x="2673" y="2054"/>
                </a:lnTo>
                <a:lnTo>
                  <a:pt x="2677" y="1984"/>
                </a:lnTo>
                <a:lnTo>
                  <a:pt x="2673" y="1915"/>
                </a:lnTo>
                <a:lnTo>
                  <a:pt x="2662" y="1848"/>
                </a:lnTo>
                <a:lnTo>
                  <a:pt x="2644" y="1784"/>
                </a:lnTo>
                <a:lnTo>
                  <a:pt x="2620" y="1723"/>
                </a:lnTo>
                <a:lnTo>
                  <a:pt x="2589" y="1664"/>
                </a:lnTo>
                <a:lnTo>
                  <a:pt x="2552" y="1609"/>
                </a:lnTo>
                <a:lnTo>
                  <a:pt x="2510" y="1559"/>
                </a:lnTo>
                <a:lnTo>
                  <a:pt x="2462" y="1513"/>
                </a:lnTo>
                <a:lnTo>
                  <a:pt x="2411" y="1472"/>
                </a:lnTo>
                <a:lnTo>
                  <a:pt x="2355" y="1436"/>
                </a:lnTo>
                <a:lnTo>
                  <a:pt x="2296" y="1405"/>
                </a:lnTo>
                <a:lnTo>
                  <a:pt x="2233" y="1381"/>
                </a:lnTo>
                <a:lnTo>
                  <a:pt x="2166" y="1363"/>
                </a:lnTo>
                <a:lnTo>
                  <a:pt x="2099" y="1353"/>
                </a:lnTo>
                <a:lnTo>
                  <a:pt x="2027" y="1349"/>
                </a:lnTo>
                <a:close/>
                <a:moveTo>
                  <a:pt x="1795" y="0"/>
                </a:moveTo>
                <a:lnTo>
                  <a:pt x="2241" y="0"/>
                </a:lnTo>
                <a:lnTo>
                  <a:pt x="2246" y="3"/>
                </a:lnTo>
                <a:lnTo>
                  <a:pt x="2252" y="12"/>
                </a:lnTo>
                <a:lnTo>
                  <a:pt x="2262" y="27"/>
                </a:lnTo>
                <a:lnTo>
                  <a:pt x="2273" y="48"/>
                </a:lnTo>
                <a:lnTo>
                  <a:pt x="2285" y="71"/>
                </a:lnTo>
                <a:lnTo>
                  <a:pt x="2298" y="99"/>
                </a:lnTo>
                <a:lnTo>
                  <a:pt x="2314" y="130"/>
                </a:lnTo>
                <a:lnTo>
                  <a:pt x="2329" y="163"/>
                </a:lnTo>
                <a:lnTo>
                  <a:pt x="2344" y="199"/>
                </a:lnTo>
                <a:lnTo>
                  <a:pt x="2360" y="235"/>
                </a:lnTo>
                <a:lnTo>
                  <a:pt x="2376" y="272"/>
                </a:lnTo>
                <a:lnTo>
                  <a:pt x="2392" y="309"/>
                </a:lnTo>
                <a:lnTo>
                  <a:pt x="2407" y="346"/>
                </a:lnTo>
                <a:lnTo>
                  <a:pt x="2422" y="381"/>
                </a:lnTo>
                <a:lnTo>
                  <a:pt x="2437" y="414"/>
                </a:lnTo>
                <a:lnTo>
                  <a:pt x="2449" y="445"/>
                </a:lnTo>
                <a:lnTo>
                  <a:pt x="2460" y="473"/>
                </a:lnTo>
                <a:lnTo>
                  <a:pt x="2470" y="497"/>
                </a:lnTo>
                <a:lnTo>
                  <a:pt x="2479" y="516"/>
                </a:lnTo>
                <a:lnTo>
                  <a:pt x="2484" y="532"/>
                </a:lnTo>
                <a:lnTo>
                  <a:pt x="2488" y="541"/>
                </a:lnTo>
                <a:lnTo>
                  <a:pt x="2489" y="545"/>
                </a:lnTo>
                <a:lnTo>
                  <a:pt x="2737" y="645"/>
                </a:lnTo>
                <a:lnTo>
                  <a:pt x="2740" y="643"/>
                </a:lnTo>
                <a:lnTo>
                  <a:pt x="2749" y="638"/>
                </a:lnTo>
                <a:lnTo>
                  <a:pt x="2764" y="632"/>
                </a:lnTo>
                <a:lnTo>
                  <a:pt x="2784" y="623"/>
                </a:lnTo>
                <a:lnTo>
                  <a:pt x="2808" y="613"/>
                </a:lnTo>
                <a:lnTo>
                  <a:pt x="2836" y="600"/>
                </a:lnTo>
                <a:lnTo>
                  <a:pt x="2867" y="587"/>
                </a:lnTo>
                <a:lnTo>
                  <a:pt x="2900" y="572"/>
                </a:lnTo>
                <a:lnTo>
                  <a:pt x="2935" y="556"/>
                </a:lnTo>
                <a:lnTo>
                  <a:pt x="2972" y="541"/>
                </a:lnTo>
                <a:lnTo>
                  <a:pt x="3009" y="524"/>
                </a:lnTo>
                <a:lnTo>
                  <a:pt x="3046" y="509"/>
                </a:lnTo>
                <a:lnTo>
                  <a:pt x="3083" y="493"/>
                </a:lnTo>
                <a:lnTo>
                  <a:pt x="3119" y="479"/>
                </a:lnTo>
                <a:lnTo>
                  <a:pt x="3152" y="465"/>
                </a:lnTo>
                <a:lnTo>
                  <a:pt x="3184" y="452"/>
                </a:lnTo>
                <a:lnTo>
                  <a:pt x="3214" y="442"/>
                </a:lnTo>
                <a:lnTo>
                  <a:pt x="3239" y="432"/>
                </a:lnTo>
                <a:lnTo>
                  <a:pt x="3261" y="426"/>
                </a:lnTo>
                <a:lnTo>
                  <a:pt x="3278" y="422"/>
                </a:lnTo>
                <a:lnTo>
                  <a:pt x="3291" y="419"/>
                </a:lnTo>
                <a:lnTo>
                  <a:pt x="3297" y="420"/>
                </a:lnTo>
                <a:lnTo>
                  <a:pt x="3612" y="728"/>
                </a:lnTo>
                <a:lnTo>
                  <a:pt x="3613" y="734"/>
                </a:lnTo>
                <a:lnTo>
                  <a:pt x="3612" y="746"/>
                </a:lnTo>
                <a:lnTo>
                  <a:pt x="3607" y="762"/>
                </a:lnTo>
                <a:lnTo>
                  <a:pt x="3600" y="784"/>
                </a:lnTo>
                <a:lnTo>
                  <a:pt x="3591" y="810"/>
                </a:lnTo>
                <a:lnTo>
                  <a:pt x="3581" y="839"/>
                </a:lnTo>
                <a:lnTo>
                  <a:pt x="3570" y="871"/>
                </a:lnTo>
                <a:lnTo>
                  <a:pt x="3556" y="906"/>
                </a:lnTo>
                <a:lnTo>
                  <a:pt x="3542" y="942"/>
                </a:lnTo>
                <a:lnTo>
                  <a:pt x="3526" y="977"/>
                </a:lnTo>
                <a:lnTo>
                  <a:pt x="3511" y="1015"/>
                </a:lnTo>
                <a:lnTo>
                  <a:pt x="3495" y="1053"/>
                </a:lnTo>
                <a:lnTo>
                  <a:pt x="3480" y="1089"/>
                </a:lnTo>
                <a:lnTo>
                  <a:pt x="3465" y="1123"/>
                </a:lnTo>
                <a:lnTo>
                  <a:pt x="3451" y="1157"/>
                </a:lnTo>
                <a:lnTo>
                  <a:pt x="3438" y="1187"/>
                </a:lnTo>
                <a:lnTo>
                  <a:pt x="3425" y="1216"/>
                </a:lnTo>
                <a:lnTo>
                  <a:pt x="3415" y="1240"/>
                </a:lnTo>
                <a:lnTo>
                  <a:pt x="3407" y="1259"/>
                </a:lnTo>
                <a:lnTo>
                  <a:pt x="3401" y="1274"/>
                </a:lnTo>
                <a:lnTo>
                  <a:pt x="3396" y="1283"/>
                </a:lnTo>
                <a:lnTo>
                  <a:pt x="3394" y="1286"/>
                </a:lnTo>
                <a:lnTo>
                  <a:pt x="3497" y="1529"/>
                </a:lnTo>
                <a:lnTo>
                  <a:pt x="3501" y="1531"/>
                </a:lnTo>
                <a:lnTo>
                  <a:pt x="3510" y="1534"/>
                </a:lnTo>
                <a:lnTo>
                  <a:pt x="3525" y="1540"/>
                </a:lnTo>
                <a:lnTo>
                  <a:pt x="3545" y="1547"/>
                </a:lnTo>
                <a:lnTo>
                  <a:pt x="3571" y="1556"/>
                </a:lnTo>
                <a:lnTo>
                  <a:pt x="3599" y="1566"/>
                </a:lnTo>
                <a:lnTo>
                  <a:pt x="3630" y="1578"/>
                </a:lnTo>
                <a:lnTo>
                  <a:pt x="3664" y="1591"/>
                </a:lnTo>
                <a:lnTo>
                  <a:pt x="3700" y="1604"/>
                </a:lnTo>
                <a:lnTo>
                  <a:pt x="3737" y="1618"/>
                </a:lnTo>
                <a:lnTo>
                  <a:pt x="3776" y="1632"/>
                </a:lnTo>
                <a:lnTo>
                  <a:pt x="3814" y="1647"/>
                </a:lnTo>
                <a:lnTo>
                  <a:pt x="3851" y="1661"/>
                </a:lnTo>
                <a:lnTo>
                  <a:pt x="3887" y="1675"/>
                </a:lnTo>
                <a:lnTo>
                  <a:pt x="3921" y="1689"/>
                </a:lnTo>
                <a:lnTo>
                  <a:pt x="3953" y="1703"/>
                </a:lnTo>
                <a:lnTo>
                  <a:pt x="3981" y="1715"/>
                </a:lnTo>
                <a:lnTo>
                  <a:pt x="4005" y="1726"/>
                </a:lnTo>
                <a:lnTo>
                  <a:pt x="4026" y="1737"/>
                </a:lnTo>
                <a:lnTo>
                  <a:pt x="4041" y="1746"/>
                </a:lnTo>
                <a:lnTo>
                  <a:pt x="4051" y="1752"/>
                </a:lnTo>
                <a:lnTo>
                  <a:pt x="4054" y="1757"/>
                </a:lnTo>
                <a:lnTo>
                  <a:pt x="4054" y="2194"/>
                </a:lnTo>
                <a:lnTo>
                  <a:pt x="4051" y="2199"/>
                </a:lnTo>
                <a:lnTo>
                  <a:pt x="4041" y="2205"/>
                </a:lnTo>
                <a:lnTo>
                  <a:pt x="4026" y="2214"/>
                </a:lnTo>
                <a:lnTo>
                  <a:pt x="4005" y="2226"/>
                </a:lnTo>
                <a:lnTo>
                  <a:pt x="3981" y="2237"/>
                </a:lnTo>
                <a:lnTo>
                  <a:pt x="3953" y="2250"/>
                </a:lnTo>
                <a:lnTo>
                  <a:pt x="3921" y="2264"/>
                </a:lnTo>
                <a:lnTo>
                  <a:pt x="3887" y="2280"/>
                </a:lnTo>
                <a:lnTo>
                  <a:pt x="3851" y="2295"/>
                </a:lnTo>
                <a:lnTo>
                  <a:pt x="3814" y="2310"/>
                </a:lnTo>
                <a:lnTo>
                  <a:pt x="3776" y="2326"/>
                </a:lnTo>
                <a:lnTo>
                  <a:pt x="3739" y="2342"/>
                </a:lnTo>
                <a:lnTo>
                  <a:pt x="3702" y="2356"/>
                </a:lnTo>
                <a:lnTo>
                  <a:pt x="3666" y="2372"/>
                </a:lnTo>
                <a:lnTo>
                  <a:pt x="3631" y="2385"/>
                </a:lnTo>
                <a:lnTo>
                  <a:pt x="3599" y="2397"/>
                </a:lnTo>
                <a:lnTo>
                  <a:pt x="3571" y="2409"/>
                </a:lnTo>
                <a:lnTo>
                  <a:pt x="3547" y="2418"/>
                </a:lnTo>
                <a:lnTo>
                  <a:pt x="3526" y="2426"/>
                </a:lnTo>
                <a:lnTo>
                  <a:pt x="3511" y="2432"/>
                </a:lnTo>
                <a:lnTo>
                  <a:pt x="3502" y="2436"/>
                </a:lnTo>
                <a:lnTo>
                  <a:pt x="3498" y="2437"/>
                </a:lnTo>
                <a:lnTo>
                  <a:pt x="3396" y="2680"/>
                </a:lnTo>
                <a:lnTo>
                  <a:pt x="3397" y="2683"/>
                </a:lnTo>
                <a:lnTo>
                  <a:pt x="3401" y="2692"/>
                </a:lnTo>
                <a:lnTo>
                  <a:pt x="3408" y="2707"/>
                </a:lnTo>
                <a:lnTo>
                  <a:pt x="3417" y="2726"/>
                </a:lnTo>
                <a:lnTo>
                  <a:pt x="3429" y="2749"/>
                </a:lnTo>
                <a:lnTo>
                  <a:pt x="3440" y="2776"/>
                </a:lnTo>
                <a:lnTo>
                  <a:pt x="3454" y="2807"/>
                </a:lnTo>
                <a:lnTo>
                  <a:pt x="3470" y="2839"/>
                </a:lnTo>
                <a:lnTo>
                  <a:pt x="3485" y="2874"/>
                </a:lnTo>
                <a:lnTo>
                  <a:pt x="3502" y="2910"/>
                </a:lnTo>
                <a:lnTo>
                  <a:pt x="3519" y="2945"/>
                </a:lnTo>
                <a:lnTo>
                  <a:pt x="3535" y="2983"/>
                </a:lnTo>
                <a:lnTo>
                  <a:pt x="3551" y="3018"/>
                </a:lnTo>
                <a:lnTo>
                  <a:pt x="3566" y="3054"/>
                </a:lnTo>
                <a:lnTo>
                  <a:pt x="3580" y="3088"/>
                </a:lnTo>
                <a:lnTo>
                  <a:pt x="3593" y="3118"/>
                </a:lnTo>
                <a:lnTo>
                  <a:pt x="3603" y="3146"/>
                </a:lnTo>
                <a:lnTo>
                  <a:pt x="3613" y="3172"/>
                </a:lnTo>
                <a:lnTo>
                  <a:pt x="3620" y="3194"/>
                </a:lnTo>
                <a:lnTo>
                  <a:pt x="3625" y="3210"/>
                </a:lnTo>
                <a:lnTo>
                  <a:pt x="3626" y="3222"/>
                </a:lnTo>
                <a:lnTo>
                  <a:pt x="3625" y="3227"/>
                </a:lnTo>
                <a:lnTo>
                  <a:pt x="3310" y="3536"/>
                </a:lnTo>
                <a:lnTo>
                  <a:pt x="3303" y="3537"/>
                </a:lnTo>
                <a:lnTo>
                  <a:pt x="3292" y="3536"/>
                </a:lnTo>
                <a:lnTo>
                  <a:pt x="3274" y="3532"/>
                </a:lnTo>
                <a:lnTo>
                  <a:pt x="3252" y="3525"/>
                </a:lnTo>
                <a:lnTo>
                  <a:pt x="3227" y="3516"/>
                </a:lnTo>
                <a:lnTo>
                  <a:pt x="3196" y="3506"/>
                </a:lnTo>
                <a:lnTo>
                  <a:pt x="3164" y="3495"/>
                </a:lnTo>
                <a:lnTo>
                  <a:pt x="3129" y="3481"/>
                </a:lnTo>
                <a:lnTo>
                  <a:pt x="3092" y="3466"/>
                </a:lnTo>
                <a:lnTo>
                  <a:pt x="3055" y="3452"/>
                </a:lnTo>
                <a:lnTo>
                  <a:pt x="3017" y="3437"/>
                </a:lnTo>
                <a:lnTo>
                  <a:pt x="2979" y="3422"/>
                </a:lnTo>
                <a:lnTo>
                  <a:pt x="2942" y="3406"/>
                </a:lnTo>
                <a:lnTo>
                  <a:pt x="2906" y="3392"/>
                </a:lnTo>
                <a:lnTo>
                  <a:pt x="2872" y="3378"/>
                </a:lnTo>
                <a:lnTo>
                  <a:pt x="2841" y="3365"/>
                </a:lnTo>
                <a:lnTo>
                  <a:pt x="2813" y="3354"/>
                </a:lnTo>
                <a:lnTo>
                  <a:pt x="2789" y="3344"/>
                </a:lnTo>
                <a:lnTo>
                  <a:pt x="2768" y="3335"/>
                </a:lnTo>
                <a:lnTo>
                  <a:pt x="2754" y="3328"/>
                </a:lnTo>
                <a:lnTo>
                  <a:pt x="2744" y="3324"/>
                </a:lnTo>
                <a:lnTo>
                  <a:pt x="2741" y="3323"/>
                </a:lnTo>
                <a:lnTo>
                  <a:pt x="2492" y="3424"/>
                </a:lnTo>
                <a:lnTo>
                  <a:pt x="2490" y="3427"/>
                </a:lnTo>
                <a:lnTo>
                  <a:pt x="2487" y="3437"/>
                </a:lnTo>
                <a:lnTo>
                  <a:pt x="2481" y="3454"/>
                </a:lnTo>
                <a:lnTo>
                  <a:pt x="2472" y="3475"/>
                </a:lnTo>
                <a:lnTo>
                  <a:pt x="2462" y="3502"/>
                </a:lnTo>
                <a:lnTo>
                  <a:pt x="2452" y="3532"/>
                </a:lnTo>
                <a:lnTo>
                  <a:pt x="2439" y="3565"/>
                </a:lnTo>
                <a:lnTo>
                  <a:pt x="2425" y="3601"/>
                </a:lnTo>
                <a:lnTo>
                  <a:pt x="2410" y="3638"/>
                </a:lnTo>
                <a:lnTo>
                  <a:pt x="2394" y="3678"/>
                </a:lnTo>
                <a:lnTo>
                  <a:pt x="2379" y="3716"/>
                </a:lnTo>
                <a:lnTo>
                  <a:pt x="2364" y="3755"/>
                </a:lnTo>
                <a:lnTo>
                  <a:pt x="2348" y="3792"/>
                </a:lnTo>
                <a:lnTo>
                  <a:pt x="2333" y="3828"/>
                </a:lnTo>
                <a:lnTo>
                  <a:pt x="2319" y="3861"/>
                </a:lnTo>
                <a:lnTo>
                  <a:pt x="2305" y="3892"/>
                </a:lnTo>
                <a:lnTo>
                  <a:pt x="2293" y="3917"/>
                </a:lnTo>
                <a:lnTo>
                  <a:pt x="2282" y="3939"/>
                </a:lnTo>
                <a:lnTo>
                  <a:pt x="2273" y="3956"/>
                </a:lnTo>
                <a:lnTo>
                  <a:pt x="2265" y="3966"/>
                </a:lnTo>
                <a:lnTo>
                  <a:pt x="2260" y="3970"/>
                </a:lnTo>
                <a:lnTo>
                  <a:pt x="1814" y="3970"/>
                </a:lnTo>
                <a:lnTo>
                  <a:pt x="1809" y="3966"/>
                </a:lnTo>
                <a:lnTo>
                  <a:pt x="1802" y="3957"/>
                </a:lnTo>
                <a:lnTo>
                  <a:pt x="1793" y="3942"/>
                </a:lnTo>
                <a:lnTo>
                  <a:pt x="1781" y="3922"/>
                </a:lnTo>
                <a:lnTo>
                  <a:pt x="1768" y="3898"/>
                </a:lnTo>
                <a:lnTo>
                  <a:pt x="1755" y="3870"/>
                </a:lnTo>
                <a:lnTo>
                  <a:pt x="1741" y="3839"/>
                </a:lnTo>
                <a:lnTo>
                  <a:pt x="1726" y="3806"/>
                </a:lnTo>
                <a:lnTo>
                  <a:pt x="1711" y="3770"/>
                </a:lnTo>
                <a:lnTo>
                  <a:pt x="1694" y="3734"/>
                </a:lnTo>
                <a:lnTo>
                  <a:pt x="1679" y="3697"/>
                </a:lnTo>
                <a:lnTo>
                  <a:pt x="1662" y="3660"/>
                </a:lnTo>
                <a:lnTo>
                  <a:pt x="1647" y="3624"/>
                </a:lnTo>
                <a:lnTo>
                  <a:pt x="1632" y="3588"/>
                </a:lnTo>
                <a:lnTo>
                  <a:pt x="1618" y="3555"/>
                </a:lnTo>
                <a:lnTo>
                  <a:pt x="1606" y="3524"/>
                </a:lnTo>
                <a:lnTo>
                  <a:pt x="1594" y="3496"/>
                </a:lnTo>
                <a:lnTo>
                  <a:pt x="1584" y="3472"/>
                </a:lnTo>
                <a:lnTo>
                  <a:pt x="1576" y="3452"/>
                </a:lnTo>
                <a:lnTo>
                  <a:pt x="1570" y="3437"/>
                </a:lnTo>
                <a:lnTo>
                  <a:pt x="1566" y="3428"/>
                </a:lnTo>
                <a:lnTo>
                  <a:pt x="1565" y="3424"/>
                </a:lnTo>
                <a:lnTo>
                  <a:pt x="1316" y="3324"/>
                </a:lnTo>
                <a:lnTo>
                  <a:pt x="1314" y="3326"/>
                </a:lnTo>
                <a:lnTo>
                  <a:pt x="1305" y="3331"/>
                </a:lnTo>
                <a:lnTo>
                  <a:pt x="1289" y="3337"/>
                </a:lnTo>
                <a:lnTo>
                  <a:pt x="1270" y="3346"/>
                </a:lnTo>
                <a:lnTo>
                  <a:pt x="1246" y="3356"/>
                </a:lnTo>
                <a:lnTo>
                  <a:pt x="1218" y="3369"/>
                </a:lnTo>
                <a:lnTo>
                  <a:pt x="1187" y="3382"/>
                </a:lnTo>
                <a:lnTo>
                  <a:pt x="1154" y="3397"/>
                </a:lnTo>
                <a:lnTo>
                  <a:pt x="1119" y="3413"/>
                </a:lnTo>
                <a:lnTo>
                  <a:pt x="1082" y="3428"/>
                </a:lnTo>
                <a:lnTo>
                  <a:pt x="1045" y="3445"/>
                </a:lnTo>
                <a:lnTo>
                  <a:pt x="1008" y="3460"/>
                </a:lnTo>
                <a:lnTo>
                  <a:pt x="971" y="3475"/>
                </a:lnTo>
                <a:lnTo>
                  <a:pt x="935" y="3491"/>
                </a:lnTo>
                <a:lnTo>
                  <a:pt x="901" y="3505"/>
                </a:lnTo>
                <a:lnTo>
                  <a:pt x="869" y="3516"/>
                </a:lnTo>
                <a:lnTo>
                  <a:pt x="840" y="3528"/>
                </a:lnTo>
                <a:lnTo>
                  <a:pt x="814" y="3537"/>
                </a:lnTo>
                <a:lnTo>
                  <a:pt x="793" y="3545"/>
                </a:lnTo>
                <a:lnTo>
                  <a:pt x="776" y="3548"/>
                </a:lnTo>
                <a:lnTo>
                  <a:pt x="763" y="3551"/>
                </a:lnTo>
                <a:lnTo>
                  <a:pt x="758" y="3550"/>
                </a:lnTo>
                <a:lnTo>
                  <a:pt x="443" y="3240"/>
                </a:lnTo>
                <a:lnTo>
                  <a:pt x="442" y="3235"/>
                </a:lnTo>
                <a:lnTo>
                  <a:pt x="443" y="3223"/>
                </a:lnTo>
                <a:lnTo>
                  <a:pt x="448" y="3207"/>
                </a:lnTo>
                <a:lnTo>
                  <a:pt x="455" y="3185"/>
                </a:lnTo>
                <a:lnTo>
                  <a:pt x="464" y="3159"/>
                </a:lnTo>
                <a:lnTo>
                  <a:pt x="474" y="3130"/>
                </a:lnTo>
                <a:lnTo>
                  <a:pt x="485" y="3098"/>
                </a:lnTo>
                <a:lnTo>
                  <a:pt x="499" y="3064"/>
                </a:lnTo>
                <a:lnTo>
                  <a:pt x="513" y="3029"/>
                </a:lnTo>
                <a:lnTo>
                  <a:pt x="529" y="2991"/>
                </a:lnTo>
                <a:lnTo>
                  <a:pt x="544" y="2954"/>
                </a:lnTo>
                <a:lnTo>
                  <a:pt x="560" y="2917"/>
                </a:lnTo>
                <a:lnTo>
                  <a:pt x="575" y="2880"/>
                </a:lnTo>
                <a:lnTo>
                  <a:pt x="589" y="2846"/>
                </a:lnTo>
                <a:lnTo>
                  <a:pt x="604" y="2812"/>
                </a:lnTo>
                <a:lnTo>
                  <a:pt x="617" y="2781"/>
                </a:lnTo>
                <a:lnTo>
                  <a:pt x="629" y="2753"/>
                </a:lnTo>
                <a:lnTo>
                  <a:pt x="639" y="2730"/>
                </a:lnTo>
                <a:lnTo>
                  <a:pt x="648" y="2710"/>
                </a:lnTo>
                <a:lnTo>
                  <a:pt x="654" y="2696"/>
                </a:lnTo>
                <a:lnTo>
                  <a:pt x="658" y="2687"/>
                </a:lnTo>
                <a:lnTo>
                  <a:pt x="661" y="2683"/>
                </a:lnTo>
                <a:lnTo>
                  <a:pt x="557" y="2441"/>
                </a:lnTo>
                <a:lnTo>
                  <a:pt x="554" y="2440"/>
                </a:lnTo>
                <a:lnTo>
                  <a:pt x="544" y="2436"/>
                </a:lnTo>
                <a:lnTo>
                  <a:pt x="529" y="2431"/>
                </a:lnTo>
                <a:lnTo>
                  <a:pt x="508" y="2423"/>
                </a:lnTo>
                <a:lnTo>
                  <a:pt x="484" y="2414"/>
                </a:lnTo>
                <a:lnTo>
                  <a:pt x="456" y="2404"/>
                </a:lnTo>
                <a:lnTo>
                  <a:pt x="424" y="2392"/>
                </a:lnTo>
                <a:lnTo>
                  <a:pt x="391" y="2379"/>
                </a:lnTo>
                <a:lnTo>
                  <a:pt x="353" y="2367"/>
                </a:lnTo>
                <a:lnTo>
                  <a:pt x="316" y="2353"/>
                </a:lnTo>
                <a:lnTo>
                  <a:pt x="279" y="2337"/>
                </a:lnTo>
                <a:lnTo>
                  <a:pt x="241" y="2323"/>
                </a:lnTo>
                <a:lnTo>
                  <a:pt x="204" y="2308"/>
                </a:lnTo>
                <a:lnTo>
                  <a:pt x="168" y="2294"/>
                </a:lnTo>
                <a:lnTo>
                  <a:pt x="133" y="2280"/>
                </a:lnTo>
                <a:lnTo>
                  <a:pt x="101" y="2267"/>
                </a:lnTo>
                <a:lnTo>
                  <a:pt x="73" y="2254"/>
                </a:lnTo>
                <a:lnTo>
                  <a:pt x="49" y="2242"/>
                </a:lnTo>
                <a:lnTo>
                  <a:pt x="28" y="2232"/>
                </a:lnTo>
                <a:lnTo>
                  <a:pt x="13" y="2223"/>
                </a:lnTo>
                <a:lnTo>
                  <a:pt x="4" y="2217"/>
                </a:lnTo>
                <a:lnTo>
                  <a:pt x="0" y="2212"/>
                </a:lnTo>
                <a:lnTo>
                  <a:pt x="0" y="1775"/>
                </a:lnTo>
                <a:lnTo>
                  <a:pt x="4" y="1770"/>
                </a:lnTo>
                <a:lnTo>
                  <a:pt x="13" y="1764"/>
                </a:lnTo>
                <a:lnTo>
                  <a:pt x="28" y="1755"/>
                </a:lnTo>
                <a:lnTo>
                  <a:pt x="49" y="1743"/>
                </a:lnTo>
                <a:lnTo>
                  <a:pt x="73" y="1732"/>
                </a:lnTo>
                <a:lnTo>
                  <a:pt x="101" y="1719"/>
                </a:lnTo>
                <a:lnTo>
                  <a:pt x="133" y="1705"/>
                </a:lnTo>
                <a:lnTo>
                  <a:pt x="168" y="1689"/>
                </a:lnTo>
                <a:lnTo>
                  <a:pt x="204" y="1674"/>
                </a:lnTo>
                <a:lnTo>
                  <a:pt x="241" y="1659"/>
                </a:lnTo>
                <a:lnTo>
                  <a:pt x="278" y="1643"/>
                </a:lnTo>
                <a:lnTo>
                  <a:pt x="316" y="1628"/>
                </a:lnTo>
                <a:lnTo>
                  <a:pt x="353" y="1612"/>
                </a:lnTo>
                <a:lnTo>
                  <a:pt x="389" y="1598"/>
                </a:lnTo>
                <a:lnTo>
                  <a:pt x="424" y="1584"/>
                </a:lnTo>
                <a:lnTo>
                  <a:pt x="455" y="1572"/>
                </a:lnTo>
                <a:lnTo>
                  <a:pt x="484" y="1561"/>
                </a:lnTo>
                <a:lnTo>
                  <a:pt x="508" y="1551"/>
                </a:lnTo>
                <a:lnTo>
                  <a:pt x="529" y="1543"/>
                </a:lnTo>
                <a:lnTo>
                  <a:pt x="544" y="1537"/>
                </a:lnTo>
                <a:lnTo>
                  <a:pt x="553" y="1533"/>
                </a:lnTo>
                <a:lnTo>
                  <a:pt x="557" y="1532"/>
                </a:lnTo>
                <a:lnTo>
                  <a:pt x="658" y="1290"/>
                </a:lnTo>
                <a:lnTo>
                  <a:pt x="657" y="1286"/>
                </a:lnTo>
                <a:lnTo>
                  <a:pt x="653" y="1277"/>
                </a:lnTo>
                <a:lnTo>
                  <a:pt x="645" y="1263"/>
                </a:lnTo>
                <a:lnTo>
                  <a:pt x="636" y="1244"/>
                </a:lnTo>
                <a:lnTo>
                  <a:pt x="626" y="1219"/>
                </a:lnTo>
                <a:lnTo>
                  <a:pt x="613" y="1193"/>
                </a:lnTo>
                <a:lnTo>
                  <a:pt x="599" y="1163"/>
                </a:lnTo>
                <a:lnTo>
                  <a:pt x="584" y="1130"/>
                </a:lnTo>
                <a:lnTo>
                  <a:pt x="568" y="1095"/>
                </a:lnTo>
                <a:lnTo>
                  <a:pt x="552" y="1059"/>
                </a:lnTo>
                <a:lnTo>
                  <a:pt x="536" y="1024"/>
                </a:lnTo>
                <a:lnTo>
                  <a:pt x="520" y="986"/>
                </a:lnTo>
                <a:lnTo>
                  <a:pt x="504" y="951"/>
                </a:lnTo>
                <a:lnTo>
                  <a:pt x="489" y="916"/>
                </a:lnTo>
                <a:lnTo>
                  <a:pt x="475" y="883"/>
                </a:lnTo>
                <a:lnTo>
                  <a:pt x="462" y="851"/>
                </a:lnTo>
                <a:lnTo>
                  <a:pt x="451" y="822"/>
                </a:lnTo>
                <a:lnTo>
                  <a:pt x="442" y="797"/>
                </a:lnTo>
                <a:lnTo>
                  <a:pt x="435" y="776"/>
                </a:lnTo>
                <a:lnTo>
                  <a:pt x="430" y="760"/>
                </a:lnTo>
                <a:lnTo>
                  <a:pt x="429" y="748"/>
                </a:lnTo>
                <a:lnTo>
                  <a:pt x="430" y="742"/>
                </a:lnTo>
                <a:lnTo>
                  <a:pt x="745" y="433"/>
                </a:lnTo>
                <a:lnTo>
                  <a:pt x="750" y="432"/>
                </a:lnTo>
                <a:lnTo>
                  <a:pt x="763" y="433"/>
                </a:lnTo>
                <a:lnTo>
                  <a:pt x="780" y="438"/>
                </a:lnTo>
                <a:lnTo>
                  <a:pt x="802" y="445"/>
                </a:lnTo>
                <a:lnTo>
                  <a:pt x="828" y="452"/>
                </a:lnTo>
                <a:lnTo>
                  <a:pt x="858" y="463"/>
                </a:lnTo>
                <a:lnTo>
                  <a:pt x="890" y="476"/>
                </a:lnTo>
                <a:lnTo>
                  <a:pt x="924" y="488"/>
                </a:lnTo>
                <a:lnTo>
                  <a:pt x="962" y="502"/>
                </a:lnTo>
                <a:lnTo>
                  <a:pt x="999" y="516"/>
                </a:lnTo>
                <a:lnTo>
                  <a:pt x="1037" y="532"/>
                </a:lnTo>
                <a:lnTo>
                  <a:pt x="1076" y="547"/>
                </a:lnTo>
                <a:lnTo>
                  <a:pt x="1113" y="563"/>
                </a:lnTo>
                <a:lnTo>
                  <a:pt x="1149" y="577"/>
                </a:lnTo>
                <a:lnTo>
                  <a:pt x="1182" y="591"/>
                </a:lnTo>
                <a:lnTo>
                  <a:pt x="1214" y="604"/>
                </a:lnTo>
                <a:lnTo>
                  <a:pt x="1242" y="616"/>
                </a:lnTo>
                <a:lnTo>
                  <a:pt x="1266" y="627"/>
                </a:lnTo>
                <a:lnTo>
                  <a:pt x="1287" y="634"/>
                </a:lnTo>
                <a:lnTo>
                  <a:pt x="1301" y="641"/>
                </a:lnTo>
                <a:lnTo>
                  <a:pt x="1311" y="645"/>
                </a:lnTo>
                <a:lnTo>
                  <a:pt x="1314" y="646"/>
                </a:lnTo>
                <a:lnTo>
                  <a:pt x="1562" y="546"/>
                </a:lnTo>
                <a:lnTo>
                  <a:pt x="1563" y="542"/>
                </a:lnTo>
                <a:lnTo>
                  <a:pt x="1567" y="532"/>
                </a:lnTo>
                <a:lnTo>
                  <a:pt x="1572" y="515"/>
                </a:lnTo>
                <a:lnTo>
                  <a:pt x="1581" y="493"/>
                </a:lnTo>
                <a:lnTo>
                  <a:pt x="1592" y="468"/>
                </a:lnTo>
                <a:lnTo>
                  <a:pt x="1603" y="437"/>
                </a:lnTo>
                <a:lnTo>
                  <a:pt x="1615" y="404"/>
                </a:lnTo>
                <a:lnTo>
                  <a:pt x="1629" y="368"/>
                </a:lnTo>
                <a:lnTo>
                  <a:pt x="1644" y="331"/>
                </a:lnTo>
                <a:lnTo>
                  <a:pt x="1659" y="292"/>
                </a:lnTo>
                <a:lnTo>
                  <a:pt x="1675" y="253"/>
                </a:lnTo>
                <a:lnTo>
                  <a:pt x="1690" y="214"/>
                </a:lnTo>
                <a:lnTo>
                  <a:pt x="1705" y="177"/>
                </a:lnTo>
                <a:lnTo>
                  <a:pt x="1721" y="141"/>
                </a:lnTo>
                <a:lnTo>
                  <a:pt x="1735" y="108"/>
                </a:lnTo>
                <a:lnTo>
                  <a:pt x="1749" y="77"/>
                </a:lnTo>
                <a:lnTo>
                  <a:pt x="1762" y="52"/>
                </a:lnTo>
                <a:lnTo>
                  <a:pt x="1772" y="30"/>
                </a:lnTo>
                <a:lnTo>
                  <a:pt x="1782" y="13"/>
                </a:lnTo>
                <a:lnTo>
                  <a:pt x="1790" y="3"/>
                </a:lnTo>
                <a:lnTo>
                  <a:pt x="1795" y="0"/>
                </a:lnTo>
                <a:close/>
              </a:path>
            </a:pathLst>
          </a:custGeom>
          <a:solidFill>
            <a:srgbClr val="FFC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1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052122" y="2308132"/>
            <a:ext cx="2775165" cy="2717661"/>
          </a:xfrm>
          <a:custGeom>
            <a:avLst/>
            <a:gdLst>
              <a:gd name="T0" fmla="*/ 1644 w 4054"/>
              <a:gd name="T1" fmla="*/ 1472 h 3970"/>
              <a:gd name="T2" fmla="*/ 1392 w 4054"/>
              <a:gd name="T3" fmla="*/ 1848 h 3970"/>
              <a:gd name="T4" fmla="*/ 1466 w 4054"/>
              <a:gd name="T5" fmla="*/ 2305 h 3970"/>
              <a:gd name="T6" fmla="*/ 1822 w 4054"/>
              <a:gd name="T7" fmla="*/ 2588 h 3970"/>
              <a:gd name="T8" fmla="*/ 2296 w 4054"/>
              <a:gd name="T9" fmla="*/ 2564 h 3970"/>
              <a:gd name="T10" fmla="*/ 2620 w 4054"/>
              <a:gd name="T11" fmla="*/ 2248 h 3970"/>
              <a:gd name="T12" fmla="*/ 2644 w 4054"/>
              <a:gd name="T13" fmla="*/ 1784 h 3970"/>
              <a:gd name="T14" fmla="*/ 2355 w 4054"/>
              <a:gd name="T15" fmla="*/ 1436 h 3970"/>
              <a:gd name="T16" fmla="*/ 2241 w 4054"/>
              <a:gd name="T17" fmla="*/ 0 h 3970"/>
              <a:gd name="T18" fmla="*/ 2314 w 4054"/>
              <a:gd name="T19" fmla="*/ 130 h 3970"/>
              <a:gd name="T20" fmla="*/ 2422 w 4054"/>
              <a:gd name="T21" fmla="*/ 381 h 3970"/>
              <a:gd name="T22" fmla="*/ 2488 w 4054"/>
              <a:gd name="T23" fmla="*/ 541 h 3970"/>
              <a:gd name="T24" fmla="*/ 2808 w 4054"/>
              <a:gd name="T25" fmla="*/ 613 h 3970"/>
              <a:gd name="T26" fmla="*/ 3046 w 4054"/>
              <a:gd name="T27" fmla="*/ 509 h 3970"/>
              <a:gd name="T28" fmla="*/ 3261 w 4054"/>
              <a:gd name="T29" fmla="*/ 426 h 3970"/>
              <a:gd name="T30" fmla="*/ 3607 w 4054"/>
              <a:gd name="T31" fmla="*/ 762 h 3970"/>
              <a:gd name="T32" fmla="*/ 3526 w 4054"/>
              <a:gd name="T33" fmla="*/ 977 h 3970"/>
              <a:gd name="T34" fmla="*/ 3425 w 4054"/>
              <a:gd name="T35" fmla="*/ 1216 h 3970"/>
              <a:gd name="T36" fmla="*/ 3501 w 4054"/>
              <a:gd name="T37" fmla="*/ 1531 h 3970"/>
              <a:gd name="T38" fmla="*/ 3664 w 4054"/>
              <a:gd name="T39" fmla="*/ 1591 h 3970"/>
              <a:gd name="T40" fmla="*/ 3921 w 4054"/>
              <a:gd name="T41" fmla="*/ 1689 h 3970"/>
              <a:gd name="T42" fmla="*/ 4054 w 4054"/>
              <a:gd name="T43" fmla="*/ 1757 h 3970"/>
              <a:gd name="T44" fmla="*/ 3953 w 4054"/>
              <a:gd name="T45" fmla="*/ 2250 h 3970"/>
              <a:gd name="T46" fmla="*/ 3702 w 4054"/>
              <a:gd name="T47" fmla="*/ 2356 h 3970"/>
              <a:gd name="T48" fmla="*/ 3511 w 4054"/>
              <a:gd name="T49" fmla="*/ 2432 h 3970"/>
              <a:gd name="T50" fmla="*/ 3417 w 4054"/>
              <a:gd name="T51" fmla="*/ 2726 h 3970"/>
              <a:gd name="T52" fmla="*/ 3519 w 4054"/>
              <a:gd name="T53" fmla="*/ 2945 h 3970"/>
              <a:gd name="T54" fmla="*/ 3613 w 4054"/>
              <a:gd name="T55" fmla="*/ 3172 h 3970"/>
              <a:gd name="T56" fmla="*/ 3292 w 4054"/>
              <a:gd name="T57" fmla="*/ 3536 h 3970"/>
              <a:gd name="T58" fmla="*/ 3092 w 4054"/>
              <a:gd name="T59" fmla="*/ 3466 h 3970"/>
              <a:gd name="T60" fmla="*/ 2841 w 4054"/>
              <a:gd name="T61" fmla="*/ 3365 h 3970"/>
              <a:gd name="T62" fmla="*/ 2492 w 4054"/>
              <a:gd name="T63" fmla="*/ 3424 h 3970"/>
              <a:gd name="T64" fmla="*/ 2439 w 4054"/>
              <a:gd name="T65" fmla="*/ 3565 h 3970"/>
              <a:gd name="T66" fmla="*/ 2333 w 4054"/>
              <a:gd name="T67" fmla="*/ 3828 h 3970"/>
              <a:gd name="T68" fmla="*/ 2260 w 4054"/>
              <a:gd name="T69" fmla="*/ 3970 h 3970"/>
              <a:gd name="T70" fmla="*/ 1755 w 4054"/>
              <a:gd name="T71" fmla="*/ 3870 h 3970"/>
              <a:gd name="T72" fmla="*/ 1647 w 4054"/>
              <a:gd name="T73" fmla="*/ 3624 h 3970"/>
              <a:gd name="T74" fmla="*/ 1570 w 4054"/>
              <a:gd name="T75" fmla="*/ 3437 h 3970"/>
              <a:gd name="T76" fmla="*/ 1270 w 4054"/>
              <a:gd name="T77" fmla="*/ 3346 h 3970"/>
              <a:gd name="T78" fmla="*/ 1045 w 4054"/>
              <a:gd name="T79" fmla="*/ 3445 h 3970"/>
              <a:gd name="T80" fmla="*/ 814 w 4054"/>
              <a:gd name="T81" fmla="*/ 3537 h 3970"/>
              <a:gd name="T82" fmla="*/ 443 w 4054"/>
              <a:gd name="T83" fmla="*/ 3223 h 3970"/>
              <a:gd name="T84" fmla="*/ 513 w 4054"/>
              <a:gd name="T85" fmla="*/ 3029 h 3970"/>
              <a:gd name="T86" fmla="*/ 617 w 4054"/>
              <a:gd name="T87" fmla="*/ 2781 h 3970"/>
              <a:gd name="T88" fmla="*/ 557 w 4054"/>
              <a:gd name="T89" fmla="*/ 2441 h 3970"/>
              <a:gd name="T90" fmla="*/ 424 w 4054"/>
              <a:gd name="T91" fmla="*/ 2392 h 3970"/>
              <a:gd name="T92" fmla="*/ 168 w 4054"/>
              <a:gd name="T93" fmla="*/ 2294 h 3970"/>
              <a:gd name="T94" fmla="*/ 4 w 4054"/>
              <a:gd name="T95" fmla="*/ 2217 h 3970"/>
              <a:gd name="T96" fmla="*/ 73 w 4054"/>
              <a:gd name="T97" fmla="*/ 1732 h 3970"/>
              <a:gd name="T98" fmla="*/ 316 w 4054"/>
              <a:gd name="T99" fmla="*/ 1628 h 3970"/>
              <a:gd name="T100" fmla="*/ 529 w 4054"/>
              <a:gd name="T101" fmla="*/ 1543 h 3970"/>
              <a:gd name="T102" fmla="*/ 645 w 4054"/>
              <a:gd name="T103" fmla="*/ 1263 h 3970"/>
              <a:gd name="T104" fmla="*/ 552 w 4054"/>
              <a:gd name="T105" fmla="*/ 1059 h 3970"/>
              <a:gd name="T106" fmla="*/ 451 w 4054"/>
              <a:gd name="T107" fmla="*/ 822 h 3970"/>
              <a:gd name="T108" fmla="*/ 750 w 4054"/>
              <a:gd name="T109" fmla="*/ 432 h 3970"/>
              <a:gd name="T110" fmla="*/ 924 w 4054"/>
              <a:gd name="T111" fmla="*/ 488 h 3970"/>
              <a:gd name="T112" fmla="*/ 1182 w 4054"/>
              <a:gd name="T113" fmla="*/ 591 h 3970"/>
              <a:gd name="T114" fmla="*/ 1314 w 4054"/>
              <a:gd name="T115" fmla="*/ 646 h 3970"/>
              <a:gd name="T116" fmla="*/ 1603 w 4054"/>
              <a:gd name="T117" fmla="*/ 437 h 3970"/>
              <a:gd name="T118" fmla="*/ 1705 w 4054"/>
              <a:gd name="T119" fmla="*/ 177 h 3970"/>
              <a:gd name="T120" fmla="*/ 1790 w 4054"/>
              <a:gd name="T121" fmla="*/ 3 h 39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4054" h="3970">
                <a:moveTo>
                  <a:pt x="2027" y="1349"/>
                </a:moveTo>
                <a:lnTo>
                  <a:pt x="1956" y="1353"/>
                </a:lnTo>
                <a:lnTo>
                  <a:pt x="1889" y="1363"/>
                </a:lnTo>
                <a:lnTo>
                  <a:pt x="1822" y="1381"/>
                </a:lnTo>
                <a:lnTo>
                  <a:pt x="1759" y="1405"/>
                </a:lnTo>
                <a:lnTo>
                  <a:pt x="1699" y="1436"/>
                </a:lnTo>
                <a:lnTo>
                  <a:pt x="1644" y="1472"/>
                </a:lnTo>
                <a:lnTo>
                  <a:pt x="1592" y="1513"/>
                </a:lnTo>
                <a:lnTo>
                  <a:pt x="1545" y="1559"/>
                </a:lnTo>
                <a:lnTo>
                  <a:pt x="1503" y="1609"/>
                </a:lnTo>
                <a:lnTo>
                  <a:pt x="1466" y="1664"/>
                </a:lnTo>
                <a:lnTo>
                  <a:pt x="1435" y="1723"/>
                </a:lnTo>
                <a:lnTo>
                  <a:pt x="1411" y="1784"/>
                </a:lnTo>
                <a:lnTo>
                  <a:pt x="1392" y="1848"/>
                </a:lnTo>
                <a:lnTo>
                  <a:pt x="1382" y="1915"/>
                </a:lnTo>
                <a:lnTo>
                  <a:pt x="1378" y="1984"/>
                </a:lnTo>
                <a:lnTo>
                  <a:pt x="1382" y="2054"/>
                </a:lnTo>
                <a:lnTo>
                  <a:pt x="1392" y="2121"/>
                </a:lnTo>
                <a:lnTo>
                  <a:pt x="1411" y="2185"/>
                </a:lnTo>
                <a:lnTo>
                  <a:pt x="1435" y="2248"/>
                </a:lnTo>
                <a:lnTo>
                  <a:pt x="1466" y="2305"/>
                </a:lnTo>
                <a:lnTo>
                  <a:pt x="1503" y="2360"/>
                </a:lnTo>
                <a:lnTo>
                  <a:pt x="1545" y="2410"/>
                </a:lnTo>
                <a:lnTo>
                  <a:pt x="1592" y="2456"/>
                </a:lnTo>
                <a:lnTo>
                  <a:pt x="1644" y="2497"/>
                </a:lnTo>
                <a:lnTo>
                  <a:pt x="1699" y="2533"/>
                </a:lnTo>
                <a:lnTo>
                  <a:pt x="1759" y="2564"/>
                </a:lnTo>
                <a:lnTo>
                  <a:pt x="1822" y="2588"/>
                </a:lnTo>
                <a:lnTo>
                  <a:pt x="1889" y="2606"/>
                </a:lnTo>
                <a:lnTo>
                  <a:pt x="1956" y="2616"/>
                </a:lnTo>
                <a:lnTo>
                  <a:pt x="2027" y="2620"/>
                </a:lnTo>
                <a:lnTo>
                  <a:pt x="2099" y="2616"/>
                </a:lnTo>
                <a:lnTo>
                  <a:pt x="2166" y="2606"/>
                </a:lnTo>
                <a:lnTo>
                  <a:pt x="2233" y="2588"/>
                </a:lnTo>
                <a:lnTo>
                  <a:pt x="2296" y="2564"/>
                </a:lnTo>
                <a:lnTo>
                  <a:pt x="2355" y="2533"/>
                </a:lnTo>
                <a:lnTo>
                  <a:pt x="2411" y="2497"/>
                </a:lnTo>
                <a:lnTo>
                  <a:pt x="2462" y="2456"/>
                </a:lnTo>
                <a:lnTo>
                  <a:pt x="2510" y="2410"/>
                </a:lnTo>
                <a:lnTo>
                  <a:pt x="2552" y="2360"/>
                </a:lnTo>
                <a:lnTo>
                  <a:pt x="2589" y="2305"/>
                </a:lnTo>
                <a:lnTo>
                  <a:pt x="2620" y="2248"/>
                </a:lnTo>
                <a:lnTo>
                  <a:pt x="2644" y="2185"/>
                </a:lnTo>
                <a:lnTo>
                  <a:pt x="2662" y="2121"/>
                </a:lnTo>
                <a:lnTo>
                  <a:pt x="2673" y="2054"/>
                </a:lnTo>
                <a:lnTo>
                  <a:pt x="2677" y="1984"/>
                </a:lnTo>
                <a:lnTo>
                  <a:pt x="2673" y="1915"/>
                </a:lnTo>
                <a:lnTo>
                  <a:pt x="2662" y="1848"/>
                </a:lnTo>
                <a:lnTo>
                  <a:pt x="2644" y="1784"/>
                </a:lnTo>
                <a:lnTo>
                  <a:pt x="2620" y="1723"/>
                </a:lnTo>
                <a:lnTo>
                  <a:pt x="2589" y="1664"/>
                </a:lnTo>
                <a:lnTo>
                  <a:pt x="2552" y="1609"/>
                </a:lnTo>
                <a:lnTo>
                  <a:pt x="2510" y="1559"/>
                </a:lnTo>
                <a:lnTo>
                  <a:pt x="2462" y="1513"/>
                </a:lnTo>
                <a:lnTo>
                  <a:pt x="2411" y="1472"/>
                </a:lnTo>
                <a:lnTo>
                  <a:pt x="2355" y="1436"/>
                </a:lnTo>
                <a:lnTo>
                  <a:pt x="2296" y="1405"/>
                </a:lnTo>
                <a:lnTo>
                  <a:pt x="2233" y="1381"/>
                </a:lnTo>
                <a:lnTo>
                  <a:pt x="2166" y="1363"/>
                </a:lnTo>
                <a:lnTo>
                  <a:pt x="2099" y="1353"/>
                </a:lnTo>
                <a:lnTo>
                  <a:pt x="2027" y="1349"/>
                </a:lnTo>
                <a:close/>
                <a:moveTo>
                  <a:pt x="1795" y="0"/>
                </a:moveTo>
                <a:lnTo>
                  <a:pt x="2241" y="0"/>
                </a:lnTo>
                <a:lnTo>
                  <a:pt x="2246" y="3"/>
                </a:lnTo>
                <a:lnTo>
                  <a:pt x="2252" y="12"/>
                </a:lnTo>
                <a:lnTo>
                  <a:pt x="2262" y="27"/>
                </a:lnTo>
                <a:lnTo>
                  <a:pt x="2273" y="48"/>
                </a:lnTo>
                <a:lnTo>
                  <a:pt x="2285" y="71"/>
                </a:lnTo>
                <a:lnTo>
                  <a:pt x="2298" y="99"/>
                </a:lnTo>
                <a:lnTo>
                  <a:pt x="2314" y="130"/>
                </a:lnTo>
                <a:lnTo>
                  <a:pt x="2329" y="163"/>
                </a:lnTo>
                <a:lnTo>
                  <a:pt x="2344" y="199"/>
                </a:lnTo>
                <a:lnTo>
                  <a:pt x="2360" y="235"/>
                </a:lnTo>
                <a:lnTo>
                  <a:pt x="2376" y="272"/>
                </a:lnTo>
                <a:lnTo>
                  <a:pt x="2392" y="309"/>
                </a:lnTo>
                <a:lnTo>
                  <a:pt x="2407" y="346"/>
                </a:lnTo>
                <a:lnTo>
                  <a:pt x="2422" y="381"/>
                </a:lnTo>
                <a:lnTo>
                  <a:pt x="2437" y="414"/>
                </a:lnTo>
                <a:lnTo>
                  <a:pt x="2449" y="445"/>
                </a:lnTo>
                <a:lnTo>
                  <a:pt x="2460" y="473"/>
                </a:lnTo>
                <a:lnTo>
                  <a:pt x="2470" y="497"/>
                </a:lnTo>
                <a:lnTo>
                  <a:pt x="2479" y="516"/>
                </a:lnTo>
                <a:lnTo>
                  <a:pt x="2484" y="532"/>
                </a:lnTo>
                <a:lnTo>
                  <a:pt x="2488" y="541"/>
                </a:lnTo>
                <a:lnTo>
                  <a:pt x="2489" y="545"/>
                </a:lnTo>
                <a:lnTo>
                  <a:pt x="2737" y="645"/>
                </a:lnTo>
                <a:lnTo>
                  <a:pt x="2740" y="643"/>
                </a:lnTo>
                <a:lnTo>
                  <a:pt x="2749" y="638"/>
                </a:lnTo>
                <a:lnTo>
                  <a:pt x="2764" y="632"/>
                </a:lnTo>
                <a:lnTo>
                  <a:pt x="2784" y="623"/>
                </a:lnTo>
                <a:lnTo>
                  <a:pt x="2808" y="613"/>
                </a:lnTo>
                <a:lnTo>
                  <a:pt x="2836" y="600"/>
                </a:lnTo>
                <a:lnTo>
                  <a:pt x="2867" y="587"/>
                </a:lnTo>
                <a:lnTo>
                  <a:pt x="2900" y="572"/>
                </a:lnTo>
                <a:lnTo>
                  <a:pt x="2935" y="556"/>
                </a:lnTo>
                <a:lnTo>
                  <a:pt x="2972" y="541"/>
                </a:lnTo>
                <a:lnTo>
                  <a:pt x="3009" y="524"/>
                </a:lnTo>
                <a:lnTo>
                  <a:pt x="3046" y="509"/>
                </a:lnTo>
                <a:lnTo>
                  <a:pt x="3083" y="493"/>
                </a:lnTo>
                <a:lnTo>
                  <a:pt x="3119" y="479"/>
                </a:lnTo>
                <a:lnTo>
                  <a:pt x="3152" y="465"/>
                </a:lnTo>
                <a:lnTo>
                  <a:pt x="3184" y="452"/>
                </a:lnTo>
                <a:lnTo>
                  <a:pt x="3214" y="442"/>
                </a:lnTo>
                <a:lnTo>
                  <a:pt x="3239" y="432"/>
                </a:lnTo>
                <a:lnTo>
                  <a:pt x="3261" y="426"/>
                </a:lnTo>
                <a:lnTo>
                  <a:pt x="3278" y="422"/>
                </a:lnTo>
                <a:lnTo>
                  <a:pt x="3291" y="419"/>
                </a:lnTo>
                <a:lnTo>
                  <a:pt x="3297" y="420"/>
                </a:lnTo>
                <a:lnTo>
                  <a:pt x="3612" y="728"/>
                </a:lnTo>
                <a:lnTo>
                  <a:pt x="3613" y="734"/>
                </a:lnTo>
                <a:lnTo>
                  <a:pt x="3612" y="746"/>
                </a:lnTo>
                <a:lnTo>
                  <a:pt x="3607" y="762"/>
                </a:lnTo>
                <a:lnTo>
                  <a:pt x="3600" y="784"/>
                </a:lnTo>
                <a:lnTo>
                  <a:pt x="3591" y="810"/>
                </a:lnTo>
                <a:lnTo>
                  <a:pt x="3581" y="839"/>
                </a:lnTo>
                <a:lnTo>
                  <a:pt x="3570" y="871"/>
                </a:lnTo>
                <a:lnTo>
                  <a:pt x="3556" y="906"/>
                </a:lnTo>
                <a:lnTo>
                  <a:pt x="3542" y="942"/>
                </a:lnTo>
                <a:lnTo>
                  <a:pt x="3526" y="977"/>
                </a:lnTo>
                <a:lnTo>
                  <a:pt x="3511" y="1015"/>
                </a:lnTo>
                <a:lnTo>
                  <a:pt x="3495" y="1053"/>
                </a:lnTo>
                <a:lnTo>
                  <a:pt x="3480" y="1089"/>
                </a:lnTo>
                <a:lnTo>
                  <a:pt x="3465" y="1123"/>
                </a:lnTo>
                <a:lnTo>
                  <a:pt x="3451" y="1157"/>
                </a:lnTo>
                <a:lnTo>
                  <a:pt x="3438" y="1187"/>
                </a:lnTo>
                <a:lnTo>
                  <a:pt x="3425" y="1216"/>
                </a:lnTo>
                <a:lnTo>
                  <a:pt x="3415" y="1240"/>
                </a:lnTo>
                <a:lnTo>
                  <a:pt x="3407" y="1259"/>
                </a:lnTo>
                <a:lnTo>
                  <a:pt x="3401" y="1274"/>
                </a:lnTo>
                <a:lnTo>
                  <a:pt x="3396" y="1283"/>
                </a:lnTo>
                <a:lnTo>
                  <a:pt x="3394" y="1286"/>
                </a:lnTo>
                <a:lnTo>
                  <a:pt x="3497" y="1529"/>
                </a:lnTo>
                <a:lnTo>
                  <a:pt x="3501" y="1531"/>
                </a:lnTo>
                <a:lnTo>
                  <a:pt x="3510" y="1534"/>
                </a:lnTo>
                <a:lnTo>
                  <a:pt x="3525" y="1540"/>
                </a:lnTo>
                <a:lnTo>
                  <a:pt x="3545" y="1547"/>
                </a:lnTo>
                <a:lnTo>
                  <a:pt x="3571" y="1556"/>
                </a:lnTo>
                <a:lnTo>
                  <a:pt x="3599" y="1566"/>
                </a:lnTo>
                <a:lnTo>
                  <a:pt x="3630" y="1578"/>
                </a:lnTo>
                <a:lnTo>
                  <a:pt x="3664" y="1591"/>
                </a:lnTo>
                <a:lnTo>
                  <a:pt x="3700" y="1604"/>
                </a:lnTo>
                <a:lnTo>
                  <a:pt x="3737" y="1618"/>
                </a:lnTo>
                <a:lnTo>
                  <a:pt x="3776" y="1632"/>
                </a:lnTo>
                <a:lnTo>
                  <a:pt x="3814" y="1647"/>
                </a:lnTo>
                <a:lnTo>
                  <a:pt x="3851" y="1661"/>
                </a:lnTo>
                <a:lnTo>
                  <a:pt x="3887" y="1675"/>
                </a:lnTo>
                <a:lnTo>
                  <a:pt x="3921" y="1689"/>
                </a:lnTo>
                <a:lnTo>
                  <a:pt x="3953" y="1703"/>
                </a:lnTo>
                <a:lnTo>
                  <a:pt x="3981" y="1715"/>
                </a:lnTo>
                <a:lnTo>
                  <a:pt x="4005" y="1726"/>
                </a:lnTo>
                <a:lnTo>
                  <a:pt x="4026" y="1737"/>
                </a:lnTo>
                <a:lnTo>
                  <a:pt x="4041" y="1746"/>
                </a:lnTo>
                <a:lnTo>
                  <a:pt x="4051" y="1752"/>
                </a:lnTo>
                <a:lnTo>
                  <a:pt x="4054" y="1757"/>
                </a:lnTo>
                <a:lnTo>
                  <a:pt x="4054" y="2194"/>
                </a:lnTo>
                <a:lnTo>
                  <a:pt x="4051" y="2199"/>
                </a:lnTo>
                <a:lnTo>
                  <a:pt x="4041" y="2205"/>
                </a:lnTo>
                <a:lnTo>
                  <a:pt x="4026" y="2214"/>
                </a:lnTo>
                <a:lnTo>
                  <a:pt x="4005" y="2226"/>
                </a:lnTo>
                <a:lnTo>
                  <a:pt x="3981" y="2237"/>
                </a:lnTo>
                <a:lnTo>
                  <a:pt x="3953" y="2250"/>
                </a:lnTo>
                <a:lnTo>
                  <a:pt x="3921" y="2264"/>
                </a:lnTo>
                <a:lnTo>
                  <a:pt x="3887" y="2280"/>
                </a:lnTo>
                <a:lnTo>
                  <a:pt x="3851" y="2295"/>
                </a:lnTo>
                <a:lnTo>
                  <a:pt x="3814" y="2310"/>
                </a:lnTo>
                <a:lnTo>
                  <a:pt x="3776" y="2326"/>
                </a:lnTo>
                <a:lnTo>
                  <a:pt x="3739" y="2342"/>
                </a:lnTo>
                <a:lnTo>
                  <a:pt x="3702" y="2356"/>
                </a:lnTo>
                <a:lnTo>
                  <a:pt x="3666" y="2372"/>
                </a:lnTo>
                <a:lnTo>
                  <a:pt x="3631" y="2385"/>
                </a:lnTo>
                <a:lnTo>
                  <a:pt x="3599" y="2397"/>
                </a:lnTo>
                <a:lnTo>
                  <a:pt x="3571" y="2409"/>
                </a:lnTo>
                <a:lnTo>
                  <a:pt x="3547" y="2418"/>
                </a:lnTo>
                <a:lnTo>
                  <a:pt x="3526" y="2426"/>
                </a:lnTo>
                <a:lnTo>
                  <a:pt x="3511" y="2432"/>
                </a:lnTo>
                <a:lnTo>
                  <a:pt x="3502" y="2436"/>
                </a:lnTo>
                <a:lnTo>
                  <a:pt x="3498" y="2437"/>
                </a:lnTo>
                <a:lnTo>
                  <a:pt x="3396" y="2680"/>
                </a:lnTo>
                <a:lnTo>
                  <a:pt x="3397" y="2683"/>
                </a:lnTo>
                <a:lnTo>
                  <a:pt x="3401" y="2692"/>
                </a:lnTo>
                <a:lnTo>
                  <a:pt x="3408" y="2707"/>
                </a:lnTo>
                <a:lnTo>
                  <a:pt x="3417" y="2726"/>
                </a:lnTo>
                <a:lnTo>
                  <a:pt x="3429" y="2749"/>
                </a:lnTo>
                <a:lnTo>
                  <a:pt x="3440" y="2776"/>
                </a:lnTo>
                <a:lnTo>
                  <a:pt x="3454" y="2807"/>
                </a:lnTo>
                <a:lnTo>
                  <a:pt x="3470" y="2839"/>
                </a:lnTo>
                <a:lnTo>
                  <a:pt x="3485" y="2874"/>
                </a:lnTo>
                <a:lnTo>
                  <a:pt x="3502" y="2910"/>
                </a:lnTo>
                <a:lnTo>
                  <a:pt x="3519" y="2945"/>
                </a:lnTo>
                <a:lnTo>
                  <a:pt x="3535" y="2983"/>
                </a:lnTo>
                <a:lnTo>
                  <a:pt x="3551" y="3018"/>
                </a:lnTo>
                <a:lnTo>
                  <a:pt x="3566" y="3054"/>
                </a:lnTo>
                <a:lnTo>
                  <a:pt x="3580" y="3088"/>
                </a:lnTo>
                <a:lnTo>
                  <a:pt x="3593" y="3118"/>
                </a:lnTo>
                <a:lnTo>
                  <a:pt x="3603" y="3146"/>
                </a:lnTo>
                <a:lnTo>
                  <a:pt x="3613" y="3172"/>
                </a:lnTo>
                <a:lnTo>
                  <a:pt x="3620" y="3194"/>
                </a:lnTo>
                <a:lnTo>
                  <a:pt x="3625" y="3210"/>
                </a:lnTo>
                <a:lnTo>
                  <a:pt x="3626" y="3222"/>
                </a:lnTo>
                <a:lnTo>
                  <a:pt x="3625" y="3227"/>
                </a:lnTo>
                <a:lnTo>
                  <a:pt x="3310" y="3536"/>
                </a:lnTo>
                <a:lnTo>
                  <a:pt x="3303" y="3537"/>
                </a:lnTo>
                <a:lnTo>
                  <a:pt x="3292" y="3536"/>
                </a:lnTo>
                <a:lnTo>
                  <a:pt x="3274" y="3532"/>
                </a:lnTo>
                <a:lnTo>
                  <a:pt x="3252" y="3525"/>
                </a:lnTo>
                <a:lnTo>
                  <a:pt x="3227" y="3516"/>
                </a:lnTo>
                <a:lnTo>
                  <a:pt x="3196" y="3506"/>
                </a:lnTo>
                <a:lnTo>
                  <a:pt x="3164" y="3495"/>
                </a:lnTo>
                <a:lnTo>
                  <a:pt x="3129" y="3481"/>
                </a:lnTo>
                <a:lnTo>
                  <a:pt x="3092" y="3466"/>
                </a:lnTo>
                <a:lnTo>
                  <a:pt x="3055" y="3452"/>
                </a:lnTo>
                <a:lnTo>
                  <a:pt x="3017" y="3437"/>
                </a:lnTo>
                <a:lnTo>
                  <a:pt x="2979" y="3422"/>
                </a:lnTo>
                <a:lnTo>
                  <a:pt x="2942" y="3406"/>
                </a:lnTo>
                <a:lnTo>
                  <a:pt x="2906" y="3392"/>
                </a:lnTo>
                <a:lnTo>
                  <a:pt x="2872" y="3378"/>
                </a:lnTo>
                <a:lnTo>
                  <a:pt x="2841" y="3365"/>
                </a:lnTo>
                <a:lnTo>
                  <a:pt x="2813" y="3354"/>
                </a:lnTo>
                <a:lnTo>
                  <a:pt x="2789" y="3344"/>
                </a:lnTo>
                <a:lnTo>
                  <a:pt x="2768" y="3335"/>
                </a:lnTo>
                <a:lnTo>
                  <a:pt x="2754" y="3328"/>
                </a:lnTo>
                <a:lnTo>
                  <a:pt x="2744" y="3324"/>
                </a:lnTo>
                <a:lnTo>
                  <a:pt x="2741" y="3323"/>
                </a:lnTo>
                <a:lnTo>
                  <a:pt x="2492" y="3424"/>
                </a:lnTo>
                <a:lnTo>
                  <a:pt x="2490" y="3427"/>
                </a:lnTo>
                <a:lnTo>
                  <a:pt x="2487" y="3437"/>
                </a:lnTo>
                <a:lnTo>
                  <a:pt x="2481" y="3454"/>
                </a:lnTo>
                <a:lnTo>
                  <a:pt x="2472" y="3475"/>
                </a:lnTo>
                <a:lnTo>
                  <a:pt x="2462" y="3502"/>
                </a:lnTo>
                <a:lnTo>
                  <a:pt x="2452" y="3532"/>
                </a:lnTo>
                <a:lnTo>
                  <a:pt x="2439" y="3565"/>
                </a:lnTo>
                <a:lnTo>
                  <a:pt x="2425" y="3601"/>
                </a:lnTo>
                <a:lnTo>
                  <a:pt x="2410" y="3638"/>
                </a:lnTo>
                <a:lnTo>
                  <a:pt x="2394" y="3678"/>
                </a:lnTo>
                <a:lnTo>
                  <a:pt x="2379" y="3716"/>
                </a:lnTo>
                <a:lnTo>
                  <a:pt x="2364" y="3755"/>
                </a:lnTo>
                <a:lnTo>
                  <a:pt x="2348" y="3792"/>
                </a:lnTo>
                <a:lnTo>
                  <a:pt x="2333" y="3828"/>
                </a:lnTo>
                <a:lnTo>
                  <a:pt x="2319" y="3861"/>
                </a:lnTo>
                <a:lnTo>
                  <a:pt x="2305" y="3892"/>
                </a:lnTo>
                <a:lnTo>
                  <a:pt x="2293" y="3917"/>
                </a:lnTo>
                <a:lnTo>
                  <a:pt x="2282" y="3939"/>
                </a:lnTo>
                <a:lnTo>
                  <a:pt x="2273" y="3956"/>
                </a:lnTo>
                <a:lnTo>
                  <a:pt x="2265" y="3966"/>
                </a:lnTo>
                <a:lnTo>
                  <a:pt x="2260" y="3970"/>
                </a:lnTo>
                <a:lnTo>
                  <a:pt x="1814" y="3970"/>
                </a:lnTo>
                <a:lnTo>
                  <a:pt x="1809" y="3966"/>
                </a:lnTo>
                <a:lnTo>
                  <a:pt x="1802" y="3957"/>
                </a:lnTo>
                <a:lnTo>
                  <a:pt x="1793" y="3942"/>
                </a:lnTo>
                <a:lnTo>
                  <a:pt x="1781" y="3922"/>
                </a:lnTo>
                <a:lnTo>
                  <a:pt x="1768" y="3898"/>
                </a:lnTo>
                <a:lnTo>
                  <a:pt x="1755" y="3870"/>
                </a:lnTo>
                <a:lnTo>
                  <a:pt x="1741" y="3839"/>
                </a:lnTo>
                <a:lnTo>
                  <a:pt x="1726" y="3806"/>
                </a:lnTo>
                <a:lnTo>
                  <a:pt x="1711" y="3770"/>
                </a:lnTo>
                <a:lnTo>
                  <a:pt x="1694" y="3734"/>
                </a:lnTo>
                <a:lnTo>
                  <a:pt x="1679" y="3697"/>
                </a:lnTo>
                <a:lnTo>
                  <a:pt x="1662" y="3660"/>
                </a:lnTo>
                <a:lnTo>
                  <a:pt x="1647" y="3624"/>
                </a:lnTo>
                <a:lnTo>
                  <a:pt x="1632" y="3588"/>
                </a:lnTo>
                <a:lnTo>
                  <a:pt x="1618" y="3555"/>
                </a:lnTo>
                <a:lnTo>
                  <a:pt x="1606" y="3524"/>
                </a:lnTo>
                <a:lnTo>
                  <a:pt x="1594" y="3496"/>
                </a:lnTo>
                <a:lnTo>
                  <a:pt x="1584" y="3472"/>
                </a:lnTo>
                <a:lnTo>
                  <a:pt x="1576" y="3452"/>
                </a:lnTo>
                <a:lnTo>
                  <a:pt x="1570" y="3437"/>
                </a:lnTo>
                <a:lnTo>
                  <a:pt x="1566" y="3428"/>
                </a:lnTo>
                <a:lnTo>
                  <a:pt x="1565" y="3424"/>
                </a:lnTo>
                <a:lnTo>
                  <a:pt x="1316" y="3324"/>
                </a:lnTo>
                <a:lnTo>
                  <a:pt x="1314" y="3326"/>
                </a:lnTo>
                <a:lnTo>
                  <a:pt x="1305" y="3331"/>
                </a:lnTo>
                <a:lnTo>
                  <a:pt x="1289" y="3337"/>
                </a:lnTo>
                <a:lnTo>
                  <a:pt x="1270" y="3346"/>
                </a:lnTo>
                <a:lnTo>
                  <a:pt x="1246" y="3356"/>
                </a:lnTo>
                <a:lnTo>
                  <a:pt x="1218" y="3369"/>
                </a:lnTo>
                <a:lnTo>
                  <a:pt x="1187" y="3382"/>
                </a:lnTo>
                <a:lnTo>
                  <a:pt x="1154" y="3397"/>
                </a:lnTo>
                <a:lnTo>
                  <a:pt x="1119" y="3413"/>
                </a:lnTo>
                <a:lnTo>
                  <a:pt x="1082" y="3428"/>
                </a:lnTo>
                <a:lnTo>
                  <a:pt x="1045" y="3445"/>
                </a:lnTo>
                <a:lnTo>
                  <a:pt x="1008" y="3460"/>
                </a:lnTo>
                <a:lnTo>
                  <a:pt x="971" y="3475"/>
                </a:lnTo>
                <a:lnTo>
                  <a:pt x="935" y="3491"/>
                </a:lnTo>
                <a:lnTo>
                  <a:pt x="901" y="3505"/>
                </a:lnTo>
                <a:lnTo>
                  <a:pt x="869" y="3516"/>
                </a:lnTo>
                <a:lnTo>
                  <a:pt x="840" y="3528"/>
                </a:lnTo>
                <a:lnTo>
                  <a:pt x="814" y="3537"/>
                </a:lnTo>
                <a:lnTo>
                  <a:pt x="793" y="3545"/>
                </a:lnTo>
                <a:lnTo>
                  <a:pt x="776" y="3548"/>
                </a:lnTo>
                <a:lnTo>
                  <a:pt x="763" y="3551"/>
                </a:lnTo>
                <a:lnTo>
                  <a:pt x="758" y="3550"/>
                </a:lnTo>
                <a:lnTo>
                  <a:pt x="443" y="3240"/>
                </a:lnTo>
                <a:lnTo>
                  <a:pt x="442" y="3235"/>
                </a:lnTo>
                <a:lnTo>
                  <a:pt x="443" y="3223"/>
                </a:lnTo>
                <a:lnTo>
                  <a:pt x="448" y="3207"/>
                </a:lnTo>
                <a:lnTo>
                  <a:pt x="455" y="3185"/>
                </a:lnTo>
                <a:lnTo>
                  <a:pt x="464" y="3159"/>
                </a:lnTo>
                <a:lnTo>
                  <a:pt x="474" y="3130"/>
                </a:lnTo>
                <a:lnTo>
                  <a:pt x="485" y="3098"/>
                </a:lnTo>
                <a:lnTo>
                  <a:pt x="499" y="3064"/>
                </a:lnTo>
                <a:lnTo>
                  <a:pt x="513" y="3029"/>
                </a:lnTo>
                <a:lnTo>
                  <a:pt x="529" y="2991"/>
                </a:lnTo>
                <a:lnTo>
                  <a:pt x="544" y="2954"/>
                </a:lnTo>
                <a:lnTo>
                  <a:pt x="560" y="2917"/>
                </a:lnTo>
                <a:lnTo>
                  <a:pt x="575" y="2880"/>
                </a:lnTo>
                <a:lnTo>
                  <a:pt x="589" y="2846"/>
                </a:lnTo>
                <a:lnTo>
                  <a:pt x="604" y="2812"/>
                </a:lnTo>
                <a:lnTo>
                  <a:pt x="617" y="2781"/>
                </a:lnTo>
                <a:lnTo>
                  <a:pt x="629" y="2753"/>
                </a:lnTo>
                <a:lnTo>
                  <a:pt x="639" y="2730"/>
                </a:lnTo>
                <a:lnTo>
                  <a:pt x="648" y="2710"/>
                </a:lnTo>
                <a:lnTo>
                  <a:pt x="654" y="2696"/>
                </a:lnTo>
                <a:lnTo>
                  <a:pt x="658" y="2687"/>
                </a:lnTo>
                <a:lnTo>
                  <a:pt x="661" y="2683"/>
                </a:lnTo>
                <a:lnTo>
                  <a:pt x="557" y="2441"/>
                </a:lnTo>
                <a:lnTo>
                  <a:pt x="554" y="2440"/>
                </a:lnTo>
                <a:lnTo>
                  <a:pt x="544" y="2436"/>
                </a:lnTo>
                <a:lnTo>
                  <a:pt x="529" y="2431"/>
                </a:lnTo>
                <a:lnTo>
                  <a:pt x="508" y="2423"/>
                </a:lnTo>
                <a:lnTo>
                  <a:pt x="484" y="2414"/>
                </a:lnTo>
                <a:lnTo>
                  <a:pt x="456" y="2404"/>
                </a:lnTo>
                <a:lnTo>
                  <a:pt x="424" y="2392"/>
                </a:lnTo>
                <a:lnTo>
                  <a:pt x="391" y="2379"/>
                </a:lnTo>
                <a:lnTo>
                  <a:pt x="353" y="2367"/>
                </a:lnTo>
                <a:lnTo>
                  <a:pt x="316" y="2353"/>
                </a:lnTo>
                <a:lnTo>
                  <a:pt x="279" y="2337"/>
                </a:lnTo>
                <a:lnTo>
                  <a:pt x="241" y="2323"/>
                </a:lnTo>
                <a:lnTo>
                  <a:pt x="204" y="2308"/>
                </a:lnTo>
                <a:lnTo>
                  <a:pt x="168" y="2294"/>
                </a:lnTo>
                <a:lnTo>
                  <a:pt x="133" y="2280"/>
                </a:lnTo>
                <a:lnTo>
                  <a:pt x="101" y="2267"/>
                </a:lnTo>
                <a:lnTo>
                  <a:pt x="73" y="2254"/>
                </a:lnTo>
                <a:lnTo>
                  <a:pt x="49" y="2242"/>
                </a:lnTo>
                <a:lnTo>
                  <a:pt x="28" y="2232"/>
                </a:lnTo>
                <a:lnTo>
                  <a:pt x="13" y="2223"/>
                </a:lnTo>
                <a:lnTo>
                  <a:pt x="4" y="2217"/>
                </a:lnTo>
                <a:lnTo>
                  <a:pt x="0" y="2212"/>
                </a:lnTo>
                <a:lnTo>
                  <a:pt x="0" y="1775"/>
                </a:lnTo>
                <a:lnTo>
                  <a:pt x="4" y="1770"/>
                </a:lnTo>
                <a:lnTo>
                  <a:pt x="13" y="1764"/>
                </a:lnTo>
                <a:lnTo>
                  <a:pt x="28" y="1755"/>
                </a:lnTo>
                <a:lnTo>
                  <a:pt x="49" y="1743"/>
                </a:lnTo>
                <a:lnTo>
                  <a:pt x="73" y="1732"/>
                </a:lnTo>
                <a:lnTo>
                  <a:pt x="101" y="1719"/>
                </a:lnTo>
                <a:lnTo>
                  <a:pt x="133" y="1705"/>
                </a:lnTo>
                <a:lnTo>
                  <a:pt x="168" y="1689"/>
                </a:lnTo>
                <a:lnTo>
                  <a:pt x="204" y="1674"/>
                </a:lnTo>
                <a:lnTo>
                  <a:pt x="241" y="1659"/>
                </a:lnTo>
                <a:lnTo>
                  <a:pt x="278" y="1643"/>
                </a:lnTo>
                <a:lnTo>
                  <a:pt x="316" y="1628"/>
                </a:lnTo>
                <a:lnTo>
                  <a:pt x="353" y="1612"/>
                </a:lnTo>
                <a:lnTo>
                  <a:pt x="389" y="1598"/>
                </a:lnTo>
                <a:lnTo>
                  <a:pt x="424" y="1584"/>
                </a:lnTo>
                <a:lnTo>
                  <a:pt x="455" y="1572"/>
                </a:lnTo>
                <a:lnTo>
                  <a:pt x="484" y="1561"/>
                </a:lnTo>
                <a:lnTo>
                  <a:pt x="508" y="1551"/>
                </a:lnTo>
                <a:lnTo>
                  <a:pt x="529" y="1543"/>
                </a:lnTo>
                <a:lnTo>
                  <a:pt x="544" y="1537"/>
                </a:lnTo>
                <a:lnTo>
                  <a:pt x="553" y="1533"/>
                </a:lnTo>
                <a:lnTo>
                  <a:pt x="557" y="1532"/>
                </a:lnTo>
                <a:lnTo>
                  <a:pt x="658" y="1290"/>
                </a:lnTo>
                <a:lnTo>
                  <a:pt x="657" y="1286"/>
                </a:lnTo>
                <a:lnTo>
                  <a:pt x="653" y="1277"/>
                </a:lnTo>
                <a:lnTo>
                  <a:pt x="645" y="1263"/>
                </a:lnTo>
                <a:lnTo>
                  <a:pt x="636" y="1244"/>
                </a:lnTo>
                <a:lnTo>
                  <a:pt x="626" y="1219"/>
                </a:lnTo>
                <a:lnTo>
                  <a:pt x="613" y="1193"/>
                </a:lnTo>
                <a:lnTo>
                  <a:pt x="599" y="1163"/>
                </a:lnTo>
                <a:lnTo>
                  <a:pt x="584" y="1130"/>
                </a:lnTo>
                <a:lnTo>
                  <a:pt x="568" y="1095"/>
                </a:lnTo>
                <a:lnTo>
                  <a:pt x="552" y="1059"/>
                </a:lnTo>
                <a:lnTo>
                  <a:pt x="536" y="1024"/>
                </a:lnTo>
                <a:lnTo>
                  <a:pt x="520" y="986"/>
                </a:lnTo>
                <a:lnTo>
                  <a:pt x="504" y="951"/>
                </a:lnTo>
                <a:lnTo>
                  <a:pt x="489" y="916"/>
                </a:lnTo>
                <a:lnTo>
                  <a:pt x="475" y="883"/>
                </a:lnTo>
                <a:lnTo>
                  <a:pt x="462" y="851"/>
                </a:lnTo>
                <a:lnTo>
                  <a:pt x="451" y="822"/>
                </a:lnTo>
                <a:lnTo>
                  <a:pt x="442" y="797"/>
                </a:lnTo>
                <a:lnTo>
                  <a:pt x="435" y="776"/>
                </a:lnTo>
                <a:lnTo>
                  <a:pt x="430" y="760"/>
                </a:lnTo>
                <a:lnTo>
                  <a:pt x="429" y="748"/>
                </a:lnTo>
                <a:lnTo>
                  <a:pt x="430" y="742"/>
                </a:lnTo>
                <a:lnTo>
                  <a:pt x="745" y="433"/>
                </a:lnTo>
                <a:lnTo>
                  <a:pt x="750" y="432"/>
                </a:lnTo>
                <a:lnTo>
                  <a:pt x="763" y="433"/>
                </a:lnTo>
                <a:lnTo>
                  <a:pt x="780" y="438"/>
                </a:lnTo>
                <a:lnTo>
                  <a:pt x="802" y="445"/>
                </a:lnTo>
                <a:lnTo>
                  <a:pt x="828" y="452"/>
                </a:lnTo>
                <a:lnTo>
                  <a:pt x="858" y="463"/>
                </a:lnTo>
                <a:lnTo>
                  <a:pt x="890" y="476"/>
                </a:lnTo>
                <a:lnTo>
                  <a:pt x="924" y="488"/>
                </a:lnTo>
                <a:lnTo>
                  <a:pt x="962" y="502"/>
                </a:lnTo>
                <a:lnTo>
                  <a:pt x="999" y="516"/>
                </a:lnTo>
                <a:lnTo>
                  <a:pt x="1037" y="532"/>
                </a:lnTo>
                <a:lnTo>
                  <a:pt x="1076" y="547"/>
                </a:lnTo>
                <a:lnTo>
                  <a:pt x="1113" y="563"/>
                </a:lnTo>
                <a:lnTo>
                  <a:pt x="1149" y="577"/>
                </a:lnTo>
                <a:lnTo>
                  <a:pt x="1182" y="591"/>
                </a:lnTo>
                <a:lnTo>
                  <a:pt x="1214" y="604"/>
                </a:lnTo>
                <a:lnTo>
                  <a:pt x="1242" y="616"/>
                </a:lnTo>
                <a:lnTo>
                  <a:pt x="1266" y="627"/>
                </a:lnTo>
                <a:lnTo>
                  <a:pt x="1287" y="634"/>
                </a:lnTo>
                <a:lnTo>
                  <a:pt x="1301" y="641"/>
                </a:lnTo>
                <a:lnTo>
                  <a:pt x="1311" y="645"/>
                </a:lnTo>
                <a:lnTo>
                  <a:pt x="1314" y="646"/>
                </a:lnTo>
                <a:lnTo>
                  <a:pt x="1562" y="546"/>
                </a:lnTo>
                <a:lnTo>
                  <a:pt x="1563" y="542"/>
                </a:lnTo>
                <a:lnTo>
                  <a:pt x="1567" y="532"/>
                </a:lnTo>
                <a:lnTo>
                  <a:pt x="1572" y="515"/>
                </a:lnTo>
                <a:lnTo>
                  <a:pt x="1581" y="493"/>
                </a:lnTo>
                <a:lnTo>
                  <a:pt x="1592" y="468"/>
                </a:lnTo>
                <a:lnTo>
                  <a:pt x="1603" y="437"/>
                </a:lnTo>
                <a:lnTo>
                  <a:pt x="1615" y="404"/>
                </a:lnTo>
                <a:lnTo>
                  <a:pt x="1629" y="368"/>
                </a:lnTo>
                <a:lnTo>
                  <a:pt x="1644" y="331"/>
                </a:lnTo>
                <a:lnTo>
                  <a:pt x="1659" y="292"/>
                </a:lnTo>
                <a:lnTo>
                  <a:pt x="1675" y="253"/>
                </a:lnTo>
                <a:lnTo>
                  <a:pt x="1690" y="214"/>
                </a:lnTo>
                <a:lnTo>
                  <a:pt x="1705" y="177"/>
                </a:lnTo>
                <a:lnTo>
                  <a:pt x="1721" y="141"/>
                </a:lnTo>
                <a:lnTo>
                  <a:pt x="1735" y="108"/>
                </a:lnTo>
                <a:lnTo>
                  <a:pt x="1749" y="77"/>
                </a:lnTo>
                <a:lnTo>
                  <a:pt x="1762" y="52"/>
                </a:lnTo>
                <a:lnTo>
                  <a:pt x="1772" y="30"/>
                </a:lnTo>
                <a:lnTo>
                  <a:pt x="1782" y="13"/>
                </a:lnTo>
                <a:lnTo>
                  <a:pt x="1790" y="3"/>
                </a:lnTo>
                <a:lnTo>
                  <a:pt x="1795" y="0"/>
                </a:lnTo>
                <a:close/>
              </a:path>
            </a:pathLst>
          </a:custGeom>
          <a:solidFill>
            <a:srgbClr val="40404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13" name="出自【趣你的PPT】(微信:qunideppt)：最优质的PPT资源库"/>
          <p:cNvSpPr>
            <a:spLocks noEditPoints="1"/>
          </p:cNvSpPr>
          <p:nvPr/>
        </p:nvSpPr>
        <p:spPr bwMode="auto">
          <a:xfrm rot="20736051">
            <a:off x="6480090" y="1769176"/>
            <a:ext cx="1999669" cy="1958232"/>
          </a:xfrm>
          <a:custGeom>
            <a:avLst/>
            <a:gdLst>
              <a:gd name="T0" fmla="*/ 1644 w 4054"/>
              <a:gd name="T1" fmla="*/ 1472 h 3970"/>
              <a:gd name="T2" fmla="*/ 1392 w 4054"/>
              <a:gd name="T3" fmla="*/ 1848 h 3970"/>
              <a:gd name="T4" fmla="*/ 1466 w 4054"/>
              <a:gd name="T5" fmla="*/ 2305 h 3970"/>
              <a:gd name="T6" fmla="*/ 1822 w 4054"/>
              <a:gd name="T7" fmla="*/ 2588 h 3970"/>
              <a:gd name="T8" fmla="*/ 2296 w 4054"/>
              <a:gd name="T9" fmla="*/ 2564 h 3970"/>
              <a:gd name="T10" fmla="*/ 2620 w 4054"/>
              <a:gd name="T11" fmla="*/ 2248 h 3970"/>
              <a:gd name="T12" fmla="*/ 2644 w 4054"/>
              <a:gd name="T13" fmla="*/ 1784 h 3970"/>
              <a:gd name="T14" fmla="*/ 2355 w 4054"/>
              <a:gd name="T15" fmla="*/ 1436 h 3970"/>
              <a:gd name="T16" fmla="*/ 2241 w 4054"/>
              <a:gd name="T17" fmla="*/ 0 h 3970"/>
              <a:gd name="T18" fmla="*/ 2314 w 4054"/>
              <a:gd name="T19" fmla="*/ 130 h 3970"/>
              <a:gd name="T20" fmla="*/ 2422 w 4054"/>
              <a:gd name="T21" fmla="*/ 381 h 3970"/>
              <a:gd name="T22" fmla="*/ 2488 w 4054"/>
              <a:gd name="T23" fmla="*/ 541 h 3970"/>
              <a:gd name="T24" fmla="*/ 2808 w 4054"/>
              <a:gd name="T25" fmla="*/ 613 h 3970"/>
              <a:gd name="T26" fmla="*/ 3046 w 4054"/>
              <a:gd name="T27" fmla="*/ 509 h 3970"/>
              <a:gd name="T28" fmla="*/ 3261 w 4054"/>
              <a:gd name="T29" fmla="*/ 426 h 3970"/>
              <a:gd name="T30" fmla="*/ 3607 w 4054"/>
              <a:gd name="T31" fmla="*/ 762 h 3970"/>
              <a:gd name="T32" fmla="*/ 3526 w 4054"/>
              <a:gd name="T33" fmla="*/ 977 h 3970"/>
              <a:gd name="T34" fmla="*/ 3425 w 4054"/>
              <a:gd name="T35" fmla="*/ 1216 h 3970"/>
              <a:gd name="T36" fmla="*/ 3501 w 4054"/>
              <a:gd name="T37" fmla="*/ 1531 h 3970"/>
              <a:gd name="T38" fmla="*/ 3664 w 4054"/>
              <a:gd name="T39" fmla="*/ 1591 h 3970"/>
              <a:gd name="T40" fmla="*/ 3921 w 4054"/>
              <a:gd name="T41" fmla="*/ 1689 h 3970"/>
              <a:gd name="T42" fmla="*/ 4054 w 4054"/>
              <a:gd name="T43" fmla="*/ 1757 h 3970"/>
              <a:gd name="T44" fmla="*/ 3953 w 4054"/>
              <a:gd name="T45" fmla="*/ 2250 h 3970"/>
              <a:gd name="T46" fmla="*/ 3702 w 4054"/>
              <a:gd name="T47" fmla="*/ 2356 h 3970"/>
              <a:gd name="T48" fmla="*/ 3511 w 4054"/>
              <a:gd name="T49" fmla="*/ 2432 h 3970"/>
              <a:gd name="T50" fmla="*/ 3417 w 4054"/>
              <a:gd name="T51" fmla="*/ 2726 h 3970"/>
              <a:gd name="T52" fmla="*/ 3519 w 4054"/>
              <a:gd name="T53" fmla="*/ 2945 h 3970"/>
              <a:gd name="T54" fmla="*/ 3613 w 4054"/>
              <a:gd name="T55" fmla="*/ 3172 h 3970"/>
              <a:gd name="T56" fmla="*/ 3292 w 4054"/>
              <a:gd name="T57" fmla="*/ 3536 h 3970"/>
              <a:gd name="T58" fmla="*/ 3092 w 4054"/>
              <a:gd name="T59" fmla="*/ 3466 h 3970"/>
              <a:gd name="T60" fmla="*/ 2841 w 4054"/>
              <a:gd name="T61" fmla="*/ 3365 h 3970"/>
              <a:gd name="T62" fmla="*/ 2492 w 4054"/>
              <a:gd name="T63" fmla="*/ 3424 h 3970"/>
              <a:gd name="T64" fmla="*/ 2439 w 4054"/>
              <a:gd name="T65" fmla="*/ 3565 h 3970"/>
              <a:gd name="T66" fmla="*/ 2333 w 4054"/>
              <a:gd name="T67" fmla="*/ 3828 h 3970"/>
              <a:gd name="T68" fmla="*/ 2260 w 4054"/>
              <a:gd name="T69" fmla="*/ 3970 h 3970"/>
              <a:gd name="T70" fmla="*/ 1755 w 4054"/>
              <a:gd name="T71" fmla="*/ 3870 h 3970"/>
              <a:gd name="T72" fmla="*/ 1647 w 4054"/>
              <a:gd name="T73" fmla="*/ 3624 h 3970"/>
              <a:gd name="T74" fmla="*/ 1570 w 4054"/>
              <a:gd name="T75" fmla="*/ 3437 h 3970"/>
              <a:gd name="T76" fmla="*/ 1270 w 4054"/>
              <a:gd name="T77" fmla="*/ 3346 h 3970"/>
              <a:gd name="T78" fmla="*/ 1045 w 4054"/>
              <a:gd name="T79" fmla="*/ 3445 h 3970"/>
              <a:gd name="T80" fmla="*/ 814 w 4054"/>
              <a:gd name="T81" fmla="*/ 3537 h 3970"/>
              <a:gd name="T82" fmla="*/ 443 w 4054"/>
              <a:gd name="T83" fmla="*/ 3223 h 3970"/>
              <a:gd name="T84" fmla="*/ 513 w 4054"/>
              <a:gd name="T85" fmla="*/ 3029 h 3970"/>
              <a:gd name="T86" fmla="*/ 617 w 4054"/>
              <a:gd name="T87" fmla="*/ 2781 h 3970"/>
              <a:gd name="T88" fmla="*/ 557 w 4054"/>
              <a:gd name="T89" fmla="*/ 2441 h 3970"/>
              <a:gd name="T90" fmla="*/ 424 w 4054"/>
              <a:gd name="T91" fmla="*/ 2392 h 3970"/>
              <a:gd name="T92" fmla="*/ 168 w 4054"/>
              <a:gd name="T93" fmla="*/ 2294 h 3970"/>
              <a:gd name="T94" fmla="*/ 4 w 4054"/>
              <a:gd name="T95" fmla="*/ 2217 h 3970"/>
              <a:gd name="T96" fmla="*/ 73 w 4054"/>
              <a:gd name="T97" fmla="*/ 1732 h 3970"/>
              <a:gd name="T98" fmla="*/ 316 w 4054"/>
              <a:gd name="T99" fmla="*/ 1628 h 3970"/>
              <a:gd name="T100" fmla="*/ 529 w 4054"/>
              <a:gd name="T101" fmla="*/ 1543 h 3970"/>
              <a:gd name="T102" fmla="*/ 645 w 4054"/>
              <a:gd name="T103" fmla="*/ 1263 h 3970"/>
              <a:gd name="T104" fmla="*/ 552 w 4054"/>
              <a:gd name="T105" fmla="*/ 1059 h 3970"/>
              <a:gd name="T106" fmla="*/ 451 w 4054"/>
              <a:gd name="T107" fmla="*/ 822 h 3970"/>
              <a:gd name="T108" fmla="*/ 750 w 4054"/>
              <a:gd name="T109" fmla="*/ 432 h 3970"/>
              <a:gd name="T110" fmla="*/ 924 w 4054"/>
              <a:gd name="T111" fmla="*/ 488 h 3970"/>
              <a:gd name="T112" fmla="*/ 1182 w 4054"/>
              <a:gd name="T113" fmla="*/ 591 h 3970"/>
              <a:gd name="T114" fmla="*/ 1314 w 4054"/>
              <a:gd name="T115" fmla="*/ 646 h 3970"/>
              <a:gd name="T116" fmla="*/ 1603 w 4054"/>
              <a:gd name="T117" fmla="*/ 437 h 3970"/>
              <a:gd name="T118" fmla="*/ 1705 w 4054"/>
              <a:gd name="T119" fmla="*/ 177 h 3970"/>
              <a:gd name="T120" fmla="*/ 1790 w 4054"/>
              <a:gd name="T121" fmla="*/ 3 h 39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4054" h="3970">
                <a:moveTo>
                  <a:pt x="2027" y="1349"/>
                </a:moveTo>
                <a:lnTo>
                  <a:pt x="1956" y="1353"/>
                </a:lnTo>
                <a:lnTo>
                  <a:pt x="1889" y="1363"/>
                </a:lnTo>
                <a:lnTo>
                  <a:pt x="1822" y="1381"/>
                </a:lnTo>
                <a:lnTo>
                  <a:pt x="1759" y="1405"/>
                </a:lnTo>
                <a:lnTo>
                  <a:pt x="1699" y="1436"/>
                </a:lnTo>
                <a:lnTo>
                  <a:pt x="1644" y="1472"/>
                </a:lnTo>
                <a:lnTo>
                  <a:pt x="1592" y="1513"/>
                </a:lnTo>
                <a:lnTo>
                  <a:pt x="1545" y="1559"/>
                </a:lnTo>
                <a:lnTo>
                  <a:pt x="1503" y="1609"/>
                </a:lnTo>
                <a:lnTo>
                  <a:pt x="1466" y="1664"/>
                </a:lnTo>
                <a:lnTo>
                  <a:pt x="1435" y="1723"/>
                </a:lnTo>
                <a:lnTo>
                  <a:pt x="1411" y="1784"/>
                </a:lnTo>
                <a:lnTo>
                  <a:pt x="1392" y="1848"/>
                </a:lnTo>
                <a:lnTo>
                  <a:pt x="1382" y="1915"/>
                </a:lnTo>
                <a:lnTo>
                  <a:pt x="1378" y="1984"/>
                </a:lnTo>
                <a:lnTo>
                  <a:pt x="1382" y="2054"/>
                </a:lnTo>
                <a:lnTo>
                  <a:pt x="1392" y="2121"/>
                </a:lnTo>
                <a:lnTo>
                  <a:pt x="1411" y="2185"/>
                </a:lnTo>
                <a:lnTo>
                  <a:pt x="1435" y="2248"/>
                </a:lnTo>
                <a:lnTo>
                  <a:pt x="1466" y="2305"/>
                </a:lnTo>
                <a:lnTo>
                  <a:pt x="1503" y="2360"/>
                </a:lnTo>
                <a:lnTo>
                  <a:pt x="1545" y="2410"/>
                </a:lnTo>
                <a:lnTo>
                  <a:pt x="1592" y="2456"/>
                </a:lnTo>
                <a:lnTo>
                  <a:pt x="1644" y="2497"/>
                </a:lnTo>
                <a:lnTo>
                  <a:pt x="1699" y="2533"/>
                </a:lnTo>
                <a:lnTo>
                  <a:pt x="1759" y="2564"/>
                </a:lnTo>
                <a:lnTo>
                  <a:pt x="1822" y="2588"/>
                </a:lnTo>
                <a:lnTo>
                  <a:pt x="1889" y="2606"/>
                </a:lnTo>
                <a:lnTo>
                  <a:pt x="1956" y="2616"/>
                </a:lnTo>
                <a:lnTo>
                  <a:pt x="2027" y="2620"/>
                </a:lnTo>
                <a:lnTo>
                  <a:pt x="2099" y="2616"/>
                </a:lnTo>
                <a:lnTo>
                  <a:pt x="2166" y="2606"/>
                </a:lnTo>
                <a:lnTo>
                  <a:pt x="2233" y="2588"/>
                </a:lnTo>
                <a:lnTo>
                  <a:pt x="2296" y="2564"/>
                </a:lnTo>
                <a:lnTo>
                  <a:pt x="2355" y="2533"/>
                </a:lnTo>
                <a:lnTo>
                  <a:pt x="2411" y="2497"/>
                </a:lnTo>
                <a:lnTo>
                  <a:pt x="2462" y="2456"/>
                </a:lnTo>
                <a:lnTo>
                  <a:pt x="2510" y="2410"/>
                </a:lnTo>
                <a:lnTo>
                  <a:pt x="2552" y="2360"/>
                </a:lnTo>
                <a:lnTo>
                  <a:pt x="2589" y="2305"/>
                </a:lnTo>
                <a:lnTo>
                  <a:pt x="2620" y="2248"/>
                </a:lnTo>
                <a:lnTo>
                  <a:pt x="2644" y="2185"/>
                </a:lnTo>
                <a:lnTo>
                  <a:pt x="2662" y="2121"/>
                </a:lnTo>
                <a:lnTo>
                  <a:pt x="2673" y="2054"/>
                </a:lnTo>
                <a:lnTo>
                  <a:pt x="2677" y="1984"/>
                </a:lnTo>
                <a:lnTo>
                  <a:pt x="2673" y="1915"/>
                </a:lnTo>
                <a:lnTo>
                  <a:pt x="2662" y="1848"/>
                </a:lnTo>
                <a:lnTo>
                  <a:pt x="2644" y="1784"/>
                </a:lnTo>
                <a:lnTo>
                  <a:pt x="2620" y="1723"/>
                </a:lnTo>
                <a:lnTo>
                  <a:pt x="2589" y="1664"/>
                </a:lnTo>
                <a:lnTo>
                  <a:pt x="2552" y="1609"/>
                </a:lnTo>
                <a:lnTo>
                  <a:pt x="2510" y="1559"/>
                </a:lnTo>
                <a:lnTo>
                  <a:pt x="2462" y="1513"/>
                </a:lnTo>
                <a:lnTo>
                  <a:pt x="2411" y="1472"/>
                </a:lnTo>
                <a:lnTo>
                  <a:pt x="2355" y="1436"/>
                </a:lnTo>
                <a:lnTo>
                  <a:pt x="2296" y="1405"/>
                </a:lnTo>
                <a:lnTo>
                  <a:pt x="2233" y="1381"/>
                </a:lnTo>
                <a:lnTo>
                  <a:pt x="2166" y="1363"/>
                </a:lnTo>
                <a:lnTo>
                  <a:pt x="2099" y="1353"/>
                </a:lnTo>
                <a:lnTo>
                  <a:pt x="2027" y="1349"/>
                </a:lnTo>
                <a:close/>
                <a:moveTo>
                  <a:pt x="1795" y="0"/>
                </a:moveTo>
                <a:lnTo>
                  <a:pt x="2241" y="0"/>
                </a:lnTo>
                <a:lnTo>
                  <a:pt x="2246" y="3"/>
                </a:lnTo>
                <a:lnTo>
                  <a:pt x="2252" y="12"/>
                </a:lnTo>
                <a:lnTo>
                  <a:pt x="2262" y="27"/>
                </a:lnTo>
                <a:lnTo>
                  <a:pt x="2273" y="48"/>
                </a:lnTo>
                <a:lnTo>
                  <a:pt x="2285" y="71"/>
                </a:lnTo>
                <a:lnTo>
                  <a:pt x="2298" y="99"/>
                </a:lnTo>
                <a:lnTo>
                  <a:pt x="2314" y="130"/>
                </a:lnTo>
                <a:lnTo>
                  <a:pt x="2329" y="163"/>
                </a:lnTo>
                <a:lnTo>
                  <a:pt x="2344" y="199"/>
                </a:lnTo>
                <a:lnTo>
                  <a:pt x="2360" y="235"/>
                </a:lnTo>
                <a:lnTo>
                  <a:pt x="2376" y="272"/>
                </a:lnTo>
                <a:lnTo>
                  <a:pt x="2392" y="309"/>
                </a:lnTo>
                <a:lnTo>
                  <a:pt x="2407" y="346"/>
                </a:lnTo>
                <a:lnTo>
                  <a:pt x="2422" y="381"/>
                </a:lnTo>
                <a:lnTo>
                  <a:pt x="2437" y="414"/>
                </a:lnTo>
                <a:lnTo>
                  <a:pt x="2449" y="445"/>
                </a:lnTo>
                <a:lnTo>
                  <a:pt x="2460" y="473"/>
                </a:lnTo>
                <a:lnTo>
                  <a:pt x="2470" y="497"/>
                </a:lnTo>
                <a:lnTo>
                  <a:pt x="2479" y="516"/>
                </a:lnTo>
                <a:lnTo>
                  <a:pt x="2484" y="532"/>
                </a:lnTo>
                <a:lnTo>
                  <a:pt x="2488" y="541"/>
                </a:lnTo>
                <a:lnTo>
                  <a:pt x="2489" y="545"/>
                </a:lnTo>
                <a:lnTo>
                  <a:pt x="2737" y="645"/>
                </a:lnTo>
                <a:lnTo>
                  <a:pt x="2740" y="643"/>
                </a:lnTo>
                <a:lnTo>
                  <a:pt x="2749" y="638"/>
                </a:lnTo>
                <a:lnTo>
                  <a:pt x="2764" y="632"/>
                </a:lnTo>
                <a:lnTo>
                  <a:pt x="2784" y="623"/>
                </a:lnTo>
                <a:lnTo>
                  <a:pt x="2808" y="613"/>
                </a:lnTo>
                <a:lnTo>
                  <a:pt x="2836" y="600"/>
                </a:lnTo>
                <a:lnTo>
                  <a:pt x="2867" y="587"/>
                </a:lnTo>
                <a:lnTo>
                  <a:pt x="2900" y="572"/>
                </a:lnTo>
                <a:lnTo>
                  <a:pt x="2935" y="556"/>
                </a:lnTo>
                <a:lnTo>
                  <a:pt x="2972" y="541"/>
                </a:lnTo>
                <a:lnTo>
                  <a:pt x="3009" y="524"/>
                </a:lnTo>
                <a:lnTo>
                  <a:pt x="3046" y="509"/>
                </a:lnTo>
                <a:lnTo>
                  <a:pt x="3083" y="493"/>
                </a:lnTo>
                <a:lnTo>
                  <a:pt x="3119" y="479"/>
                </a:lnTo>
                <a:lnTo>
                  <a:pt x="3152" y="465"/>
                </a:lnTo>
                <a:lnTo>
                  <a:pt x="3184" y="452"/>
                </a:lnTo>
                <a:lnTo>
                  <a:pt x="3214" y="442"/>
                </a:lnTo>
                <a:lnTo>
                  <a:pt x="3239" y="432"/>
                </a:lnTo>
                <a:lnTo>
                  <a:pt x="3261" y="426"/>
                </a:lnTo>
                <a:lnTo>
                  <a:pt x="3278" y="422"/>
                </a:lnTo>
                <a:lnTo>
                  <a:pt x="3291" y="419"/>
                </a:lnTo>
                <a:lnTo>
                  <a:pt x="3297" y="420"/>
                </a:lnTo>
                <a:lnTo>
                  <a:pt x="3612" y="728"/>
                </a:lnTo>
                <a:lnTo>
                  <a:pt x="3613" y="734"/>
                </a:lnTo>
                <a:lnTo>
                  <a:pt x="3612" y="746"/>
                </a:lnTo>
                <a:lnTo>
                  <a:pt x="3607" y="762"/>
                </a:lnTo>
                <a:lnTo>
                  <a:pt x="3600" y="784"/>
                </a:lnTo>
                <a:lnTo>
                  <a:pt x="3591" y="810"/>
                </a:lnTo>
                <a:lnTo>
                  <a:pt x="3581" y="839"/>
                </a:lnTo>
                <a:lnTo>
                  <a:pt x="3570" y="871"/>
                </a:lnTo>
                <a:lnTo>
                  <a:pt x="3556" y="906"/>
                </a:lnTo>
                <a:lnTo>
                  <a:pt x="3542" y="942"/>
                </a:lnTo>
                <a:lnTo>
                  <a:pt x="3526" y="977"/>
                </a:lnTo>
                <a:lnTo>
                  <a:pt x="3511" y="1015"/>
                </a:lnTo>
                <a:lnTo>
                  <a:pt x="3495" y="1053"/>
                </a:lnTo>
                <a:lnTo>
                  <a:pt x="3480" y="1089"/>
                </a:lnTo>
                <a:lnTo>
                  <a:pt x="3465" y="1123"/>
                </a:lnTo>
                <a:lnTo>
                  <a:pt x="3451" y="1157"/>
                </a:lnTo>
                <a:lnTo>
                  <a:pt x="3438" y="1187"/>
                </a:lnTo>
                <a:lnTo>
                  <a:pt x="3425" y="1216"/>
                </a:lnTo>
                <a:lnTo>
                  <a:pt x="3415" y="1240"/>
                </a:lnTo>
                <a:lnTo>
                  <a:pt x="3407" y="1259"/>
                </a:lnTo>
                <a:lnTo>
                  <a:pt x="3401" y="1274"/>
                </a:lnTo>
                <a:lnTo>
                  <a:pt x="3396" y="1283"/>
                </a:lnTo>
                <a:lnTo>
                  <a:pt x="3394" y="1286"/>
                </a:lnTo>
                <a:lnTo>
                  <a:pt x="3497" y="1529"/>
                </a:lnTo>
                <a:lnTo>
                  <a:pt x="3501" y="1531"/>
                </a:lnTo>
                <a:lnTo>
                  <a:pt x="3510" y="1534"/>
                </a:lnTo>
                <a:lnTo>
                  <a:pt x="3525" y="1540"/>
                </a:lnTo>
                <a:lnTo>
                  <a:pt x="3545" y="1547"/>
                </a:lnTo>
                <a:lnTo>
                  <a:pt x="3571" y="1556"/>
                </a:lnTo>
                <a:lnTo>
                  <a:pt x="3599" y="1566"/>
                </a:lnTo>
                <a:lnTo>
                  <a:pt x="3630" y="1578"/>
                </a:lnTo>
                <a:lnTo>
                  <a:pt x="3664" y="1591"/>
                </a:lnTo>
                <a:lnTo>
                  <a:pt x="3700" y="1604"/>
                </a:lnTo>
                <a:lnTo>
                  <a:pt x="3737" y="1618"/>
                </a:lnTo>
                <a:lnTo>
                  <a:pt x="3776" y="1632"/>
                </a:lnTo>
                <a:lnTo>
                  <a:pt x="3814" y="1647"/>
                </a:lnTo>
                <a:lnTo>
                  <a:pt x="3851" y="1661"/>
                </a:lnTo>
                <a:lnTo>
                  <a:pt x="3887" y="1675"/>
                </a:lnTo>
                <a:lnTo>
                  <a:pt x="3921" y="1689"/>
                </a:lnTo>
                <a:lnTo>
                  <a:pt x="3953" y="1703"/>
                </a:lnTo>
                <a:lnTo>
                  <a:pt x="3981" y="1715"/>
                </a:lnTo>
                <a:lnTo>
                  <a:pt x="4005" y="1726"/>
                </a:lnTo>
                <a:lnTo>
                  <a:pt x="4026" y="1737"/>
                </a:lnTo>
                <a:lnTo>
                  <a:pt x="4041" y="1746"/>
                </a:lnTo>
                <a:lnTo>
                  <a:pt x="4051" y="1752"/>
                </a:lnTo>
                <a:lnTo>
                  <a:pt x="4054" y="1757"/>
                </a:lnTo>
                <a:lnTo>
                  <a:pt x="4054" y="2194"/>
                </a:lnTo>
                <a:lnTo>
                  <a:pt x="4051" y="2199"/>
                </a:lnTo>
                <a:lnTo>
                  <a:pt x="4041" y="2205"/>
                </a:lnTo>
                <a:lnTo>
                  <a:pt x="4026" y="2214"/>
                </a:lnTo>
                <a:lnTo>
                  <a:pt x="4005" y="2226"/>
                </a:lnTo>
                <a:lnTo>
                  <a:pt x="3981" y="2237"/>
                </a:lnTo>
                <a:lnTo>
                  <a:pt x="3953" y="2250"/>
                </a:lnTo>
                <a:lnTo>
                  <a:pt x="3921" y="2264"/>
                </a:lnTo>
                <a:lnTo>
                  <a:pt x="3887" y="2280"/>
                </a:lnTo>
                <a:lnTo>
                  <a:pt x="3851" y="2295"/>
                </a:lnTo>
                <a:lnTo>
                  <a:pt x="3814" y="2310"/>
                </a:lnTo>
                <a:lnTo>
                  <a:pt x="3776" y="2326"/>
                </a:lnTo>
                <a:lnTo>
                  <a:pt x="3739" y="2342"/>
                </a:lnTo>
                <a:lnTo>
                  <a:pt x="3702" y="2356"/>
                </a:lnTo>
                <a:lnTo>
                  <a:pt x="3666" y="2372"/>
                </a:lnTo>
                <a:lnTo>
                  <a:pt x="3631" y="2385"/>
                </a:lnTo>
                <a:lnTo>
                  <a:pt x="3599" y="2397"/>
                </a:lnTo>
                <a:lnTo>
                  <a:pt x="3571" y="2409"/>
                </a:lnTo>
                <a:lnTo>
                  <a:pt x="3547" y="2418"/>
                </a:lnTo>
                <a:lnTo>
                  <a:pt x="3526" y="2426"/>
                </a:lnTo>
                <a:lnTo>
                  <a:pt x="3511" y="2432"/>
                </a:lnTo>
                <a:lnTo>
                  <a:pt x="3502" y="2436"/>
                </a:lnTo>
                <a:lnTo>
                  <a:pt x="3498" y="2437"/>
                </a:lnTo>
                <a:lnTo>
                  <a:pt x="3396" y="2680"/>
                </a:lnTo>
                <a:lnTo>
                  <a:pt x="3397" y="2683"/>
                </a:lnTo>
                <a:lnTo>
                  <a:pt x="3401" y="2692"/>
                </a:lnTo>
                <a:lnTo>
                  <a:pt x="3408" y="2707"/>
                </a:lnTo>
                <a:lnTo>
                  <a:pt x="3417" y="2726"/>
                </a:lnTo>
                <a:lnTo>
                  <a:pt x="3429" y="2749"/>
                </a:lnTo>
                <a:lnTo>
                  <a:pt x="3440" y="2776"/>
                </a:lnTo>
                <a:lnTo>
                  <a:pt x="3454" y="2807"/>
                </a:lnTo>
                <a:lnTo>
                  <a:pt x="3470" y="2839"/>
                </a:lnTo>
                <a:lnTo>
                  <a:pt x="3485" y="2874"/>
                </a:lnTo>
                <a:lnTo>
                  <a:pt x="3502" y="2910"/>
                </a:lnTo>
                <a:lnTo>
                  <a:pt x="3519" y="2945"/>
                </a:lnTo>
                <a:lnTo>
                  <a:pt x="3535" y="2983"/>
                </a:lnTo>
                <a:lnTo>
                  <a:pt x="3551" y="3018"/>
                </a:lnTo>
                <a:lnTo>
                  <a:pt x="3566" y="3054"/>
                </a:lnTo>
                <a:lnTo>
                  <a:pt x="3580" y="3088"/>
                </a:lnTo>
                <a:lnTo>
                  <a:pt x="3593" y="3118"/>
                </a:lnTo>
                <a:lnTo>
                  <a:pt x="3603" y="3146"/>
                </a:lnTo>
                <a:lnTo>
                  <a:pt x="3613" y="3172"/>
                </a:lnTo>
                <a:lnTo>
                  <a:pt x="3620" y="3194"/>
                </a:lnTo>
                <a:lnTo>
                  <a:pt x="3625" y="3210"/>
                </a:lnTo>
                <a:lnTo>
                  <a:pt x="3626" y="3222"/>
                </a:lnTo>
                <a:lnTo>
                  <a:pt x="3625" y="3227"/>
                </a:lnTo>
                <a:lnTo>
                  <a:pt x="3310" y="3536"/>
                </a:lnTo>
                <a:lnTo>
                  <a:pt x="3303" y="3537"/>
                </a:lnTo>
                <a:lnTo>
                  <a:pt x="3292" y="3536"/>
                </a:lnTo>
                <a:lnTo>
                  <a:pt x="3274" y="3532"/>
                </a:lnTo>
                <a:lnTo>
                  <a:pt x="3252" y="3525"/>
                </a:lnTo>
                <a:lnTo>
                  <a:pt x="3227" y="3516"/>
                </a:lnTo>
                <a:lnTo>
                  <a:pt x="3196" y="3506"/>
                </a:lnTo>
                <a:lnTo>
                  <a:pt x="3164" y="3495"/>
                </a:lnTo>
                <a:lnTo>
                  <a:pt x="3129" y="3481"/>
                </a:lnTo>
                <a:lnTo>
                  <a:pt x="3092" y="3466"/>
                </a:lnTo>
                <a:lnTo>
                  <a:pt x="3055" y="3452"/>
                </a:lnTo>
                <a:lnTo>
                  <a:pt x="3017" y="3437"/>
                </a:lnTo>
                <a:lnTo>
                  <a:pt x="2979" y="3422"/>
                </a:lnTo>
                <a:lnTo>
                  <a:pt x="2942" y="3406"/>
                </a:lnTo>
                <a:lnTo>
                  <a:pt x="2906" y="3392"/>
                </a:lnTo>
                <a:lnTo>
                  <a:pt x="2872" y="3378"/>
                </a:lnTo>
                <a:lnTo>
                  <a:pt x="2841" y="3365"/>
                </a:lnTo>
                <a:lnTo>
                  <a:pt x="2813" y="3354"/>
                </a:lnTo>
                <a:lnTo>
                  <a:pt x="2789" y="3344"/>
                </a:lnTo>
                <a:lnTo>
                  <a:pt x="2768" y="3335"/>
                </a:lnTo>
                <a:lnTo>
                  <a:pt x="2754" y="3328"/>
                </a:lnTo>
                <a:lnTo>
                  <a:pt x="2744" y="3324"/>
                </a:lnTo>
                <a:lnTo>
                  <a:pt x="2741" y="3323"/>
                </a:lnTo>
                <a:lnTo>
                  <a:pt x="2492" y="3424"/>
                </a:lnTo>
                <a:lnTo>
                  <a:pt x="2490" y="3427"/>
                </a:lnTo>
                <a:lnTo>
                  <a:pt x="2487" y="3437"/>
                </a:lnTo>
                <a:lnTo>
                  <a:pt x="2481" y="3454"/>
                </a:lnTo>
                <a:lnTo>
                  <a:pt x="2472" y="3475"/>
                </a:lnTo>
                <a:lnTo>
                  <a:pt x="2462" y="3502"/>
                </a:lnTo>
                <a:lnTo>
                  <a:pt x="2452" y="3532"/>
                </a:lnTo>
                <a:lnTo>
                  <a:pt x="2439" y="3565"/>
                </a:lnTo>
                <a:lnTo>
                  <a:pt x="2425" y="3601"/>
                </a:lnTo>
                <a:lnTo>
                  <a:pt x="2410" y="3638"/>
                </a:lnTo>
                <a:lnTo>
                  <a:pt x="2394" y="3678"/>
                </a:lnTo>
                <a:lnTo>
                  <a:pt x="2379" y="3716"/>
                </a:lnTo>
                <a:lnTo>
                  <a:pt x="2364" y="3755"/>
                </a:lnTo>
                <a:lnTo>
                  <a:pt x="2348" y="3792"/>
                </a:lnTo>
                <a:lnTo>
                  <a:pt x="2333" y="3828"/>
                </a:lnTo>
                <a:lnTo>
                  <a:pt x="2319" y="3861"/>
                </a:lnTo>
                <a:lnTo>
                  <a:pt x="2305" y="3892"/>
                </a:lnTo>
                <a:lnTo>
                  <a:pt x="2293" y="3917"/>
                </a:lnTo>
                <a:lnTo>
                  <a:pt x="2282" y="3939"/>
                </a:lnTo>
                <a:lnTo>
                  <a:pt x="2273" y="3956"/>
                </a:lnTo>
                <a:lnTo>
                  <a:pt x="2265" y="3966"/>
                </a:lnTo>
                <a:lnTo>
                  <a:pt x="2260" y="3970"/>
                </a:lnTo>
                <a:lnTo>
                  <a:pt x="1814" y="3970"/>
                </a:lnTo>
                <a:lnTo>
                  <a:pt x="1809" y="3966"/>
                </a:lnTo>
                <a:lnTo>
                  <a:pt x="1802" y="3957"/>
                </a:lnTo>
                <a:lnTo>
                  <a:pt x="1793" y="3942"/>
                </a:lnTo>
                <a:lnTo>
                  <a:pt x="1781" y="3922"/>
                </a:lnTo>
                <a:lnTo>
                  <a:pt x="1768" y="3898"/>
                </a:lnTo>
                <a:lnTo>
                  <a:pt x="1755" y="3870"/>
                </a:lnTo>
                <a:lnTo>
                  <a:pt x="1741" y="3839"/>
                </a:lnTo>
                <a:lnTo>
                  <a:pt x="1726" y="3806"/>
                </a:lnTo>
                <a:lnTo>
                  <a:pt x="1711" y="3770"/>
                </a:lnTo>
                <a:lnTo>
                  <a:pt x="1694" y="3734"/>
                </a:lnTo>
                <a:lnTo>
                  <a:pt x="1679" y="3697"/>
                </a:lnTo>
                <a:lnTo>
                  <a:pt x="1662" y="3660"/>
                </a:lnTo>
                <a:lnTo>
                  <a:pt x="1647" y="3624"/>
                </a:lnTo>
                <a:lnTo>
                  <a:pt x="1632" y="3588"/>
                </a:lnTo>
                <a:lnTo>
                  <a:pt x="1618" y="3555"/>
                </a:lnTo>
                <a:lnTo>
                  <a:pt x="1606" y="3524"/>
                </a:lnTo>
                <a:lnTo>
                  <a:pt x="1594" y="3496"/>
                </a:lnTo>
                <a:lnTo>
                  <a:pt x="1584" y="3472"/>
                </a:lnTo>
                <a:lnTo>
                  <a:pt x="1576" y="3452"/>
                </a:lnTo>
                <a:lnTo>
                  <a:pt x="1570" y="3437"/>
                </a:lnTo>
                <a:lnTo>
                  <a:pt x="1566" y="3428"/>
                </a:lnTo>
                <a:lnTo>
                  <a:pt x="1565" y="3424"/>
                </a:lnTo>
                <a:lnTo>
                  <a:pt x="1316" y="3324"/>
                </a:lnTo>
                <a:lnTo>
                  <a:pt x="1314" y="3326"/>
                </a:lnTo>
                <a:lnTo>
                  <a:pt x="1305" y="3331"/>
                </a:lnTo>
                <a:lnTo>
                  <a:pt x="1289" y="3337"/>
                </a:lnTo>
                <a:lnTo>
                  <a:pt x="1270" y="3346"/>
                </a:lnTo>
                <a:lnTo>
                  <a:pt x="1246" y="3356"/>
                </a:lnTo>
                <a:lnTo>
                  <a:pt x="1218" y="3369"/>
                </a:lnTo>
                <a:lnTo>
                  <a:pt x="1187" y="3382"/>
                </a:lnTo>
                <a:lnTo>
                  <a:pt x="1154" y="3397"/>
                </a:lnTo>
                <a:lnTo>
                  <a:pt x="1119" y="3413"/>
                </a:lnTo>
                <a:lnTo>
                  <a:pt x="1082" y="3428"/>
                </a:lnTo>
                <a:lnTo>
                  <a:pt x="1045" y="3445"/>
                </a:lnTo>
                <a:lnTo>
                  <a:pt x="1008" y="3460"/>
                </a:lnTo>
                <a:lnTo>
                  <a:pt x="971" y="3475"/>
                </a:lnTo>
                <a:lnTo>
                  <a:pt x="935" y="3491"/>
                </a:lnTo>
                <a:lnTo>
                  <a:pt x="901" y="3505"/>
                </a:lnTo>
                <a:lnTo>
                  <a:pt x="869" y="3516"/>
                </a:lnTo>
                <a:lnTo>
                  <a:pt x="840" y="3528"/>
                </a:lnTo>
                <a:lnTo>
                  <a:pt x="814" y="3537"/>
                </a:lnTo>
                <a:lnTo>
                  <a:pt x="793" y="3545"/>
                </a:lnTo>
                <a:lnTo>
                  <a:pt x="776" y="3548"/>
                </a:lnTo>
                <a:lnTo>
                  <a:pt x="763" y="3551"/>
                </a:lnTo>
                <a:lnTo>
                  <a:pt x="758" y="3550"/>
                </a:lnTo>
                <a:lnTo>
                  <a:pt x="443" y="3240"/>
                </a:lnTo>
                <a:lnTo>
                  <a:pt x="442" y="3235"/>
                </a:lnTo>
                <a:lnTo>
                  <a:pt x="443" y="3223"/>
                </a:lnTo>
                <a:lnTo>
                  <a:pt x="448" y="3207"/>
                </a:lnTo>
                <a:lnTo>
                  <a:pt x="455" y="3185"/>
                </a:lnTo>
                <a:lnTo>
                  <a:pt x="464" y="3159"/>
                </a:lnTo>
                <a:lnTo>
                  <a:pt x="474" y="3130"/>
                </a:lnTo>
                <a:lnTo>
                  <a:pt x="485" y="3098"/>
                </a:lnTo>
                <a:lnTo>
                  <a:pt x="499" y="3064"/>
                </a:lnTo>
                <a:lnTo>
                  <a:pt x="513" y="3029"/>
                </a:lnTo>
                <a:lnTo>
                  <a:pt x="529" y="2991"/>
                </a:lnTo>
                <a:lnTo>
                  <a:pt x="544" y="2954"/>
                </a:lnTo>
                <a:lnTo>
                  <a:pt x="560" y="2917"/>
                </a:lnTo>
                <a:lnTo>
                  <a:pt x="575" y="2880"/>
                </a:lnTo>
                <a:lnTo>
                  <a:pt x="589" y="2846"/>
                </a:lnTo>
                <a:lnTo>
                  <a:pt x="604" y="2812"/>
                </a:lnTo>
                <a:lnTo>
                  <a:pt x="617" y="2781"/>
                </a:lnTo>
                <a:lnTo>
                  <a:pt x="629" y="2753"/>
                </a:lnTo>
                <a:lnTo>
                  <a:pt x="639" y="2730"/>
                </a:lnTo>
                <a:lnTo>
                  <a:pt x="648" y="2710"/>
                </a:lnTo>
                <a:lnTo>
                  <a:pt x="654" y="2696"/>
                </a:lnTo>
                <a:lnTo>
                  <a:pt x="658" y="2687"/>
                </a:lnTo>
                <a:lnTo>
                  <a:pt x="661" y="2683"/>
                </a:lnTo>
                <a:lnTo>
                  <a:pt x="557" y="2441"/>
                </a:lnTo>
                <a:lnTo>
                  <a:pt x="554" y="2440"/>
                </a:lnTo>
                <a:lnTo>
                  <a:pt x="544" y="2436"/>
                </a:lnTo>
                <a:lnTo>
                  <a:pt x="529" y="2431"/>
                </a:lnTo>
                <a:lnTo>
                  <a:pt x="508" y="2423"/>
                </a:lnTo>
                <a:lnTo>
                  <a:pt x="484" y="2414"/>
                </a:lnTo>
                <a:lnTo>
                  <a:pt x="456" y="2404"/>
                </a:lnTo>
                <a:lnTo>
                  <a:pt x="424" y="2392"/>
                </a:lnTo>
                <a:lnTo>
                  <a:pt x="391" y="2379"/>
                </a:lnTo>
                <a:lnTo>
                  <a:pt x="353" y="2367"/>
                </a:lnTo>
                <a:lnTo>
                  <a:pt x="316" y="2353"/>
                </a:lnTo>
                <a:lnTo>
                  <a:pt x="279" y="2337"/>
                </a:lnTo>
                <a:lnTo>
                  <a:pt x="241" y="2323"/>
                </a:lnTo>
                <a:lnTo>
                  <a:pt x="204" y="2308"/>
                </a:lnTo>
                <a:lnTo>
                  <a:pt x="168" y="2294"/>
                </a:lnTo>
                <a:lnTo>
                  <a:pt x="133" y="2280"/>
                </a:lnTo>
                <a:lnTo>
                  <a:pt x="101" y="2267"/>
                </a:lnTo>
                <a:lnTo>
                  <a:pt x="73" y="2254"/>
                </a:lnTo>
                <a:lnTo>
                  <a:pt x="49" y="2242"/>
                </a:lnTo>
                <a:lnTo>
                  <a:pt x="28" y="2232"/>
                </a:lnTo>
                <a:lnTo>
                  <a:pt x="13" y="2223"/>
                </a:lnTo>
                <a:lnTo>
                  <a:pt x="4" y="2217"/>
                </a:lnTo>
                <a:lnTo>
                  <a:pt x="0" y="2212"/>
                </a:lnTo>
                <a:lnTo>
                  <a:pt x="0" y="1775"/>
                </a:lnTo>
                <a:lnTo>
                  <a:pt x="4" y="1770"/>
                </a:lnTo>
                <a:lnTo>
                  <a:pt x="13" y="1764"/>
                </a:lnTo>
                <a:lnTo>
                  <a:pt x="28" y="1755"/>
                </a:lnTo>
                <a:lnTo>
                  <a:pt x="49" y="1743"/>
                </a:lnTo>
                <a:lnTo>
                  <a:pt x="73" y="1732"/>
                </a:lnTo>
                <a:lnTo>
                  <a:pt x="101" y="1719"/>
                </a:lnTo>
                <a:lnTo>
                  <a:pt x="133" y="1705"/>
                </a:lnTo>
                <a:lnTo>
                  <a:pt x="168" y="1689"/>
                </a:lnTo>
                <a:lnTo>
                  <a:pt x="204" y="1674"/>
                </a:lnTo>
                <a:lnTo>
                  <a:pt x="241" y="1659"/>
                </a:lnTo>
                <a:lnTo>
                  <a:pt x="278" y="1643"/>
                </a:lnTo>
                <a:lnTo>
                  <a:pt x="316" y="1628"/>
                </a:lnTo>
                <a:lnTo>
                  <a:pt x="353" y="1612"/>
                </a:lnTo>
                <a:lnTo>
                  <a:pt x="389" y="1598"/>
                </a:lnTo>
                <a:lnTo>
                  <a:pt x="424" y="1584"/>
                </a:lnTo>
                <a:lnTo>
                  <a:pt x="455" y="1572"/>
                </a:lnTo>
                <a:lnTo>
                  <a:pt x="484" y="1561"/>
                </a:lnTo>
                <a:lnTo>
                  <a:pt x="508" y="1551"/>
                </a:lnTo>
                <a:lnTo>
                  <a:pt x="529" y="1543"/>
                </a:lnTo>
                <a:lnTo>
                  <a:pt x="544" y="1537"/>
                </a:lnTo>
                <a:lnTo>
                  <a:pt x="553" y="1533"/>
                </a:lnTo>
                <a:lnTo>
                  <a:pt x="557" y="1532"/>
                </a:lnTo>
                <a:lnTo>
                  <a:pt x="658" y="1290"/>
                </a:lnTo>
                <a:lnTo>
                  <a:pt x="657" y="1286"/>
                </a:lnTo>
                <a:lnTo>
                  <a:pt x="653" y="1277"/>
                </a:lnTo>
                <a:lnTo>
                  <a:pt x="645" y="1263"/>
                </a:lnTo>
                <a:lnTo>
                  <a:pt x="636" y="1244"/>
                </a:lnTo>
                <a:lnTo>
                  <a:pt x="626" y="1219"/>
                </a:lnTo>
                <a:lnTo>
                  <a:pt x="613" y="1193"/>
                </a:lnTo>
                <a:lnTo>
                  <a:pt x="599" y="1163"/>
                </a:lnTo>
                <a:lnTo>
                  <a:pt x="584" y="1130"/>
                </a:lnTo>
                <a:lnTo>
                  <a:pt x="568" y="1095"/>
                </a:lnTo>
                <a:lnTo>
                  <a:pt x="552" y="1059"/>
                </a:lnTo>
                <a:lnTo>
                  <a:pt x="536" y="1024"/>
                </a:lnTo>
                <a:lnTo>
                  <a:pt x="520" y="986"/>
                </a:lnTo>
                <a:lnTo>
                  <a:pt x="504" y="951"/>
                </a:lnTo>
                <a:lnTo>
                  <a:pt x="489" y="916"/>
                </a:lnTo>
                <a:lnTo>
                  <a:pt x="475" y="883"/>
                </a:lnTo>
                <a:lnTo>
                  <a:pt x="462" y="851"/>
                </a:lnTo>
                <a:lnTo>
                  <a:pt x="451" y="822"/>
                </a:lnTo>
                <a:lnTo>
                  <a:pt x="442" y="797"/>
                </a:lnTo>
                <a:lnTo>
                  <a:pt x="435" y="776"/>
                </a:lnTo>
                <a:lnTo>
                  <a:pt x="430" y="760"/>
                </a:lnTo>
                <a:lnTo>
                  <a:pt x="429" y="748"/>
                </a:lnTo>
                <a:lnTo>
                  <a:pt x="430" y="742"/>
                </a:lnTo>
                <a:lnTo>
                  <a:pt x="745" y="433"/>
                </a:lnTo>
                <a:lnTo>
                  <a:pt x="750" y="432"/>
                </a:lnTo>
                <a:lnTo>
                  <a:pt x="763" y="433"/>
                </a:lnTo>
                <a:lnTo>
                  <a:pt x="780" y="438"/>
                </a:lnTo>
                <a:lnTo>
                  <a:pt x="802" y="445"/>
                </a:lnTo>
                <a:lnTo>
                  <a:pt x="828" y="452"/>
                </a:lnTo>
                <a:lnTo>
                  <a:pt x="858" y="463"/>
                </a:lnTo>
                <a:lnTo>
                  <a:pt x="890" y="476"/>
                </a:lnTo>
                <a:lnTo>
                  <a:pt x="924" y="488"/>
                </a:lnTo>
                <a:lnTo>
                  <a:pt x="962" y="502"/>
                </a:lnTo>
                <a:lnTo>
                  <a:pt x="999" y="516"/>
                </a:lnTo>
                <a:lnTo>
                  <a:pt x="1037" y="532"/>
                </a:lnTo>
                <a:lnTo>
                  <a:pt x="1076" y="547"/>
                </a:lnTo>
                <a:lnTo>
                  <a:pt x="1113" y="563"/>
                </a:lnTo>
                <a:lnTo>
                  <a:pt x="1149" y="577"/>
                </a:lnTo>
                <a:lnTo>
                  <a:pt x="1182" y="591"/>
                </a:lnTo>
                <a:lnTo>
                  <a:pt x="1214" y="604"/>
                </a:lnTo>
                <a:lnTo>
                  <a:pt x="1242" y="616"/>
                </a:lnTo>
                <a:lnTo>
                  <a:pt x="1266" y="627"/>
                </a:lnTo>
                <a:lnTo>
                  <a:pt x="1287" y="634"/>
                </a:lnTo>
                <a:lnTo>
                  <a:pt x="1301" y="641"/>
                </a:lnTo>
                <a:lnTo>
                  <a:pt x="1311" y="645"/>
                </a:lnTo>
                <a:lnTo>
                  <a:pt x="1314" y="646"/>
                </a:lnTo>
                <a:lnTo>
                  <a:pt x="1562" y="546"/>
                </a:lnTo>
                <a:lnTo>
                  <a:pt x="1563" y="542"/>
                </a:lnTo>
                <a:lnTo>
                  <a:pt x="1567" y="532"/>
                </a:lnTo>
                <a:lnTo>
                  <a:pt x="1572" y="515"/>
                </a:lnTo>
                <a:lnTo>
                  <a:pt x="1581" y="493"/>
                </a:lnTo>
                <a:lnTo>
                  <a:pt x="1592" y="468"/>
                </a:lnTo>
                <a:lnTo>
                  <a:pt x="1603" y="437"/>
                </a:lnTo>
                <a:lnTo>
                  <a:pt x="1615" y="404"/>
                </a:lnTo>
                <a:lnTo>
                  <a:pt x="1629" y="368"/>
                </a:lnTo>
                <a:lnTo>
                  <a:pt x="1644" y="331"/>
                </a:lnTo>
                <a:lnTo>
                  <a:pt x="1659" y="292"/>
                </a:lnTo>
                <a:lnTo>
                  <a:pt x="1675" y="253"/>
                </a:lnTo>
                <a:lnTo>
                  <a:pt x="1690" y="214"/>
                </a:lnTo>
                <a:lnTo>
                  <a:pt x="1705" y="177"/>
                </a:lnTo>
                <a:lnTo>
                  <a:pt x="1721" y="141"/>
                </a:lnTo>
                <a:lnTo>
                  <a:pt x="1735" y="108"/>
                </a:lnTo>
                <a:lnTo>
                  <a:pt x="1749" y="77"/>
                </a:lnTo>
                <a:lnTo>
                  <a:pt x="1762" y="52"/>
                </a:lnTo>
                <a:lnTo>
                  <a:pt x="1772" y="30"/>
                </a:lnTo>
                <a:lnTo>
                  <a:pt x="1782" y="13"/>
                </a:lnTo>
                <a:lnTo>
                  <a:pt x="1790" y="3"/>
                </a:lnTo>
                <a:lnTo>
                  <a:pt x="1795" y="0"/>
                </a:lnTo>
                <a:close/>
              </a:path>
            </a:pathLst>
          </a:custGeom>
          <a:solidFill>
            <a:srgbClr val="40404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14" name="出自【趣你的PPT】(微信:qunideppt)：最优质的PPT资源库"/>
          <p:cNvSpPr>
            <a:spLocks noEditPoints="1"/>
          </p:cNvSpPr>
          <p:nvPr/>
        </p:nvSpPr>
        <p:spPr bwMode="auto">
          <a:xfrm rot="20255988">
            <a:off x="9655910" y="1493236"/>
            <a:ext cx="1179381" cy="1154941"/>
          </a:xfrm>
          <a:custGeom>
            <a:avLst/>
            <a:gdLst>
              <a:gd name="T0" fmla="*/ 1644 w 4054"/>
              <a:gd name="T1" fmla="*/ 1472 h 3970"/>
              <a:gd name="T2" fmla="*/ 1392 w 4054"/>
              <a:gd name="T3" fmla="*/ 1848 h 3970"/>
              <a:gd name="T4" fmla="*/ 1466 w 4054"/>
              <a:gd name="T5" fmla="*/ 2305 h 3970"/>
              <a:gd name="T6" fmla="*/ 1822 w 4054"/>
              <a:gd name="T7" fmla="*/ 2588 h 3970"/>
              <a:gd name="T8" fmla="*/ 2296 w 4054"/>
              <a:gd name="T9" fmla="*/ 2564 h 3970"/>
              <a:gd name="T10" fmla="*/ 2620 w 4054"/>
              <a:gd name="T11" fmla="*/ 2248 h 3970"/>
              <a:gd name="T12" fmla="*/ 2644 w 4054"/>
              <a:gd name="T13" fmla="*/ 1784 h 3970"/>
              <a:gd name="T14" fmla="*/ 2355 w 4054"/>
              <a:gd name="T15" fmla="*/ 1436 h 3970"/>
              <a:gd name="T16" fmla="*/ 2241 w 4054"/>
              <a:gd name="T17" fmla="*/ 0 h 3970"/>
              <a:gd name="T18" fmla="*/ 2314 w 4054"/>
              <a:gd name="T19" fmla="*/ 130 h 3970"/>
              <a:gd name="T20" fmla="*/ 2422 w 4054"/>
              <a:gd name="T21" fmla="*/ 381 h 3970"/>
              <a:gd name="T22" fmla="*/ 2488 w 4054"/>
              <a:gd name="T23" fmla="*/ 541 h 3970"/>
              <a:gd name="T24" fmla="*/ 2808 w 4054"/>
              <a:gd name="T25" fmla="*/ 613 h 3970"/>
              <a:gd name="T26" fmla="*/ 3046 w 4054"/>
              <a:gd name="T27" fmla="*/ 509 h 3970"/>
              <a:gd name="T28" fmla="*/ 3261 w 4054"/>
              <a:gd name="T29" fmla="*/ 426 h 3970"/>
              <a:gd name="T30" fmla="*/ 3607 w 4054"/>
              <a:gd name="T31" fmla="*/ 762 h 3970"/>
              <a:gd name="T32" fmla="*/ 3526 w 4054"/>
              <a:gd name="T33" fmla="*/ 977 h 3970"/>
              <a:gd name="T34" fmla="*/ 3425 w 4054"/>
              <a:gd name="T35" fmla="*/ 1216 h 3970"/>
              <a:gd name="T36" fmla="*/ 3501 w 4054"/>
              <a:gd name="T37" fmla="*/ 1531 h 3970"/>
              <a:gd name="T38" fmla="*/ 3664 w 4054"/>
              <a:gd name="T39" fmla="*/ 1591 h 3970"/>
              <a:gd name="T40" fmla="*/ 3921 w 4054"/>
              <a:gd name="T41" fmla="*/ 1689 h 3970"/>
              <a:gd name="T42" fmla="*/ 4054 w 4054"/>
              <a:gd name="T43" fmla="*/ 1757 h 3970"/>
              <a:gd name="T44" fmla="*/ 3953 w 4054"/>
              <a:gd name="T45" fmla="*/ 2250 h 3970"/>
              <a:gd name="T46" fmla="*/ 3702 w 4054"/>
              <a:gd name="T47" fmla="*/ 2356 h 3970"/>
              <a:gd name="T48" fmla="*/ 3511 w 4054"/>
              <a:gd name="T49" fmla="*/ 2432 h 3970"/>
              <a:gd name="T50" fmla="*/ 3417 w 4054"/>
              <a:gd name="T51" fmla="*/ 2726 h 3970"/>
              <a:gd name="T52" fmla="*/ 3519 w 4054"/>
              <a:gd name="T53" fmla="*/ 2945 h 3970"/>
              <a:gd name="T54" fmla="*/ 3613 w 4054"/>
              <a:gd name="T55" fmla="*/ 3172 h 3970"/>
              <a:gd name="T56" fmla="*/ 3292 w 4054"/>
              <a:gd name="T57" fmla="*/ 3536 h 3970"/>
              <a:gd name="T58" fmla="*/ 3092 w 4054"/>
              <a:gd name="T59" fmla="*/ 3466 h 3970"/>
              <a:gd name="T60" fmla="*/ 2841 w 4054"/>
              <a:gd name="T61" fmla="*/ 3365 h 3970"/>
              <a:gd name="T62" fmla="*/ 2492 w 4054"/>
              <a:gd name="T63" fmla="*/ 3424 h 3970"/>
              <a:gd name="T64" fmla="*/ 2439 w 4054"/>
              <a:gd name="T65" fmla="*/ 3565 h 3970"/>
              <a:gd name="T66" fmla="*/ 2333 w 4054"/>
              <a:gd name="T67" fmla="*/ 3828 h 3970"/>
              <a:gd name="T68" fmla="*/ 2260 w 4054"/>
              <a:gd name="T69" fmla="*/ 3970 h 3970"/>
              <a:gd name="T70" fmla="*/ 1755 w 4054"/>
              <a:gd name="T71" fmla="*/ 3870 h 3970"/>
              <a:gd name="T72" fmla="*/ 1647 w 4054"/>
              <a:gd name="T73" fmla="*/ 3624 h 3970"/>
              <a:gd name="T74" fmla="*/ 1570 w 4054"/>
              <a:gd name="T75" fmla="*/ 3437 h 3970"/>
              <a:gd name="T76" fmla="*/ 1270 w 4054"/>
              <a:gd name="T77" fmla="*/ 3346 h 3970"/>
              <a:gd name="T78" fmla="*/ 1045 w 4054"/>
              <a:gd name="T79" fmla="*/ 3445 h 3970"/>
              <a:gd name="T80" fmla="*/ 814 w 4054"/>
              <a:gd name="T81" fmla="*/ 3537 h 3970"/>
              <a:gd name="T82" fmla="*/ 443 w 4054"/>
              <a:gd name="T83" fmla="*/ 3223 h 3970"/>
              <a:gd name="T84" fmla="*/ 513 w 4054"/>
              <a:gd name="T85" fmla="*/ 3029 h 3970"/>
              <a:gd name="T86" fmla="*/ 617 w 4054"/>
              <a:gd name="T87" fmla="*/ 2781 h 3970"/>
              <a:gd name="T88" fmla="*/ 557 w 4054"/>
              <a:gd name="T89" fmla="*/ 2441 h 3970"/>
              <a:gd name="T90" fmla="*/ 424 w 4054"/>
              <a:gd name="T91" fmla="*/ 2392 h 3970"/>
              <a:gd name="T92" fmla="*/ 168 w 4054"/>
              <a:gd name="T93" fmla="*/ 2294 h 3970"/>
              <a:gd name="T94" fmla="*/ 4 w 4054"/>
              <a:gd name="T95" fmla="*/ 2217 h 3970"/>
              <a:gd name="T96" fmla="*/ 73 w 4054"/>
              <a:gd name="T97" fmla="*/ 1732 h 3970"/>
              <a:gd name="T98" fmla="*/ 316 w 4054"/>
              <a:gd name="T99" fmla="*/ 1628 h 3970"/>
              <a:gd name="T100" fmla="*/ 529 w 4054"/>
              <a:gd name="T101" fmla="*/ 1543 h 3970"/>
              <a:gd name="T102" fmla="*/ 645 w 4054"/>
              <a:gd name="T103" fmla="*/ 1263 h 3970"/>
              <a:gd name="T104" fmla="*/ 552 w 4054"/>
              <a:gd name="T105" fmla="*/ 1059 h 3970"/>
              <a:gd name="T106" fmla="*/ 451 w 4054"/>
              <a:gd name="T107" fmla="*/ 822 h 3970"/>
              <a:gd name="T108" fmla="*/ 750 w 4054"/>
              <a:gd name="T109" fmla="*/ 432 h 3970"/>
              <a:gd name="T110" fmla="*/ 924 w 4054"/>
              <a:gd name="T111" fmla="*/ 488 h 3970"/>
              <a:gd name="T112" fmla="*/ 1182 w 4054"/>
              <a:gd name="T113" fmla="*/ 591 h 3970"/>
              <a:gd name="T114" fmla="*/ 1314 w 4054"/>
              <a:gd name="T115" fmla="*/ 646 h 3970"/>
              <a:gd name="T116" fmla="*/ 1603 w 4054"/>
              <a:gd name="T117" fmla="*/ 437 h 3970"/>
              <a:gd name="T118" fmla="*/ 1705 w 4054"/>
              <a:gd name="T119" fmla="*/ 177 h 3970"/>
              <a:gd name="T120" fmla="*/ 1790 w 4054"/>
              <a:gd name="T121" fmla="*/ 3 h 39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4054" h="3970">
                <a:moveTo>
                  <a:pt x="2027" y="1349"/>
                </a:moveTo>
                <a:lnTo>
                  <a:pt x="1956" y="1353"/>
                </a:lnTo>
                <a:lnTo>
                  <a:pt x="1889" y="1363"/>
                </a:lnTo>
                <a:lnTo>
                  <a:pt x="1822" y="1381"/>
                </a:lnTo>
                <a:lnTo>
                  <a:pt x="1759" y="1405"/>
                </a:lnTo>
                <a:lnTo>
                  <a:pt x="1699" y="1436"/>
                </a:lnTo>
                <a:lnTo>
                  <a:pt x="1644" y="1472"/>
                </a:lnTo>
                <a:lnTo>
                  <a:pt x="1592" y="1513"/>
                </a:lnTo>
                <a:lnTo>
                  <a:pt x="1545" y="1559"/>
                </a:lnTo>
                <a:lnTo>
                  <a:pt x="1503" y="1609"/>
                </a:lnTo>
                <a:lnTo>
                  <a:pt x="1466" y="1664"/>
                </a:lnTo>
                <a:lnTo>
                  <a:pt x="1435" y="1723"/>
                </a:lnTo>
                <a:lnTo>
                  <a:pt x="1411" y="1784"/>
                </a:lnTo>
                <a:lnTo>
                  <a:pt x="1392" y="1848"/>
                </a:lnTo>
                <a:lnTo>
                  <a:pt x="1382" y="1915"/>
                </a:lnTo>
                <a:lnTo>
                  <a:pt x="1378" y="1984"/>
                </a:lnTo>
                <a:lnTo>
                  <a:pt x="1382" y="2054"/>
                </a:lnTo>
                <a:lnTo>
                  <a:pt x="1392" y="2121"/>
                </a:lnTo>
                <a:lnTo>
                  <a:pt x="1411" y="2185"/>
                </a:lnTo>
                <a:lnTo>
                  <a:pt x="1435" y="2248"/>
                </a:lnTo>
                <a:lnTo>
                  <a:pt x="1466" y="2305"/>
                </a:lnTo>
                <a:lnTo>
                  <a:pt x="1503" y="2360"/>
                </a:lnTo>
                <a:lnTo>
                  <a:pt x="1545" y="2410"/>
                </a:lnTo>
                <a:lnTo>
                  <a:pt x="1592" y="2456"/>
                </a:lnTo>
                <a:lnTo>
                  <a:pt x="1644" y="2497"/>
                </a:lnTo>
                <a:lnTo>
                  <a:pt x="1699" y="2533"/>
                </a:lnTo>
                <a:lnTo>
                  <a:pt x="1759" y="2564"/>
                </a:lnTo>
                <a:lnTo>
                  <a:pt x="1822" y="2588"/>
                </a:lnTo>
                <a:lnTo>
                  <a:pt x="1889" y="2606"/>
                </a:lnTo>
                <a:lnTo>
                  <a:pt x="1956" y="2616"/>
                </a:lnTo>
                <a:lnTo>
                  <a:pt x="2027" y="2620"/>
                </a:lnTo>
                <a:lnTo>
                  <a:pt x="2099" y="2616"/>
                </a:lnTo>
                <a:lnTo>
                  <a:pt x="2166" y="2606"/>
                </a:lnTo>
                <a:lnTo>
                  <a:pt x="2233" y="2588"/>
                </a:lnTo>
                <a:lnTo>
                  <a:pt x="2296" y="2564"/>
                </a:lnTo>
                <a:lnTo>
                  <a:pt x="2355" y="2533"/>
                </a:lnTo>
                <a:lnTo>
                  <a:pt x="2411" y="2497"/>
                </a:lnTo>
                <a:lnTo>
                  <a:pt x="2462" y="2456"/>
                </a:lnTo>
                <a:lnTo>
                  <a:pt x="2510" y="2410"/>
                </a:lnTo>
                <a:lnTo>
                  <a:pt x="2552" y="2360"/>
                </a:lnTo>
                <a:lnTo>
                  <a:pt x="2589" y="2305"/>
                </a:lnTo>
                <a:lnTo>
                  <a:pt x="2620" y="2248"/>
                </a:lnTo>
                <a:lnTo>
                  <a:pt x="2644" y="2185"/>
                </a:lnTo>
                <a:lnTo>
                  <a:pt x="2662" y="2121"/>
                </a:lnTo>
                <a:lnTo>
                  <a:pt x="2673" y="2054"/>
                </a:lnTo>
                <a:lnTo>
                  <a:pt x="2677" y="1984"/>
                </a:lnTo>
                <a:lnTo>
                  <a:pt x="2673" y="1915"/>
                </a:lnTo>
                <a:lnTo>
                  <a:pt x="2662" y="1848"/>
                </a:lnTo>
                <a:lnTo>
                  <a:pt x="2644" y="1784"/>
                </a:lnTo>
                <a:lnTo>
                  <a:pt x="2620" y="1723"/>
                </a:lnTo>
                <a:lnTo>
                  <a:pt x="2589" y="1664"/>
                </a:lnTo>
                <a:lnTo>
                  <a:pt x="2552" y="1609"/>
                </a:lnTo>
                <a:lnTo>
                  <a:pt x="2510" y="1559"/>
                </a:lnTo>
                <a:lnTo>
                  <a:pt x="2462" y="1513"/>
                </a:lnTo>
                <a:lnTo>
                  <a:pt x="2411" y="1472"/>
                </a:lnTo>
                <a:lnTo>
                  <a:pt x="2355" y="1436"/>
                </a:lnTo>
                <a:lnTo>
                  <a:pt x="2296" y="1405"/>
                </a:lnTo>
                <a:lnTo>
                  <a:pt x="2233" y="1381"/>
                </a:lnTo>
                <a:lnTo>
                  <a:pt x="2166" y="1363"/>
                </a:lnTo>
                <a:lnTo>
                  <a:pt x="2099" y="1353"/>
                </a:lnTo>
                <a:lnTo>
                  <a:pt x="2027" y="1349"/>
                </a:lnTo>
                <a:close/>
                <a:moveTo>
                  <a:pt x="1795" y="0"/>
                </a:moveTo>
                <a:lnTo>
                  <a:pt x="2241" y="0"/>
                </a:lnTo>
                <a:lnTo>
                  <a:pt x="2246" y="3"/>
                </a:lnTo>
                <a:lnTo>
                  <a:pt x="2252" y="12"/>
                </a:lnTo>
                <a:lnTo>
                  <a:pt x="2262" y="27"/>
                </a:lnTo>
                <a:lnTo>
                  <a:pt x="2273" y="48"/>
                </a:lnTo>
                <a:lnTo>
                  <a:pt x="2285" y="71"/>
                </a:lnTo>
                <a:lnTo>
                  <a:pt x="2298" y="99"/>
                </a:lnTo>
                <a:lnTo>
                  <a:pt x="2314" y="130"/>
                </a:lnTo>
                <a:lnTo>
                  <a:pt x="2329" y="163"/>
                </a:lnTo>
                <a:lnTo>
                  <a:pt x="2344" y="199"/>
                </a:lnTo>
                <a:lnTo>
                  <a:pt x="2360" y="235"/>
                </a:lnTo>
                <a:lnTo>
                  <a:pt x="2376" y="272"/>
                </a:lnTo>
                <a:lnTo>
                  <a:pt x="2392" y="309"/>
                </a:lnTo>
                <a:lnTo>
                  <a:pt x="2407" y="346"/>
                </a:lnTo>
                <a:lnTo>
                  <a:pt x="2422" y="381"/>
                </a:lnTo>
                <a:lnTo>
                  <a:pt x="2437" y="414"/>
                </a:lnTo>
                <a:lnTo>
                  <a:pt x="2449" y="445"/>
                </a:lnTo>
                <a:lnTo>
                  <a:pt x="2460" y="473"/>
                </a:lnTo>
                <a:lnTo>
                  <a:pt x="2470" y="497"/>
                </a:lnTo>
                <a:lnTo>
                  <a:pt x="2479" y="516"/>
                </a:lnTo>
                <a:lnTo>
                  <a:pt x="2484" y="532"/>
                </a:lnTo>
                <a:lnTo>
                  <a:pt x="2488" y="541"/>
                </a:lnTo>
                <a:lnTo>
                  <a:pt x="2489" y="545"/>
                </a:lnTo>
                <a:lnTo>
                  <a:pt x="2737" y="645"/>
                </a:lnTo>
                <a:lnTo>
                  <a:pt x="2740" y="643"/>
                </a:lnTo>
                <a:lnTo>
                  <a:pt x="2749" y="638"/>
                </a:lnTo>
                <a:lnTo>
                  <a:pt x="2764" y="632"/>
                </a:lnTo>
                <a:lnTo>
                  <a:pt x="2784" y="623"/>
                </a:lnTo>
                <a:lnTo>
                  <a:pt x="2808" y="613"/>
                </a:lnTo>
                <a:lnTo>
                  <a:pt x="2836" y="600"/>
                </a:lnTo>
                <a:lnTo>
                  <a:pt x="2867" y="587"/>
                </a:lnTo>
                <a:lnTo>
                  <a:pt x="2900" y="572"/>
                </a:lnTo>
                <a:lnTo>
                  <a:pt x="2935" y="556"/>
                </a:lnTo>
                <a:lnTo>
                  <a:pt x="2972" y="541"/>
                </a:lnTo>
                <a:lnTo>
                  <a:pt x="3009" y="524"/>
                </a:lnTo>
                <a:lnTo>
                  <a:pt x="3046" y="509"/>
                </a:lnTo>
                <a:lnTo>
                  <a:pt x="3083" y="493"/>
                </a:lnTo>
                <a:lnTo>
                  <a:pt x="3119" y="479"/>
                </a:lnTo>
                <a:lnTo>
                  <a:pt x="3152" y="465"/>
                </a:lnTo>
                <a:lnTo>
                  <a:pt x="3184" y="452"/>
                </a:lnTo>
                <a:lnTo>
                  <a:pt x="3214" y="442"/>
                </a:lnTo>
                <a:lnTo>
                  <a:pt x="3239" y="432"/>
                </a:lnTo>
                <a:lnTo>
                  <a:pt x="3261" y="426"/>
                </a:lnTo>
                <a:lnTo>
                  <a:pt x="3278" y="422"/>
                </a:lnTo>
                <a:lnTo>
                  <a:pt x="3291" y="419"/>
                </a:lnTo>
                <a:lnTo>
                  <a:pt x="3297" y="420"/>
                </a:lnTo>
                <a:lnTo>
                  <a:pt x="3612" y="728"/>
                </a:lnTo>
                <a:lnTo>
                  <a:pt x="3613" y="734"/>
                </a:lnTo>
                <a:lnTo>
                  <a:pt x="3612" y="746"/>
                </a:lnTo>
                <a:lnTo>
                  <a:pt x="3607" y="762"/>
                </a:lnTo>
                <a:lnTo>
                  <a:pt x="3600" y="784"/>
                </a:lnTo>
                <a:lnTo>
                  <a:pt x="3591" y="810"/>
                </a:lnTo>
                <a:lnTo>
                  <a:pt x="3581" y="839"/>
                </a:lnTo>
                <a:lnTo>
                  <a:pt x="3570" y="871"/>
                </a:lnTo>
                <a:lnTo>
                  <a:pt x="3556" y="906"/>
                </a:lnTo>
                <a:lnTo>
                  <a:pt x="3542" y="942"/>
                </a:lnTo>
                <a:lnTo>
                  <a:pt x="3526" y="977"/>
                </a:lnTo>
                <a:lnTo>
                  <a:pt x="3511" y="1015"/>
                </a:lnTo>
                <a:lnTo>
                  <a:pt x="3495" y="1053"/>
                </a:lnTo>
                <a:lnTo>
                  <a:pt x="3480" y="1089"/>
                </a:lnTo>
                <a:lnTo>
                  <a:pt x="3465" y="1123"/>
                </a:lnTo>
                <a:lnTo>
                  <a:pt x="3451" y="1157"/>
                </a:lnTo>
                <a:lnTo>
                  <a:pt x="3438" y="1187"/>
                </a:lnTo>
                <a:lnTo>
                  <a:pt x="3425" y="1216"/>
                </a:lnTo>
                <a:lnTo>
                  <a:pt x="3415" y="1240"/>
                </a:lnTo>
                <a:lnTo>
                  <a:pt x="3407" y="1259"/>
                </a:lnTo>
                <a:lnTo>
                  <a:pt x="3401" y="1274"/>
                </a:lnTo>
                <a:lnTo>
                  <a:pt x="3396" y="1283"/>
                </a:lnTo>
                <a:lnTo>
                  <a:pt x="3394" y="1286"/>
                </a:lnTo>
                <a:lnTo>
                  <a:pt x="3497" y="1529"/>
                </a:lnTo>
                <a:lnTo>
                  <a:pt x="3501" y="1531"/>
                </a:lnTo>
                <a:lnTo>
                  <a:pt x="3510" y="1534"/>
                </a:lnTo>
                <a:lnTo>
                  <a:pt x="3525" y="1540"/>
                </a:lnTo>
                <a:lnTo>
                  <a:pt x="3545" y="1547"/>
                </a:lnTo>
                <a:lnTo>
                  <a:pt x="3571" y="1556"/>
                </a:lnTo>
                <a:lnTo>
                  <a:pt x="3599" y="1566"/>
                </a:lnTo>
                <a:lnTo>
                  <a:pt x="3630" y="1578"/>
                </a:lnTo>
                <a:lnTo>
                  <a:pt x="3664" y="1591"/>
                </a:lnTo>
                <a:lnTo>
                  <a:pt x="3700" y="1604"/>
                </a:lnTo>
                <a:lnTo>
                  <a:pt x="3737" y="1618"/>
                </a:lnTo>
                <a:lnTo>
                  <a:pt x="3776" y="1632"/>
                </a:lnTo>
                <a:lnTo>
                  <a:pt x="3814" y="1647"/>
                </a:lnTo>
                <a:lnTo>
                  <a:pt x="3851" y="1661"/>
                </a:lnTo>
                <a:lnTo>
                  <a:pt x="3887" y="1675"/>
                </a:lnTo>
                <a:lnTo>
                  <a:pt x="3921" y="1689"/>
                </a:lnTo>
                <a:lnTo>
                  <a:pt x="3953" y="1703"/>
                </a:lnTo>
                <a:lnTo>
                  <a:pt x="3981" y="1715"/>
                </a:lnTo>
                <a:lnTo>
                  <a:pt x="4005" y="1726"/>
                </a:lnTo>
                <a:lnTo>
                  <a:pt x="4026" y="1737"/>
                </a:lnTo>
                <a:lnTo>
                  <a:pt x="4041" y="1746"/>
                </a:lnTo>
                <a:lnTo>
                  <a:pt x="4051" y="1752"/>
                </a:lnTo>
                <a:lnTo>
                  <a:pt x="4054" y="1757"/>
                </a:lnTo>
                <a:lnTo>
                  <a:pt x="4054" y="2194"/>
                </a:lnTo>
                <a:lnTo>
                  <a:pt x="4051" y="2199"/>
                </a:lnTo>
                <a:lnTo>
                  <a:pt x="4041" y="2205"/>
                </a:lnTo>
                <a:lnTo>
                  <a:pt x="4026" y="2214"/>
                </a:lnTo>
                <a:lnTo>
                  <a:pt x="4005" y="2226"/>
                </a:lnTo>
                <a:lnTo>
                  <a:pt x="3981" y="2237"/>
                </a:lnTo>
                <a:lnTo>
                  <a:pt x="3953" y="2250"/>
                </a:lnTo>
                <a:lnTo>
                  <a:pt x="3921" y="2264"/>
                </a:lnTo>
                <a:lnTo>
                  <a:pt x="3887" y="2280"/>
                </a:lnTo>
                <a:lnTo>
                  <a:pt x="3851" y="2295"/>
                </a:lnTo>
                <a:lnTo>
                  <a:pt x="3814" y="2310"/>
                </a:lnTo>
                <a:lnTo>
                  <a:pt x="3776" y="2326"/>
                </a:lnTo>
                <a:lnTo>
                  <a:pt x="3739" y="2342"/>
                </a:lnTo>
                <a:lnTo>
                  <a:pt x="3702" y="2356"/>
                </a:lnTo>
                <a:lnTo>
                  <a:pt x="3666" y="2372"/>
                </a:lnTo>
                <a:lnTo>
                  <a:pt x="3631" y="2385"/>
                </a:lnTo>
                <a:lnTo>
                  <a:pt x="3599" y="2397"/>
                </a:lnTo>
                <a:lnTo>
                  <a:pt x="3571" y="2409"/>
                </a:lnTo>
                <a:lnTo>
                  <a:pt x="3547" y="2418"/>
                </a:lnTo>
                <a:lnTo>
                  <a:pt x="3526" y="2426"/>
                </a:lnTo>
                <a:lnTo>
                  <a:pt x="3511" y="2432"/>
                </a:lnTo>
                <a:lnTo>
                  <a:pt x="3502" y="2436"/>
                </a:lnTo>
                <a:lnTo>
                  <a:pt x="3498" y="2437"/>
                </a:lnTo>
                <a:lnTo>
                  <a:pt x="3396" y="2680"/>
                </a:lnTo>
                <a:lnTo>
                  <a:pt x="3397" y="2683"/>
                </a:lnTo>
                <a:lnTo>
                  <a:pt x="3401" y="2692"/>
                </a:lnTo>
                <a:lnTo>
                  <a:pt x="3408" y="2707"/>
                </a:lnTo>
                <a:lnTo>
                  <a:pt x="3417" y="2726"/>
                </a:lnTo>
                <a:lnTo>
                  <a:pt x="3429" y="2749"/>
                </a:lnTo>
                <a:lnTo>
                  <a:pt x="3440" y="2776"/>
                </a:lnTo>
                <a:lnTo>
                  <a:pt x="3454" y="2807"/>
                </a:lnTo>
                <a:lnTo>
                  <a:pt x="3470" y="2839"/>
                </a:lnTo>
                <a:lnTo>
                  <a:pt x="3485" y="2874"/>
                </a:lnTo>
                <a:lnTo>
                  <a:pt x="3502" y="2910"/>
                </a:lnTo>
                <a:lnTo>
                  <a:pt x="3519" y="2945"/>
                </a:lnTo>
                <a:lnTo>
                  <a:pt x="3535" y="2983"/>
                </a:lnTo>
                <a:lnTo>
                  <a:pt x="3551" y="3018"/>
                </a:lnTo>
                <a:lnTo>
                  <a:pt x="3566" y="3054"/>
                </a:lnTo>
                <a:lnTo>
                  <a:pt x="3580" y="3088"/>
                </a:lnTo>
                <a:lnTo>
                  <a:pt x="3593" y="3118"/>
                </a:lnTo>
                <a:lnTo>
                  <a:pt x="3603" y="3146"/>
                </a:lnTo>
                <a:lnTo>
                  <a:pt x="3613" y="3172"/>
                </a:lnTo>
                <a:lnTo>
                  <a:pt x="3620" y="3194"/>
                </a:lnTo>
                <a:lnTo>
                  <a:pt x="3625" y="3210"/>
                </a:lnTo>
                <a:lnTo>
                  <a:pt x="3626" y="3222"/>
                </a:lnTo>
                <a:lnTo>
                  <a:pt x="3625" y="3227"/>
                </a:lnTo>
                <a:lnTo>
                  <a:pt x="3310" y="3536"/>
                </a:lnTo>
                <a:lnTo>
                  <a:pt x="3303" y="3537"/>
                </a:lnTo>
                <a:lnTo>
                  <a:pt x="3292" y="3536"/>
                </a:lnTo>
                <a:lnTo>
                  <a:pt x="3274" y="3532"/>
                </a:lnTo>
                <a:lnTo>
                  <a:pt x="3252" y="3525"/>
                </a:lnTo>
                <a:lnTo>
                  <a:pt x="3227" y="3516"/>
                </a:lnTo>
                <a:lnTo>
                  <a:pt x="3196" y="3506"/>
                </a:lnTo>
                <a:lnTo>
                  <a:pt x="3164" y="3495"/>
                </a:lnTo>
                <a:lnTo>
                  <a:pt x="3129" y="3481"/>
                </a:lnTo>
                <a:lnTo>
                  <a:pt x="3092" y="3466"/>
                </a:lnTo>
                <a:lnTo>
                  <a:pt x="3055" y="3452"/>
                </a:lnTo>
                <a:lnTo>
                  <a:pt x="3017" y="3437"/>
                </a:lnTo>
                <a:lnTo>
                  <a:pt x="2979" y="3422"/>
                </a:lnTo>
                <a:lnTo>
                  <a:pt x="2942" y="3406"/>
                </a:lnTo>
                <a:lnTo>
                  <a:pt x="2906" y="3392"/>
                </a:lnTo>
                <a:lnTo>
                  <a:pt x="2872" y="3378"/>
                </a:lnTo>
                <a:lnTo>
                  <a:pt x="2841" y="3365"/>
                </a:lnTo>
                <a:lnTo>
                  <a:pt x="2813" y="3354"/>
                </a:lnTo>
                <a:lnTo>
                  <a:pt x="2789" y="3344"/>
                </a:lnTo>
                <a:lnTo>
                  <a:pt x="2768" y="3335"/>
                </a:lnTo>
                <a:lnTo>
                  <a:pt x="2754" y="3328"/>
                </a:lnTo>
                <a:lnTo>
                  <a:pt x="2744" y="3324"/>
                </a:lnTo>
                <a:lnTo>
                  <a:pt x="2741" y="3323"/>
                </a:lnTo>
                <a:lnTo>
                  <a:pt x="2492" y="3424"/>
                </a:lnTo>
                <a:lnTo>
                  <a:pt x="2490" y="3427"/>
                </a:lnTo>
                <a:lnTo>
                  <a:pt x="2487" y="3437"/>
                </a:lnTo>
                <a:lnTo>
                  <a:pt x="2481" y="3454"/>
                </a:lnTo>
                <a:lnTo>
                  <a:pt x="2472" y="3475"/>
                </a:lnTo>
                <a:lnTo>
                  <a:pt x="2462" y="3502"/>
                </a:lnTo>
                <a:lnTo>
                  <a:pt x="2452" y="3532"/>
                </a:lnTo>
                <a:lnTo>
                  <a:pt x="2439" y="3565"/>
                </a:lnTo>
                <a:lnTo>
                  <a:pt x="2425" y="3601"/>
                </a:lnTo>
                <a:lnTo>
                  <a:pt x="2410" y="3638"/>
                </a:lnTo>
                <a:lnTo>
                  <a:pt x="2394" y="3678"/>
                </a:lnTo>
                <a:lnTo>
                  <a:pt x="2379" y="3716"/>
                </a:lnTo>
                <a:lnTo>
                  <a:pt x="2364" y="3755"/>
                </a:lnTo>
                <a:lnTo>
                  <a:pt x="2348" y="3792"/>
                </a:lnTo>
                <a:lnTo>
                  <a:pt x="2333" y="3828"/>
                </a:lnTo>
                <a:lnTo>
                  <a:pt x="2319" y="3861"/>
                </a:lnTo>
                <a:lnTo>
                  <a:pt x="2305" y="3892"/>
                </a:lnTo>
                <a:lnTo>
                  <a:pt x="2293" y="3917"/>
                </a:lnTo>
                <a:lnTo>
                  <a:pt x="2282" y="3939"/>
                </a:lnTo>
                <a:lnTo>
                  <a:pt x="2273" y="3956"/>
                </a:lnTo>
                <a:lnTo>
                  <a:pt x="2265" y="3966"/>
                </a:lnTo>
                <a:lnTo>
                  <a:pt x="2260" y="3970"/>
                </a:lnTo>
                <a:lnTo>
                  <a:pt x="1814" y="3970"/>
                </a:lnTo>
                <a:lnTo>
                  <a:pt x="1809" y="3966"/>
                </a:lnTo>
                <a:lnTo>
                  <a:pt x="1802" y="3957"/>
                </a:lnTo>
                <a:lnTo>
                  <a:pt x="1793" y="3942"/>
                </a:lnTo>
                <a:lnTo>
                  <a:pt x="1781" y="3922"/>
                </a:lnTo>
                <a:lnTo>
                  <a:pt x="1768" y="3898"/>
                </a:lnTo>
                <a:lnTo>
                  <a:pt x="1755" y="3870"/>
                </a:lnTo>
                <a:lnTo>
                  <a:pt x="1741" y="3839"/>
                </a:lnTo>
                <a:lnTo>
                  <a:pt x="1726" y="3806"/>
                </a:lnTo>
                <a:lnTo>
                  <a:pt x="1711" y="3770"/>
                </a:lnTo>
                <a:lnTo>
                  <a:pt x="1694" y="3734"/>
                </a:lnTo>
                <a:lnTo>
                  <a:pt x="1679" y="3697"/>
                </a:lnTo>
                <a:lnTo>
                  <a:pt x="1662" y="3660"/>
                </a:lnTo>
                <a:lnTo>
                  <a:pt x="1647" y="3624"/>
                </a:lnTo>
                <a:lnTo>
                  <a:pt x="1632" y="3588"/>
                </a:lnTo>
                <a:lnTo>
                  <a:pt x="1618" y="3555"/>
                </a:lnTo>
                <a:lnTo>
                  <a:pt x="1606" y="3524"/>
                </a:lnTo>
                <a:lnTo>
                  <a:pt x="1594" y="3496"/>
                </a:lnTo>
                <a:lnTo>
                  <a:pt x="1584" y="3472"/>
                </a:lnTo>
                <a:lnTo>
                  <a:pt x="1576" y="3452"/>
                </a:lnTo>
                <a:lnTo>
                  <a:pt x="1570" y="3437"/>
                </a:lnTo>
                <a:lnTo>
                  <a:pt x="1566" y="3428"/>
                </a:lnTo>
                <a:lnTo>
                  <a:pt x="1565" y="3424"/>
                </a:lnTo>
                <a:lnTo>
                  <a:pt x="1316" y="3324"/>
                </a:lnTo>
                <a:lnTo>
                  <a:pt x="1314" y="3326"/>
                </a:lnTo>
                <a:lnTo>
                  <a:pt x="1305" y="3331"/>
                </a:lnTo>
                <a:lnTo>
                  <a:pt x="1289" y="3337"/>
                </a:lnTo>
                <a:lnTo>
                  <a:pt x="1270" y="3346"/>
                </a:lnTo>
                <a:lnTo>
                  <a:pt x="1246" y="3356"/>
                </a:lnTo>
                <a:lnTo>
                  <a:pt x="1218" y="3369"/>
                </a:lnTo>
                <a:lnTo>
                  <a:pt x="1187" y="3382"/>
                </a:lnTo>
                <a:lnTo>
                  <a:pt x="1154" y="3397"/>
                </a:lnTo>
                <a:lnTo>
                  <a:pt x="1119" y="3413"/>
                </a:lnTo>
                <a:lnTo>
                  <a:pt x="1082" y="3428"/>
                </a:lnTo>
                <a:lnTo>
                  <a:pt x="1045" y="3445"/>
                </a:lnTo>
                <a:lnTo>
                  <a:pt x="1008" y="3460"/>
                </a:lnTo>
                <a:lnTo>
                  <a:pt x="971" y="3475"/>
                </a:lnTo>
                <a:lnTo>
                  <a:pt x="935" y="3491"/>
                </a:lnTo>
                <a:lnTo>
                  <a:pt x="901" y="3505"/>
                </a:lnTo>
                <a:lnTo>
                  <a:pt x="869" y="3516"/>
                </a:lnTo>
                <a:lnTo>
                  <a:pt x="840" y="3528"/>
                </a:lnTo>
                <a:lnTo>
                  <a:pt x="814" y="3537"/>
                </a:lnTo>
                <a:lnTo>
                  <a:pt x="793" y="3545"/>
                </a:lnTo>
                <a:lnTo>
                  <a:pt x="776" y="3548"/>
                </a:lnTo>
                <a:lnTo>
                  <a:pt x="763" y="3551"/>
                </a:lnTo>
                <a:lnTo>
                  <a:pt x="758" y="3550"/>
                </a:lnTo>
                <a:lnTo>
                  <a:pt x="443" y="3240"/>
                </a:lnTo>
                <a:lnTo>
                  <a:pt x="442" y="3235"/>
                </a:lnTo>
                <a:lnTo>
                  <a:pt x="443" y="3223"/>
                </a:lnTo>
                <a:lnTo>
                  <a:pt x="448" y="3207"/>
                </a:lnTo>
                <a:lnTo>
                  <a:pt x="455" y="3185"/>
                </a:lnTo>
                <a:lnTo>
                  <a:pt x="464" y="3159"/>
                </a:lnTo>
                <a:lnTo>
                  <a:pt x="474" y="3130"/>
                </a:lnTo>
                <a:lnTo>
                  <a:pt x="485" y="3098"/>
                </a:lnTo>
                <a:lnTo>
                  <a:pt x="499" y="3064"/>
                </a:lnTo>
                <a:lnTo>
                  <a:pt x="513" y="3029"/>
                </a:lnTo>
                <a:lnTo>
                  <a:pt x="529" y="2991"/>
                </a:lnTo>
                <a:lnTo>
                  <a:pt x="544" y="2954"/>
                </a:lnTo>
                <a:lnTo>
                  <a:pt x="560" y="2917"/>
                </a:lnTo>
                <a:lnTo>
                  <a:pt x="575" y="2880"/>
                </a:lnTo>
                <a:lnTo>
                  <a:pt x="589" y="2846"/>
                </a:lnTo>
                <a:lnTo>
                  <a:pt x="604" y="2812"/>
                </a:lnTo>
                <a:lnTo>
                  <a:pt x="617" y="2781"/>
                </a:lnTo>
                <a:lnTo>
                  <a:pt x="629" y="2753"/>
                </a:lnTo>
                <a:lnTo>
                  <a:pt x="639" y="2730"/>
                </a:lnTo>
                <a:lnTo>
                  <a:pt x="648" y="2710"/>
                </a:lnTo>
                <a:lnTo>
                  <a:pt x="654" y="2696"/>
                </a:lnTo>
                <a:lnTo>
                  <a:pt x="658" y="2687"/>
                </a:lnTo>
                <a:lnTo>
                  <a:pt x="661" y="2683"/>
                </a:lnTo>
                <a:lnTo>
                  <a:pt x="557" y="2441"/>
                </a:lnTo>
                <a:lnTo>
                  <a:pt x="554" y="2440"/>
                </a:lnTo>
                <a:lnTo>
                  <a:pt x="544" y="2436"/>
                </a:lnTo>
                <a:lnTo>
                  <a:pt x="529" y="2431"/>
                </a:lnTo>
                <a:lnTo>
                  <a:pt x="508" y="2423"/>
                </a:lnTo>
                <a:lnTo>
                  <a:pt x="484" y="2414"/>
                </a:lnTo>
                <a:lnTo>
                  <a:pt x="456" y="2404"/>
                </a:lnTo>
                <a:lnTo>
                  <a:pt x="424" y="2392"/>
                </a:lnTo>
                <a:lnTo>
                  <a:pt x="391" y="2379"/>
                </a:lnTo>
                <a:lnTo>
                  <a:pt x="353" y="2367"/>
                </a:lnTo>
                <a:lnTo>
                  <a:pt x="316" y="2353"/>
                </a:lnTo>
                <a:lnTo>
                  <a:pt x="279" y="2337"/>
                </a:lnTo>
                <a:lnTo>
                  <a:pt x="241" y="2323"/>
                </a:lnTo>
                <a:lnTo>
                  <a:pt x="204" y="2308"/>
                </a:lnTo>
                <a:lnTo>
                  <a:pt x="168" y="2294"/>
                </a:lnTo>
                <a:lnTo>
                  <a:pt x="133" y="2280"/>
                </a:lnTo>
                <a:lnTo>
                  <a:pt x="101" y="2267"/>
                </a:lnTo>
                <a:lnTo>
                  <a:pt x="73" y="2254"/>
                </a:lnTo>
                <a:lnTo>
                  <a:pt x="49" y="2242"/>
                </a:lnTo>
                <a:lnTo>
                  <a:pt x="28" y="2232"/>
                </a:lnTo>
                <a:lnTo>
                  <a:pt x="13" y="2223"/>
                </a:lnTo>
                <a:lnTo>
                  <a:pt x="4" y="2217"/>
                </a:lnTo>
                <a:lnTo>
                  <a:pt x="0" y="2212"/>
                </a:lnTo>
                <a:lnTo>
                  <a:pt x="0" y="1775"/>
                </a:lnTo>
                <a:lnTo>
                  <a:pt x="4" y="1770"/>
                </a:lnTo>
                <a:lnTo>
                  <a:pt x="13" y="1764"/>
                </a:lnTo>
                <a:lnTo>
                  <a:pt x="28" y="1755"/>
                </a:lnTo>
                <a:lnTo>
                  <a:pt x="49" y="1743"/>
                </a:lnTo>
                <a:lnTo>
                  <a:pt x="73" y="1732"/>
                </a:lnTo>
                <a:lnTo>
                  <a:pt x="101" y="1719"/>
                </a:lnTo>
                <a:lnTo>
                  <a:pt x="133" y="1705"/>
                </a:lnTo>
                <a:lnTo>
                  <a:pt x="168" y="1689"/>
                </a:lnTo>
                <a:lnTo>
                  <a:pt x="204" y="1674"/>
                </a:lnTo>
                <a:lnTo>
                  <a:pt x="241" y="1659"/>
                </a:lnTo>
                <a:lnTo>
                  <a:pt x="278" y="1643"/>
                </a:lnTo>
                <a:lnTo>
                  <a:pt x="316" y="1628"/>
                </a:lnTo>
                <a:lnTo>
                  <a:pt x="353" y="1612"/>
                </a:lnTo>
                <a:lnTo>
                  <a:pt x="389" y="1598"/>
                </a:lnTo>
                <a:lnTo>
                  <a:pt x="424" y="1584"/>
                </a:lnTo>
                <a:lnTo>
                  <a:pt x="455" y="1572"/>
                </a:lnTo>
                <a:lnTo>
                  <a:pt x="484" y="1561"/>
                </a:lnTo>
                <a:lnTo>
                  <a:pt x="508" y="1551"/>
                </a:lnTo>
                <a:lnTo>
                  <a:pt x="529" y="1543"/>
                </a:lnTo>
                <a:lnTo>
                  <a:pt x="544" y="1537"/>
                </a:lnTo>
                <a:lnTo>
                  <a:pt x="553" y="1533"/>
                </a:lnTo>
                <a:lnTo>
                  <a:pt x="557" y="1532"/>
                </a:lnTo>
                <a:lnTo>
                  <a:pt x="658" y="1290"/>
                </a:lnTo>
                <a:lnTo>
                  <a:pt x="657" y="1286"/>
                </a:lnTo>
                <a:lnTo>
                  <a:pt x="653" y="1277"/>
                </a:lnTo>
                <a:lnTo>
                  <a:pt x="645" y="1263"/>
                </a:lnTo>
                <a:lnTo>
                  <a:pt x="636" y="1244"/>
                </a:lnTo>
                <a:lnTo>
                  <a:pt x="626" y="1219"/>
                </a:lnTo>
                <a:lnTo>
                  <a:pt x="613" y="1193"/>
                </a:lnTo>
                <a:lnTo>
                  <a:pt x="599" y="1163"/>
                </a:lnTo>
                <a:lnTo>
                  <a:pt x="584" y="1130"/>
                </a:lnTo>
                <a:lnTo>
                  <a:pt x="568" y="1095"/>
                </a:lnTo>
                <a:lnTo>
                  <a:pt x="552" y="1059"/>
                </a:lnTo>
                <a:lnTo>
                  <a:pt x="536" y="1024"/>
                </a:lnTo>
                <a:lnTo>
                  <a:pt x="520" y="986"/>
                </a:lnTo>
                <a:lnTo>
                  <a:pt x="504" y="951"/>
                </a:lnTo>
                <a:lnTo>
                  <a:pt x="489" y="916"/>
                </a:lnTo>
                <a:lnTo>
                  <a:pt x="475" y="883"/>
                </a:lnTo>
                <a:lnTo>
                  <a:pt x="462" y="851"/>
                </a:lnTo>
                <a:lnTo>
                  <a:pt x="451" y="822"/>
                </a:lnTo>
                <a:lnTo>
                  <a:pt x="442" y="797"/>
                </a:lnTo>
                <a:lnTo>
                  <a:pt x="435" y="776"/>
                </a:lnTo>
                <a:lnTo>
                  <a:pt x="430" y="760"/>
                </a:lnTo>
                <a:lnTo>
                  <a:pt x="429" y="748"/>
                </a:lnTo>
                <a:lnTo>
                  <a:pt x="430" y="742"/>
                </a:lnTo>
                <a:lnTo>
                  <a:pt x="745" y="433"/>
                </a:lnTo>
                <a:lnTo>
                  <a:pt x="750" y="432"/>
                </a:lnTo>
                <a:lnTo>
                  <a:pt x="763" y="433"/>
                </a:lnTo>
                <a:lnTo>
                  <a:pt x="780" y="438"/>
                </a:lnTo>
                <a:lnTo>
                  <a:pt x="802" y="445"/>
                </a:lnTo>
                <a:lnTo>
                  <a:pt x="828" y="452"/>
                </a:lnTo>
                <a:lnTo>
                  <a:pt x="858" y="463"/>
                </a:lnTo>
                <a:lnTo>
                  <a:pt x="890" y="476"/>
                </a:lnTo>
                <a:lnTo>
                  <a:pt x="924" y="488"/>
                </a:lnTo>
                <a:lnTo>
                  <a:pt x="962" y="502"/>
                </a:lnTo>
                <a:lnTo>
                  <a:pt x="999" y="516"/>
                </a:lnTo>
                <a:lnTo>
                  <a:pt x="1037" y="532"/>
                </a:lnTo>
                <a:lnTo>
                  <a:pt x="1076" y="547"/>
                </a:lnTo>
                <a:lnTo>
                  <a:pt x="1113" y="563"/>
                </a:lnTo>
                <a:lnTo>
                  <a:pt x="1149" y="577"/>
                </a:lnTo>
                <a:lnTo>
                  <a:pt x="1182" y="591"/>
                </a:lnTo>
                <a:lnTo>
                  <a:pt x="1214" y="604"/>
                </a:lnTo>
                <a:lnTo>
                  <a:pt x="1242" y="616"/>
                </a:lnTo>
                <a:lnTo>
                  <a:pt x="1266" y="627"/>
                </a:lnTo>
                <a:lnTo>
                  <a:pt x="1287" y="634"/>
                </a:lnTo>
                <a:lnTo>
                  <a:pt x="1301" y="641"/>
                </a:lnTo>
                <a:lnTo>
                  <a:pt x="1311" y="645"/>
                </a:lnTo>
                <a:lnTo>
                  <a:pt x="1314" y="646"/>
                </a:lnTo>
                <a:lnTo>
                  <a:pt x="1562" y="546"/>
                </a:lnTo>
                <a:lnTo>
                  <a:pt x="1563" y="542"/>
                </a:lnTo>
                <a:lnTo>
                  <a:pt x="1567" y="532"/>
                </a:lnTo>
                <a:lnTo>
                  <a:pt x="1572" y="515"/>
                </a:lnTo>
                <a:lnTo>
                  <a:pt x="1581" y="493"/>
                </a:lnTo>
                <a:lnTo>
                  <a:pt x="1592" y="468"/>
                </a:lnTo>
                <a:lnTo>
                  <a:pt x="1603" y="437"/>
                </a:lnTo>
                <a:lnTo>
                  <a:pt x="1615" y="404"/>
                </a:lnTo>
                <a:lnTo>
                  <a:pt x="1629" y="368"/>
                </a:lnTo>
                <a:lnTo>
                  <a:pt x="1644" y="331"/>
                </a:lnTo>
                <a:lnTo>
                  <a:pt x="1659" y="292"/>
                </a:lnTo>
                <a:lnTo>
                  <a:pt x="1675" y="253"/>
                </a:lnTo>
                <a:lnTo>
                  <a:pt x="1690" y="214"/>
                </a:lnTo>
                <a:lnTo>
                  <a:pt x="1705" y="177"/>
                </a:lnTo>
                <a:lnTo>
                  <a:pt x="1721" y="141"/>
                </a:lnTo>
                <a:lnTo>
                  <a:pt x="1735" y="108"/>
                </a:lnTo>
                <a:lnTo>
                  <a:pt x="1749" y="77"/>
                </a:lnTo>
                <a:lnTo>
                  <a:pt x="1762" y="52"/>
                </a:lnTo>
                <a:lnTo>
                  <a:pt x="1772" y="30"/>
                </a:lnTo>
                <a:lnTo>
                  <a:pt x="1782" y="13"/>
                </a:lnTo>
                <a:lnTo>
                  <a:pt x="1790" y="3"/>
                </a:lnTo>
                <a:lnTo>
                  <a:pt x="1795" y="0"/>
                </a:lnTo>
                <a:close/>
              </a:path>
            </a:pathLst>
          </a:custGeom>
          <a:solidFill>
            <a:srgbClr val="FFC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1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278764" y="5134060"/>
            <a:ext cx="765909" cy="750037"/>
          </a:xfrm>
          <a:custGeom>
            <a:avLst/>
            <a:gdLst>
              <a:gd name="T0" fmla="*/ 1644 w 4054"/>
              <a:gd name="T1" fmla="*/ 1472 h 3970"/>
              <a:gd name="T2" fmla="*/ 1392 w 4054"/>
              <a:gd name="T3" fmla="*/ 1848 h 3970"/>
              <a:gd name="T4" fmla="*/ 1466 w 4054"/>
              <a:gd name="T5" fmla="*/ 2305 h 3970"/>
              <a:gd name="T6" fmla="*/ 1822 w 4054"/>
              <a:gd name="T7" fmla="*/ 2588 h 3970"/>
              <a:gd name="T8" fmla="*/ 2296 w 4054"/>
              <a:gd name="T9" fmla="*/ 2564 h 3970"/>
              <a:gd name="T10" fmla="*/ 2620 w 4054"/>
              <a:gd name="T11" fmla="*/ 2248 h 3970"/>
              <a:gd name="T12" fmla="*/ 2644 w 4054"/>
              <a:gd name="T13" fmla="*/ 1784 h 3970"/>
              <a:gd name="T14" fmla="*/ 2355 w 4054"/>
              <a:gd name="T15" fmla="*/ 1436 h 3970"/>
              <a:gd name="T16" fmla="*/ 2241 w 4054"/>
              <a:gd name="T17" fmla="*/ 0 h 3970"/>
              <a:gd name="T18" fmla="*/ 2314 w 4054"/>
              <a:gd name="T19" fmla="*/ 130 h 3970"/>
              <a:gd name="T20" fmla="*/ 2422 w 4054"/>
              <a:gd name="T21" fmla="*/ 381 h 3970"/>
              <a:gd name="T22" fmla="*/ 2488 w 4054"/>
              <a:gd name="T23" fmla="*/ 541 h 3970"/>
              <a:gd name="T24" fmla="*/ 2808 w 4054"/>
              <a:gd name="T25" fmla="*/ 613 h 3970"/>
              <a:gd name="T26" fmla="*/ 3046 w 4054"/>
              <a:gd name="T27" fmla="*/ 509 h 3970"/>
              <a:gd name="T28" fmla="*/ 3261 w 4054"/>
              <a:gd name="T29" fmla="*/ 426 h 3970"/>
              <a:gd name="T30" fmla="*/ 3607 w 4054"/>
              <a:gd name="T31" fmla="*/ 762 h 3970"/>
              <a:gd name="T32" fmla="*/ 3526 w 4054"/>
              <a:gd name="T33" fmla="*/ 977 h 3970"/>
              <a:gd name="T34" fmla="*/ 3425 w 4054"/>
              <a:gd name="T35" fmla="*/ 1216 h 3970"/>
              <a:gd name="T36" fmla="*/ 3501 w 4054"/>
              <a:gd name="T37" fmla="*/ 1531 h 3970"/>
              <a:gd name="T38" fmla="*/ 3664 w 4054"/>
              <a:gd name="T39" fmla="*/ 1591 h 3970"/>
              <a:gd name="T40" fmla="*/ 3921 w 4054"/>
              <a:gd name="T41" fmla="*/ 1689 h 3970"/>
              <a:gd name="T42" fmla="*/ 4054 w 4054"/>
              <a:gd name="T43" fmla="*/ 1757 h 3970"/>
              <a:gd name="T44" fmla="*/ 3953 w 4054"/>
              <a:gd name="T45" fmla="*/ 2250 h 3970"/>
              <a:gd name="T46" fmla="*/ 3702 w 4054"/>
              <a:gd name="T47" fmla="*/ 2356 h 3970"/>
              <a:gd name="T48" fmla="*/ 3511 w 4054"/>
              <a:gd name="T49" fmla="*/ 2432 h 3970"/>
              <a:gd name="T50" fmla="*/ 3417 w 4054"/>
              <a:gd name="T51" fmla="*/ 2726 h 3970"/>
              <a:gd name="T52" fmla="*/ 3519 w 4054"/>
              <a:gd name="T53" fmla="*/ 2945 h 3970"/>
              <a:gd name="T54" fmla="*/ 3613 w 4054"/>
              <a:gd name="T55" fmla="*/ 3172 h 3970"/>
              <a:gd name="T56" fmla="*/ 3292 w 4054"/>
              <a:gd name="T57" fmla="*/ 3536 h 3970"/>
              <a:gd name="T58" fmla="*/ 3092 w 4054"/>
              <a:gd name="T59" fmla="*/ 3466 h 3970"/>
              <a:gd name="T60" fmla="*/ 2841 w 4054"/>
              <a:gd name="T61" fmla="*/ 3365 h 3970"/>
              <a:gd name="T62" fmla="*/ 2492 w 4054"/>
              <a:gd name="T63" fmla="*/ 3424 h 3970"/>
              <a:gd name="T64" fmla="*/ 2439 w 4054"/>
              <a:gd name="T65" fmla="*/ 3565 h 3970"/>
              <a:gd name="T66" fmla="*/ 2333 w 4054"/>
              <a:gd name="T67" fmla="*/ 3828 h 3970"/>
              <a:gd name="T68" fmla="*/ 2260 w 4054"/>
              <a:gd name="T69" fmla="*/ 3970 h 3970"/>
              <a:gd name="T70" fmla="*/ 1755 w 4054"/>
              <a:gd name="T71" fmla="*/ 3870 h 3970"/>
              <a:gd name="T72" fmla="*/ 1647 w 4054"/>
              <a:gd name="T73" fmla="*/ 3624 h 3970"/>
              <a:gd name="T74" fmla="*/ 1570 w 4054"/>
              <a:gd name="T75" fmla="*/ 3437 h 3970"/>
              <a:gd name="T76" fmla="*/ 1270 w 4054"/>
              <a:gd name="T77" fmla="*/ 3346 h 3970"/>
              <a:gd name="T78" fmla="*/ 1045 w 4054"/>
              <a:gd name="T79" fmla="*/ 3445 h 3970"/>
              <a:gd name="T80" fmla="*/ 814 w 4054"/>
              <a:gd name="T81" fmla="*/ 3537 h 3970"/>
              <a:gd name="T82" fmla="*/ 443 w 4054"/>
              <a:gd name="T83" fmla="*/ 3223 h 3970"/>
              <a:gd name="T84" fmla="*/ 513 w 4054"/>
              <a:gd name="T85" fmla="*/ 3029 h 3970"/>
              <a:gd name="T86" fmla="*/ 617 w 4054"/>
              <a:gd name="T87" fmla="*/ 2781 h 3970"/>
              <a:gd name="T88" fmla="*/ 557 w 4054"/>
              <a:gd name="T89" fmla="*/ 2441 h 3970"/>
              <a:gd name="T90" fmla="*/ 424 w 4054"/>
              <a:gd name="T91" fmla="*/ 2392 h 3970"/>
              <a:gd name="T92" fmla="*/ 168 w 4054"/>
              <a:gd name="T93" fmla="*/ 2294 h 3970"/>
              <a:gd name="T94" fmla="*/ 4 w 4054"/>
              <a:gd name="T95" fmla="*/ 2217 h 3970"/>
              <a:gd name="T96" fmla="*/ 73 w 4054"/>
              <a:gd name="T97" fmla="*/ 1732 h 3970"/>
              <a:gd name="T98" fmla="*/ 316 w 4054"/>
              <a:gd name="T99" fmla="*/ 1628 h 3970"/>
              <a:gd name="T100" fmla="*/ 529 w 4054"/>
              <a:gd name="T101" fmla="*/ 1543 h 3970"/>
              <a:gd name="T102" fmla="*/ 645 w 4054"/>
              <a:gd name="T103" fmla="*/ 1263 h 3970"/>
              <a:gd name="T104" fmla="*/ 552 w 4054"/>
              <a:gd name="T105" fmla="*/ 1059 h 3970"/>
              <a:gd name="T106" fmla="*/ 451 w 4054"/>
              <a:gd name="T107" fmla="*/ 822 h 3970"/>
              <a:gd name="T108" fmla="*/ 750 w 4054"/>
              <a:gd name="T109" fmla="*/ 432 h 3970"/>
              <a:gd name="T110" fmla="*/ 924 w 4054"/>
              <a:gd name="T111" fmla="*/ 488 h 3970"/>
              <a:gd name="T112" fmla="*/ 1182 w 4054"/>
              <a:gd name="T113" fmla="*/ 591 h 3970"/>
              <a:gd name="T114" fmla="*/ 1314 w 4054"/>
              <a:gd name="T115" fmla="*/ 646 h 3970"/>
              <a:gd name="T116" fmla="*/ 1603 w 4054"/>
              <a:gd name="T117" fmla="*/ 437 h 3970"/>
              <a:gd name="T118" fmla="*/ 1705 w 4054"/>
              <a:gd name="T119" fmla="*/ 177 h 3970"/>
              <a:gd name="T120" fmla="*/ 1790 w 4054"/>
              <a:gd name="T121" fmla="*/ 3 h 39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4054" h="3970">
                <a:moveTo>
                  <a:pt x="2027" y="1349"/>
                </a:moveTo>
                <a:lnTo>
                  <a:pt x="1956" y="1353"/>
                </a:lnTo>
                <a:lnTo>
                  <a:pt x="1889" y="1363"/>
                </a:lnTo>
                <a:lnTo>
                  <a:pt x="1822" y="1381"/>
                </a:lnTo>
                <a:lnTo>
                  <a:pt x="1759" y="1405"/>
                </a:lnTo>
                <a:lnTo>
                  <a:pt x="1699" y="1436"/>
                </a:lnTo>
                <a:lnTo>
                  <a:pt x="1644" y="1472"/>
                </a:lnTo>
                <a:lnTo>
                  <a:pt x="1592" y="1513"/>
                </a:lnTo>
                <a:lnTo>
                  <a:pt x="1545" y="1559"/>
                </a:lnTo>
                <a:lnTo>
                  <a:pt x="1503" y="1609"/>
                </a:lnTo>
                <a:lnTo>
                  <a:pt x="1466" y="1664"/>
                </a:lnTo>
                <a:lnTo>
                  <a:pt x="1435" y="1723"/>
                </a:lnTo>
                <a:lnTo>
                  <a:pt x="1411" y="1784"/>
                </a:lnTo>
                <a:lnTo>
                  <a:pt x="1392" y="1848"/>
                </a:lnTo>
                <a:lnTo>
                  <a:pt x="1382" y="1915"/>
                </a:lnTo>
                <a:lnTo>
                  <a:pt x="1378" y="1984"/>
                </a:lnTo>
                <a:lnTo>
                  <a:pt x="1382" y="2054"/>
                </a:lnTo>
                <a:lnTo>
                  <a:pt x="1392" y="2121"/>
                </a:lnTo>
                <a:lnTo>
                  <a:pt x="1411" y="2185"/>
                </a:lnTo>
                <a:lnTo>
                  <a:pt x="1435" y="2248"/>
                </a:lnTo>
                <a:lnTo>
                  <a:pt x="1466" y="2305"/>
                </a:lnTo>
                <a:lnTo>
                  <a:pt x="1503" y="2360"/>
                </a:lnTo>
                <a:lnTo>
                  <a:pt x="1545" y="2410"/>
                </a:lnTo>
                <a:lnTo>
                  <a:pt x="1592" y="2456"/>
                </a:lnTo>
                <a:lnTo>
                  <a:pt x="1644" y="2497"/>
                </a:lnTo>
                <a:lnTo>
                  <a:pt x="1699" y="2533"/>
                </a:lnTo>
                <a:lnTo>
                  <a:pt x="1759" y="2564"/>
                </a:lnTo>
                <a:lnTo>
                  <a:pt x="1822" y="2588"/>
                </a:lnTo>
                <a:lnTo>
                  <a:pt x="1889" y="2606"/>
                </a:lnTo>
                <a:lnTo>
                  <a:pt x="1956" y="2616"/>
                </a:lnTo>
                <a:lnTo>
                  <a:pt x="2027" y="2620"/>
                </a:lnTo>
                <a:lnTo>
                  <a:pt x="2099" y="2616"/>
                </a:lnTo>
                <a:lnTo>
                  <a:pt x="2166" y="2606"/>
                </a:lnTo>
                <a:lnTo>
                  <a:pt x="2233" y="2588"/>
                </a:lnTo>
                <a:lnTo>
                  <a:pt x="2296" y="2564"/>
                </a:lnTo>
                <a:lnTo>
                  <a:pt x="2355" y="2533"/>
                </a:lnTo>
                <a:lnTo>
                  <a:pt x="2411" y="2497"/>
                </a:lnTo>
                <a:lnTo>
                  <a:pt x="2462" y="2456"/>
                </a:lnTo>
                <a:lnTo>
                  <a:pt x="2510" y="2410"/>
                </a:lnTo>
                <a:lnTo>
                  <a:pt x="2552" y="2360"/>
                </a:lnTo>
                <a:lnTo>
                  <a:pt x="2589" y="2305"/>
                </a:lnTo>
                <a:lnTo>
                  <a:pt x="2620" y="2248"/>
                </a:lnTo>
                <a:lnTo>
                  <a:pt x="2644" y="2185"/>
                </a:lnTo>
                <a:lnTo>
                  <a:pt x="2662" y="2121"/>
                </a:lnTo>
                <a:lnTo>
                  <a:pt x="2673" y="2054"/>
                </a:lnTo>
                <a:lnTo>
                  <a:pt x="2677" y="1984"/>
                </a:lnTo>
                <a:lnTo>
                  <a:pt x="2673" y="1915"/>
                </a:lnTo>
                <a:lnTo>
                  <a:pt x="2662" y="1848"/>
                </a:lnTo>
                <a:lnTo>
                  <a:pt x="2644" y="1784"/>
                </a:lnTo>
                <a:lnTo>
                  <a:pt x="2620" y="1723"/>
                </a:lnTo>
                <a:lnTo>
                  <a:pt x="2589" y="1664"/>
                </a:lnTo>
                <a:lnTo>
                  <a:pt x="2552" y="1609"/>
                </a:lnTo>
                <a:lnTo>
                  <a:pt x="2510" y="1559"/>
                </a:lnTo>
                <a:lnTo>
                  <a:pt x="2462" y="1513"/>
                </a:lnTo>
                <a:lnTo>
                  <a:pt x="2411" y="1472"/>
                </a:lnTo>
                <a:lnTo>
                  <a:pt x="2355" y="1436"/>
                </a:lnTo>
                <a:lnTo>
                  <a:pt x="2296" y="1405"/>
                </a:lnTo>
                <a:lnTo>
                  <a:pt x="2233" y="1381"/>
                </a:lnTo>
                <a:lnTo>
                  <a:pt x="2166" y="1363"/>
                </a:lnTo>
                <a:lnTo>
                  <a:pt x="2099" y="1353"/>
                </a:lnTo>
                <a:lnTo>
                  <a:pt x="2027" y="1349"/>
                </a:lnTo>
                <a:close/>
                <a:moveTo>
                  <a:pt x="1795" y="0"/>
                </a:moveTo>
                <a:lnTo>
                  <a:pt x="2241" y="0"/>
                </a:lnTo>
                <a:lnTo>
                  <a:pt x="2246" y="3"/>
                </a:lnTo>
                <a:lnTo>
                  <a:pt x="2252" y="12"/>
                </a:lnTo>
                <a:lnTo>
                  <a:pt x="2262" y="27"/>
                </a:lnTo>
                <a:lnTo>
                  <a:pt x="2273" y="48"/>
                </a:lnTo>
                <a:lnTo>
                  <a:pt x="2285" y="71"/>
                </a:lnTo>
                <a:lnTo>
                  <a:pt x="2298" y="99"/>
                </a:lnTo>
                <a:lnTo>
                  <a:pt x="2314" y="130"/>
                </a:lnTo>
                <a:lnTo>
                  <a:pt x="2329" y="163"/>
                </a:lnTo>
                <a:lnTo>
                  <a:pt x="2344" y="199"/>
                </a:lnTo>
                <a:lnTo>
                  <a:pt x="2360" y="235"/>
                </a:lnTo>
                <a:lnTo>
                  <a:pt x="2376" y="272"/>
                </a:lnTo>
                <a:lnTo>
                  <a:pt x="2392" y="309"/>
                </a:lnTo>
                <a:lnTo>
                  <a:pt x="2407" y="346"/>
                </a:lnTo>
                <a:lnTo>
                  <a:pt x="2422" y="381"/>
                </a:lnTo>
                <a:lnTo>
                  <a:pt x="2437" y="414"/>
                </a:lnTo>
                <a:lnTo>
                  <a:pt x="2449" y="445"/>
                </a:lnTo>
                <a:lnTo>
                  <a:pt x="2460" y="473"/>
                </a:lnTo>
                <a:lnTo>
                  <a:pt x="2470" y="497"/>
                </a:lnTo>
                <a:lnTo>
                  <a:pt x="2479" y="516"/>
                </a:lnTo>
                <a:lnTo>
                  <a:pt x="2484" y="532"/>
                </a:lnTo>
                <a:lnTo>
                  <a:pt x="2488" y="541"/>
                </a:lnTo>
                <a:lnTo>
                  <a:pt x="2489" y="545"/>
                </a:lnTo>
                <a:lnTo>
                  <a:pt x="2737" y="645"/>
                </a:lnTo>
                <a:lnTo>
                  <a:pt x="2740" y="643"/>
                </a:lnTo>
                <a:lnTo>
                  <a:pt x="2749" y="638"/>
                </a:lnTo>
                <a:lnTo>
                  <a:pt x="2764" y="632"/>
                </a:lnTo>
                <a:lnTo>
                  <a:pt x="2784" y="623"/>
                </a:lnTo>
                <a:lnTo>
                  <a:pt x="2808" y="613"/>
                </a:lnTo>
                <a:lnTo>
                  <a:pt x="2836" y="600"/>
                </a:lnTo>
                <a:lnTo>
                  <a:pt x="2867" y="587"/>
                </a:lnTo>
                <a:lnTo>
                  <a:pt x="2900" y="572"/>
                </a:lnTo>
                <a:lnTo>
                  <a:pt x="2935" y="556"/>
                </a:lnTo>
                <a:lnTo>
                  <a:pt x="2972" y="541"/>
                </a:lnTo>
                <a:lnTo>
                  <a:pt x="3009" y="524"/>
                </a:lnTo>
                <a:lnTo>
                  <a:pt x="3046" y="509"/>
                </a:lnTo>
                <a:lnTo>
                  <a:pt x="3083" y="493"/>
                </a:lnTo>
                <a:lnTo>
                  <a:pt x="3119" y="479"/>
                </a:lnTo>
                <a:lnTo>
                  <a:pt x="3152" y="465"/>
                </a:lnTo>
                <a:lnTo>
                  <a:pt x="3184" y="452"/>
                </a:lnTo>
                <a:lnTo>
                  <a:pt x="3214" y="442"/>
                </a:lnTo>
                <a:lnTo>
                  <a:pt x="3239" y="432"/>
                </a:lnTo>
                <a:lnTo>
                  <a:pt x="3261" y="426"/>
                </a:lnTo>
                <a:lnTo>
                  <a:pt x="3278" y="422"/>
                </a:lnTo>
                <a:lnTo>
                  <a:pt x="3291" y="419"/>
                </a:lnTo>
                <a:lnTo>
                  <a:pt x="3297" y="420"/>
                </a:lnTo>
                <a:lnTo>
                  <a:pt x="3612" y="728"/>
                </a:lnTo>
                <a:lnTo>
                  <a:pt x="3613" y="734"/>
                </a:lnTo>
                <a:lnTo>
                  <a:pt x="3612" y="746"/>
                </a:lnTo>
                <a:lnTo>
                  <a:pt x="3607" y="762"/>
                </a:lnTo>
                <a:lnTo>
                  <a:pt x="3600" y="784"/>
                </a:lnTo>
                <a:lnTo>
                  <a:pt x="3591" y="810"/>
                </a:lnTo>
                <a:lnTo>
                  <a:pt x="3581" y="839"/>
                </a:lnTo>
                <a:lnTo>
                  <a:pt x="3570" y="871"/>
                </a:lnTo>
                <a:lnTo>
                  <a:pt x="3556" y="906"/>
                </a:lnTo>
                <a:lnTo>
                  <a:pt x="3542" y="942"/>
                </a:lnTo>
                <a:lnTo>
                  <a:pt x="3526" y="977"/>
                </a:lnTo>
                <a:lnTo>
                  <a:pt x="3511" y="1015"/>
                </a:lnTo>
                <a:lnTo>
                  <a:pt x="3495" y="1053"/>
                </a:lnTo>
                <a:lnTo>
                  <a:pt x="3480" y="1089"/>
                </a:lnTo>
                <a:lnTo>
                  <a:pt x="3465" y="1123"/>
                </a:lnTo>
                <a:lnTo>
                  <a:pt x="3451" y="1157"/>
                </a:lnTo>
                <a:lnTo>
                  <a:pt x="3438" y="1187"/>
                </a:lnTo>
                <a:lnTo>
                  <a:pt x="3425" y="1216"/>
                </a:lnTo>
                <a:lnTo>
                  <a:pt x="3415" y="1240"/>
                </a:lnTo>
                <a:lnTo>
                  <a:pt x="3407" y="1259"/>
                </a:lnTo>
                <a:lnTo>
                  <a:pt x="3401" y="1274"/>
                </a:lnTo>
                <a:lnTo>
                  <a:pt x="3396" y="1283"/>
                </a:lnTo>
                <a:lnTo>
                  <a:pt x="3394" y="1286"/>
                </a:lnTo>
                <a:lnTo>
                  <a:pt x="3497" y="1529"/>
                </a:lnTo>
                <a:lnTo>
                  <a:pt x="3501" y="1531"/>
                </a:lnTo>
                <a:lnTo>
                  <a:pt x="3510" y="1534"/>
                </a:lnTo>
                <a:lnTo>
                  <a:pt x="3525" y="1540"/>
                </a:lnTo>
                <a:lnTo>
                  <a:pt x="3545" y="1547"/>
                </a:lnTo>
                <a:lnTo>
                  <a:pt x="3571" y="1556"/>
                </a:lnTo>
                <a:lnTo>
                  <a:pt x="3599" y="1566"/>
                </a:lnTo>
                <a:lnTo>
                  <a:pt x="3630" y="1578"/>
                </a:lnTo>
                <a:lnTo>
                  <a:pt x="3664" y="1591"/>
                </a:lnTo>
                <a:lnTo>
                  <a:pt x="3700" y="1604"/>
                </a:lnTo>
                <a:lnTo>
                  <a:pt x="3737" y="1618"/>
                </a:lnTo>
                <a:lnTo>
                  <a:pt x="3776" y="1632"/>
                </a:lnTo>
                <a:lnTo>
                  <a:pt x="3814" y="1647"/>
                </a:lnTo>
                <a:lnTo>
                  <a:pt x="3851" y="1661"/>
                </a:lnTo>
                <a:lnTo>
                  <a:pt x="3887" y="1675"/>
                </a:lnTo>
                <a:lnTo>
                  <a:pt x="3921" y="1689"/>
                </a:lnTo>
                <a:lnTo>
                  <a:pt x="3953" y="1703"/>
                </a:lnTo>
                <a:lnTo>
                  <a:pt x="3981" y="1715"/>
                </a:lnTo>
                <a:lnTo>
                  <a:pt x="4005" y="1726"/>
                </a:lnTo>
                <a:lnTo>
                  <a:pt x="4026" y="1737"/>
                </a:lnTo>
                <a:lnTo>
                  <a:pt x="4041" y="1746"/>
                </a:lnTo>
                <a:lnTo>
                  <a:pt x="4051" y="1752"/>
                </a:lnTo>
                <a:lnTo>
                  <a:pt x="4054" y="1757"/>
                </a:lnTo>
                <a:lnTo>
                  <a:pt x="4054" y="2194"/>
                </a:lnTo>
                <a:lnTo>
                  <a:pt x="4051" y="2199"/>
                </a:lnTo>
                <a:lnTo>
                  <a:pt x="4041" y="2205"/>
                </a:lnTo>
                <a:lnTo>
                  <a:pt x="4026" y="2214"/>
                </a:lnTo>
                <a:lnTo>
                  <a:pt x="4005" y="2226"/>
                </a:lnTo>
                <a:lnTo>
                  <a:pt x="3981" y="2237"/>
                </a:lnTo>
                <a:lnTo>
                  <a:pt x="3953" y="2250"/>
                </a:lnTo>
                <a:lnTo>
                  <a:pt x="3921" y="2264"/>
                </a:lnTo>
                <a:lnTo>
                  <a:pt x="3887" y="2280"/>
                </a:lnTo>
                <a:lnTo>
                  <a:pt x="3851" y="2295"/>
                </a:lnTo>
                <a:lnTo>
                  <a:pt x="3814" y="2310"/>
                </a:lnTo>
                <a:lnTo>
                  <a:pt x="3776" y="2326"/>
                </a:lnTo>
                <a:lnTo>
                  <a:pt x="3739" y="2342"/>
                </a:lnTo>
                <a:lnTo>
                  <a:pt x="3702" y="2356"/>
                </a:lnTo>
                <a:lnTo>
                  <a:pt x="3666" y="2372"/>
                </a:lnTo>
                <a:lnTo>
                  <a:pt x="3631" y="2385"/>
                </a:lnTo>
                <a:lnTo>
                  <a:pt x="3599" y="2397"/>
                </a:lnTo>
                <a:lnTo>
                  <a:pt x="3571" y="2409"/>
                </a:lnTo>
                <a:lnTo>
                  <a:pt x="3547" y="2418"/>
                </a:lnTo>
                <a:lnTo>
                  <a:pt x="3526" y="2426"/>
                </a:lnTo>
                <a:lnTo>
                  <a:pt x="3511" y="2432"/>
                </a:lnTo>
                <a:lnTo>
                  <a:pt x="3502" y="2436"/>
                </a:lnTo>
                <a:lnTo>
                  <a:pt x="3498" y="2437"/>
                </a:lnTo>
                <a:lnTo>
                  <a:pt x="3396" y="2680"/>
                </a:lnTo>
                <a:lnTo>
                  <a:pt x="3397" y="2683"/>
                </a:lnTo>
                <a:lnTo>
                  <a:pt x="3401" y="2692"/>
                </a:lnTo>
                <a:lnTo>
                  <a:pt x="3408" y="2707"/>
                </a:lnTo>
                <a:lnTo>
                  <a:pt x="3417" y="2726"/>
                </a:lnTo>
                <a:lnTo>
                  <a:pt x="3429" y="2749"/>
                </a:lnTo>
                <a:lnTo>
                  <a:pt x="3440" y="2776"/>
                </a:lnTo>
                <a:lnTo>
                  <a:pt x="3454" y="2807"/>
                </a:lnTo>
                <a:lnTo>
                  <a:pt x="3470" y="2839"/>
                </a:lnTo>
                <a:lnTo>
                  <a:pt x="3485" y="2874"/>
                </a:lnTo>
                <a:lnTo>
                  <a:pt x="3502" y="2910"/>
                </a:lnTo>
                <a:lnTo>
                  <a:pt x="3519" y="2945"/>
                </a:lnTo>
                <a:lnTo>
                  <a:pt x="3535" y="2983"/>
                </a:lnTo>
                <a:lnTo>
                  <a:pt x="3551" y="3018"/>
                </a:lnTo>
                <a:lnTo>
                  <a:pt x="3566" y="3054"/>
                </a:lnTo>
                <a:lnTo>
                  <a:pt x="3580" y="3088"/>
                </a:lnTo>
                <a:lnTo>
                  <a:pt x="3593" y="3118"/>
                </a:lnTo>
                <a:lnTo>
                  <a:pt x="3603" y="3146"/>
                </a:lnTo>
                <a:lnTo>
                  <a:pt x="3613" y="3172"/>
                </a:lnTo>
                <a:lnTo>
                  <a:pt x="3620" y="3194"/>
                </a:lnTo>
                <a:lnTo>
                  <a:pt x="3625" y="3210"/>
                </a:lnTo>
                <a:lnTo>
                  <a:pt x="3626" y="3222"/>
                </a:lnTo>
                <a:lnTo>
                  <a:pt x="3625" y="3227"/>
                </a:lnTo>
                <a:lnTo>
                  <a:pt x="3310" y="3536"/>
                </a:lnTo>
                <a:lnTo>
                  <a:pt x="3303" y="3537"/>
                </a:lnTo>
                <a:lnTo>
                  <a:pt x="3292" y="3536"/>
                </a:lnTo>
                <a:lnTo>
                  <a:pt x="3274" y="3532"/>
                </a:lnTo>
                <a:lnTo>
                  <a:pt x="3252" y="3525"/>
                </a:lnTo>
                <a:lnTo>
                  <a:pt x="3227" y="3516"/>
                </a:lnTo>
                <a:lnTo>
                  <a:pt x="3196" y="3506"/>
                </a:lnTo>
                <a:lnTo>
                  <a:pt x="3164" y="3495"/>
                </a:lnTo>
                <a:lnTo>
                  <a:pt x="3129" y="3481"/>
                </a:lnTo>
                <a:lnTo>
                  <a:pt x="3092" y="3466"/>
                </a:lnTo>
                <a:lnTo>
                  <a:pt x="3055" y="3452"/>
                </a:lnTo>
                <a:lnTo>
                  <a:pt x="3017" y="3437"/>
                </a:lnTo>
                <a:lnTo>
                  <a:pt x="2979" y="3422"/>
                </a:lnTo>
                <a:lnTo>
                  <a:pt x="2942" y="3406"/>
                </a:lnTo>
                <a:lnTo>
                  <a:pt x="2906" y="3392"/>
                </a:lnTo>
                <a:lnTo>
                  <a:pt x="2872" y="3378"/>
                </a:lnTo>
                <a:lnTo>
                  <a:pt x="2841" y="3365"/>
                </a:lnTo>
                <a:lnTo>
                  <a:pt x="2813" y="3354"/>
                </a:lnTo>
                <a:lnTo>
                  <a:pt x="2789" y="3344"/>
                </a:lnTo>
                <a:lnTo>
                  <a:pt x="2768" y="3335"/>
                </a:lnTo>
                <a:lnTo>
                  <a:pt x="2754" y="3328"/>
                </a:lnTo>
                <a:lnTo>
                  <a:pt x="2744" y="3324"/>
                </a:lnTo>
                <a:lnTo>
                  <a:pt x="2741" y="3323"/>
                </a:lnTo>
                <a:lnTo>
                  <a:pt x="2492" y="3424"/>
                </a:lnTo>
                <a:lnTo>
                  <a:pt x="2490" y="3427"/>
                </a:lnTo>
                <a:lnTo>
                  <a:pt x="2487" y="3437"/>
                </a:lnTo>
                <a:lnTo>
                  <a:pt x="2481" y="3454"/>
                </a:lnTo>
                <a:lnTo>
                  <a:pt x="2472" y="3475"/>
                </a:lnTo>
                <a:lnTo>
                  <a:pt x="2462" y="3502"/>
                </a:lnTo>
                <a:lnTo>
                  <a:pt x="2452" y="3532"/>
                </a:lnTo>
                <a:lnTo>
                  <a:pt x="2439" y="3565"/>
                </a:lnTo>
                <a:lnTo>
                  <a:pt x="2425" y="3601"/>
                </a:lnTo>
                <a:lnTo>
                  <a:pt x="2410" y="3638"/>
                </a:lnTo>
                <a:lnTo>
                  <a:pt x="2394" y="3678"/>
                </a:lnTo>
                <a:lnTo>
                  <a:pt x="2379" y="3716"/>
                </a:lnTo>
                <a:lnTo>
                  <a:pt x="2364" y="3755"/>
                </a:lnTo>
                <a:lnTo>
                  <a:pt x="2348" y="3792"/>
                </a:lnTo>
                <a:lnTo>
                  <a:pt x="2333" y="3828"/>
                </a:lnTo>
                <a:lnTo>
                  <a:pt x="2319" y="3861"/>
                </a:lnTo>
                <a:lnTo>
                  <a:pt x="2305" y="3892"/>
                </a:lnTo>
                <a:lnTo>
                  <a:pt x="2293" y="3917"/>
                </a:lnTo>
                <a:lnTo>
                  <a:pt x="2282" y="3939"/>
                </a:lnTo>
                <a:lnTo>
                  <a:pt x="2273" y="3956"/>
                </a:lnTo>
                <a:lnTo>
                  <a:pt x="2265" y="3966"/>
                </a:lnTo>
                <a:lnTo>
                  <a:pt x="2260" y="3970"/>
                </a:lnTo>
                <a:lnTo>
                  <a:pt x="1814" y="3970"/>
                </a:lnTo>
                <a:lnTo>
                  <a:pt x="1809" y="3966"/>
                </a:lnTo>
                <a:lnTo>
                  <a:pt x="1802" y="3957"/>
                </a:lnTo>
                <a:lnTo>
                  <a:pt x="1793" y="3942"/>
                </a:lnTo>
                <a:lnTo>
                  <a:pt x="1781" y="3922"/>
                </a:lnTo>
                <a:lnTo>
                  <a:pt x="1768" y="3898"/>
                </a:lnTo>
                <a:lnTo>
                  <a:pt x="1755" y="3870"/>
                </a:lnTo>
                <a:lnTo>
                  <a:pt x="1741" y="3839"/>
                </a:lnTo>
                <a:lnTo>
                  <a:pt x="1726" y="3806"/>
                </a:lnTo>
                <a:lnTo>
                  <a:pt x="1711" y="3770"/>
                </a:lnTo>
                <a:lnTo>
                  <a:pt x="1694" y="3734"/>
                </a:lnTo>
                <a:lnTo>
                  <a:pt x="1679" y="3697"/>
                </a:lnTo>
                <a:lnTo>
                  <a:pt x="1662" y="3660"/>
                </a:lnTo>
                <a:lnTo>
                  <a:pt x="1647" y="3624"/>
                </a:lnTo>
                <a:lnTo>
                  <a:pt x="1632" y="3588"/>
                </a:lnTo>
                <a:lnTo>
                  <a:pt x="1618" y="3555"/>
                </a:lnTo>
                <a:lnTo>
                  <a:pt x="1606" y="3524"/>
                </a:lnTo>
                <a:lnTo>
                  <a:pt x="1594" y="3496"/>
                </a:lnTo>
                <a:lnTo>
                  <a:pt x="1584" y="3472"/>
                </a:lnTo>
                <a:lnTo>
                  <a:pt x="1576" y="3452"/>
                </a:lnTo>
                <a:lnTo>
                  <a:pt x="1570" y="3437"/>
                </a:lnTo>
                <a:lnTo>
                  <a:pt x="1566" y="3428"/>
                </a:lnTo>
                <a:lnTo>
                  <a:pt x="1565" y="3424"/>
                </a:lnTo>
                <a:lnTo>
                  <a:pt x="1316" y="3324"/>
                </a:lnTo>
                <a:lnTo>
                  <a:pt x="1314" y="3326"/>
                </a:lnTo>
                <a:lnTo>
                  <a:pt x="1305" y="3331"/>
                </a:lnTo>
                <a:lnTo>
                  <a:pt x="1289" y="3337"/>
                </a:lnTo>
                <a:lnTo>
                  <a:pt x="1270" y="3346"/>
                </a:lnTo>
                <a:lnTo>
                  <a:pt x="1246" y="3356"/>
                </a:lnTo>
                <a:lnTo>
                  <a:pt x="1218" y="3369"/>
                </a:lnTo>
                <a:lnTo>
                  <a:pt x="1187" y="3382"/>
                </a:lnTo>
                <a:lnTo>
                  <a:pt x="1154" y="3397"/>
                </a:lnTo>
                <a:lnTo>
                  <a:pt x="1119" y="3413"/>
                </a:lnTo>
                <a:lnTo>
                  <a:pt x="1082" y="3428"/>
                </a:lnTo>
                <a:lnTo>
                  <a:pt x="1045" y="3445"/>
                </a:lnTo>
                <a:lnTo>
                  <a:pt x="1008" y="3460"/>
                </a:lnTo>
                <a:lnTo>
                  <a:pt x="971" y="3475"/>
                </a:lnTo>
                <a:lnTo>
                  <a:pt x="935" y="3491"/>
                </a:lnTo>
                <a:lnTo>
                  <a:pt x="901" y="3505"/>
                </a:lnTo>
                <a:lnTo>
                  <a:pt x="869" y="3516"/>
                </a:lnTo>
                <a:lnTo>
                  <a:pt x="840" y="3528"/>
                </a:lnTo>
                <a:lnTo>
                  <a:pt x="814" y="3537"/>
                </a:lnTo>
                <a:lnTo>
                  <a:pt x="793" y="3545"/>
                </a:lnTo>
                <a:lnTo>
                  <a:pt x="776" y="3548"/>
                </a:lnTo>
                <a:lnTo>
                  <a:pt x="763" y="3551"/>
                </a:lnTo>
                <a:lnTo>
                  <a:pt x="758" y="3550"/>
                </a:lnTo>
                <a:lnTo>
                  <a:pt x="443" y="3240"/>
                </a:lnTo>
                <a:lnTo>
                  <a:pt x="442" y="3235"/>
                </a:lnTo>
                <a:lnTo>
                  <a:pt x="443" y="3223"/>
                </a:lnTo>
                <a:lnTo>
                  <a:pt x="448" y="3207"/>
                </a:lnTo>
                <a:lnTo>
                  <a:pt x="455" y="3185"/>
                </a:lnTo>
                <a:lnTo>
                  <a:pt x="464" y="3159"/>
                </a:lnTo>
                <a:lnTo>
                  <a:pt x="474" y="3130"/>
                </a:lnTo>
                <a:lnTo>
                  <a:pt x="485" y="3098"/>
                </a:lnTo>
                <a:lnTo>
                  <a:pt x="499" y="3064"/>
                </a:lnTo>
                <a:lnTo>
                  <a:pt x="513" y="3029"/>
                </a:lnTo>
                <a:lnTo>
                  <a:pt x="529" y="2991"/>
                </a:lnTo>
                <a:lnTo>
                  <a:pt x="544" y="2954"/>
                </a:lnTo>
                <a:lnTo>
                  <a:pt x="560" y="2917"/>
                </a:lnTo>
                <a:lnTo>
                  <a:pt x="575" y="2880"/>
                </a:lnTo>
                <a:lnTo>
                  <a:pt x="589" y="2846"/>
                </a:lnTo>
                <a:lnTo>
                  <a:pt x="604" y="2812"/>
                </a:lnTo>
                <a:lnTo>
                  <a:pt x="617" y="2781"/>
                </a:lnTo>
                <a:lnTo>
                  <a:pt x="629" y="2753"/>
                </a:lnTo>
                <a:lnTo>
                  <a:pt x="639" y="2730"/>
                </a:lnTo>
                <a:lnTo>
                  <a:pt x="648" y="2710"/>
                </a:lnTo>
                <a:lnTo>
                  <a:pt x="654" y="2696"/>
                </a:lnTo>
                <a:lnTo>
                  <a:pt x="658" y="2687"/>
                </a:lnTo>
                <a:lnTo>
                  <a:pt x="661" y="2683"/>
                </a:lnTo>
                <a:lnTo>
                  <a:pt x="557" y="2441"/>
                </a:lnTo>
                <a:lnTo>
                  <a:pt x="554" y="2440"/>
                </a:lnTo>
                <a:lnTo>
                  <a:pt x="544" y="2436"/>
                </a:lnTo>
                <a:lnTo>
                  <a:pt x="529" y="2431"/>
                </a:lnTo>
                <a:lnTo>
                  <a:pt x="508" y="2423"/>
                </a:lnTo>
                <a:lnTo>
                  <a:pt x="484" y="2414"/>
                </a:lnTo>
                <a:lnTo>
                  <a:pt x="456" y="2404"/>
                </a:lnTo>
                <a:lnTo>
                  <a:pt x="424" y="2392"/>
                </a:lnTo>
                <a:lnTo>
                  <a:pt x="391" y="2379"/>
                </a:lnTo>
                <a:lnTo>
                  <a:pt x="353" y="2367"/>
                </a:lnTo>
                <a:lnTo>
                  <a:pt x="316" y="2353"/>
                </a:lnTo>
                <a:lnTo>
                  <a:pt x="279" y="2337"/>
                </a:lnTo>
                <a:lnTo>
                  <a:pt x="241" y="2323"/>
                </a:lnTo>
                <a:lnTo>
                  <a:pt x="204" y="2308"/>
                </a:lnTo>
                <a:lnTo>
                  <a:pt x="168" y="2294"/>
                </a:lnTo>
                <a:lnTo>
                  <a:pt x="133" y="2280"/>
                </a:lnTo>
                <a:lnTo>
                  <a:pt x="101" y="2267"/>
                </a:lnTo>
                <a:lnTo>
                  <a:pt x="73" y="2254"/>
                </a:lnTo>
                <a:lnTo>
                  <a:pt x="49" y="2242"/>
                </a:lnTo>
                <a:lnTo>
                  <a:pt x="28" y="2232"/>
                </a:lnTo>
                <a:lnTo>
                  <a:pt x="13" y="2223"/>
                </a:lnTo>
                <a:lnTo>
                  <a:pt x="4" y="2217"/>
                </a:lnTo>
                <a:lnTo>
                  <a:pt x="0" y="2212"/>
                </a:lnTo>
                <a:lnTo>
                  <a:pt x="0" y="1775"/>
                </a:lnTo>
                <a:lnTo>
                  <a:pt x="4" y="1770"/>
                </a:lnTo>
                <a:lnTo>
                  <a:pt x="13" y="1764"/>
                </a:lnTo>
                <a:lnTo>
                  <a:pt x="28" y="1755"/>
                </a:lnTo>
                <a:lnTo>
                  <a:pt x="49" y="1743"/>
                </a:lnTo>
                <a:lnTo>
                  <a:pt x="73" y="1732"/>
                </a:lnTo>
                <a:lnTo>
                  <a:pt x="101" y="1719"/>
                </a:lnTo>
                <a:lnTo>
                  <a:pt x="133" y="1705"/>
                </a:lnTo>
                <a:lnTo>
                  <a:pt x="168" y="1689"/>
                </a:lnTo>
                <a:lnTo>
                  <a:pt x="204" y="1674"/>
                </a:lnTo>
                <a:lnTo>
                  <a:pt x="241" y="1659"/>
                </a:lnTo>
                <a:lnTo>
                  <a:pt x="278" y="1643"/>
                </a:lnTo>
                <a:lnTo>
                  <a:pt x="316" y="1628"/>
                </a:lnTo>
                <a:lnTo>
                  <a:pt x="353" y="1612"/>
                </a:lnTo>
                <a:lnTo>
                  <a:pt x="389" y="1598"/>
                </a:lnTo>
                <a:lnTo>
                  <a:pt x="424" y="1584"/>
                </a:lnTo>
                <a:lnTo>
                  <a:pt x="455" y="1572"/>
                </a:lnTo>
                <a:lnTo>
                  <a:pt x="484" y="1561"/>
                </a:lnTo>
                <a:lnTo>
                  <a:pt x="508" y="1551"/>
                </a:lnTo>
                <a:lnTo>
                  <a:pt x="529" y="1543"/>
                </a:lnTo>
                <a:lnTo>
                  <a:pt x="544" y="1537"/>
                </a:lnTo>
                <a:lnTo>
                  <a:pt x="553" y="1533"/>
                </a:lnTo>
                <a:lnTo>
                  <a:pt x="557" y="1532"/>
                </a:lnTo>
                <a:lnTo>
                  <a:pt x="658" y="1290"/>
                </a:lnTo>
                <a:lnTo>
                  <a:pt x="657" y="1286"/>
                </a:lnTo>
                <a:lnTo>
                  <a:pt x="653" y="1277"/>
                </a:lnTo>
                <a:lnTo>
                  <a:pt x="645" y="1263"/>
                </a:lnTo>
                <a:lnTo>
                  <a:pt x="636" y="1244"/>
                </a:lnTo>
                <a:lnTo>
                  <a:pt x="626" y="1219"/>
                </a:lnTo>
                <a:lnTo>
                  <a:pt x="613" y="1193"/>
                </a:lnTo>
                <a:lnTo>
                  <a:pt x="599" y="1163"/>
                </a:lnTo>
                <a:lnTo>
                  <a:pt x="584" y="1130"/>
                </a:lnTo>
                <a:lnTo>
                  <a:pt x="568" y="1095"/>
                </a:lnTo>
                <a:lnTo>
                  <a:pt x="552" y="1059"/>
                </a:lnTo>
                <a:lnTo>
                  <a:pt x="536" y="1024"/>
                </a:lnTo>
                <a:lnTo>
                  <a:pt x="520" y="986"/>
                </a:lnTo>
                <a:lnTo>
                  <a:pt x="504" y="951"/>
                </a:lnTo>
                <a:lnTo>
                  <a:pt x="489" y="916"/>
                </a:lnTo>
                <a:lnTo>
                  <a:pt x="475" y="883"/>
                </a:lnTo>
                <a:lnTo>
                  <a:pt x="462" y="851"/>
                </a:lnTo>
                <a:lnTo>
                  <a:pt x="451" y="822"/>
                </a:lnTo>
                <a:lnTo>
                  <a:pt x="442" y="797"/>
                </a:lnTo>
                <a:lnTo>
                  <a:pt x="435" y="776"/>
                </a:lnTo>
                <a:lnTo>
                  <a:pt x="430" y="760"/>
                </a:lnTo>
                <a:lnTo>
                  <a:pt x="429" y="748"/>
                </a:lnTo>
                <a:lnTo>
                  <a:pt x="430" y="742"/>
                </a:lnTo>
                <a:lnTo>
                  <a:pt x="745" y="433"/>
                </a:lnTo>
                <a:lnTo>
                  <a:pt x="750" y="432"/>
                </a:lnTo>
                <a:lnTo>
                  <a:pt x="763" y="433"/>
                </a:lnTo>
                <a:lnTo>
                  <a:pt x="780" y="438"/>
                </a:lnTo>
                <a:lnTo>
                  <a:pt x="802" y="445"/>
                </a:lnTo>
                <a:lnTo>
                  <a:pt x="828" y="452"/>
                </a:lnTo>
                <a:lnTo>
                  <a:pt x="858" y="463"/>
                </a:lnTo>
                <a:lnTo>
                  <a:pt x="890" y="476"/>
                </a:lnTo>
                <a:lnTo>
                  <a:pt x="924" y="488"/>
                </a:lnTo>
                <a:lnTo>
                  <a:pt x="962" y="502"/>
                </a:lnTo>
                <a:lnTo>
                  <a:pt x="999" y="516"/>
                </a:lnTo>
                <a:lnTo>
                  <a:pt x="1037" y="532"/>
                </a:lnTo>
                <a:lnTo>
                  <a:pt x="1076" y="547"/>
                </a:lnTo>
                <a:lnTo>
                  <a:pt x="1113" y="563"/>
                </a:lnTo>
                <a:lnTo>
                  <a:pt x="1149" y="577"/>
                </a:lnTo>
                <a:lnTo>
                  <a:pt x="1182" y="591"/>
                </a:lnTo>
                <a:lnTo>
                  <a:pt x="1214" y="604"/>
                </a:lnTo>
                <a:lnTo>
                  <a:pt x="1242" y="616"/>
                </a:lnTo>
                <a:lnTo>
                  <a:pt x="1266" y="627"/>
                </a:lnTo>
                <a:lnTo>
                  <a:pt x="1287" y="634"/>
                </a:lnTo>
                <a:lnTo>
                  <a:pt x="1301" y="641"/>
                </a:lnTo>
                <a:lnTo>
                  <a:pt x="1311" y="645"/>
                </a:lnTo>
                <a:lnTo>
                  <a:pt x="1314" y="646"/>
                </a:lnTo>
                <a:lnTo>
                  <a:pt x="1562" y="546"/>
                </a:lnTo>
                <a:lnTo>
                  <a:pt x="1563" y="542"/>
                </a:lnTo>
                <a:lnTo>
                  <a:pt x="1567" y="532"/>
                </a:lnTo>
                <a:lnTo>
                  <a:pt x="1572" y="515"/>
                </a:lnTo>
                <a:lnTo>
                  <a:pt x="1581" y="493"/>
                </a:lnTo>
                <a:lnTo>
                  <a:pt x="1592" y="468"/>
                </a:lnTo>
                <a:lnTo>
                  <a:pt x="1603" y="437"/>
                </a:lnTo>
                <a:lnTo>
                  <a:pt x="1615" y="404"/>
                </a:lnTo>
                <a:lnTo>
                  <a:pt x="1629" y="368"/>
                </a:lnTo>
                <a:lnTo>
                  <a:pt x="1644" y="331"/>
                </a:lnTo>
                <a:lnTo>
                  <a:pt x="1659" y="292"/>
                </a:lnTo>
                <a:lnTo>
                  <a:pt x="1675" y="253"/>
                </a:lnTo>
                <a:lnTo>
                  <a:pt x="1690" y="214"/>
                </a:lnTo>
                <a:lnTo>
                  <a:pt x="1705" y="177"/>
                </a:lnTo>
                <a:lnTo>
                  <a:pt x="1721" y="141"/>
                </a:lnTo>
                <a:lnTo>
                  <a:pt x="1735" y="108"/>
                </a:lnTo>
                <a:lnTo>
                  <a:pt x="1749" y="77"/>
                </a:lnTo>
                <a:lnTo>
                  <a:pt x="1762" y="52"/>
                </a:lnTo>
                <a:lnTo>
                  <a:pt x="1772" y="30"/>
                </a:lnTo>
                <a:lnTo>
                  <a:pt x="1782" y="13"/>
                </a:lnTo>
                <a:lnTo>
                  <a:pt x="1790" y="3"/>
                </a:lnTo>
                <a:lnTo>
                  <a:pt x="1795" y="0"/>
                </a:lnTo>
                <a:close/>
              </a:path>
            </a:pathLst>
          </a:custGeom>
          <a:solidFill>
            <a:srgbClr val="FFC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1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074896" y="1710441"/>
            <a:ext cx="476957" cy="467073"/>
          </a:xfrm>
          <a:custGeom>
            <a:avLst/>
            <a:gdLst>
              <a:gd name="T0" fmla="*/ 1644 w 4054"/>
              <a:gd name="T1" fmla="*/ 1472 h 3970"/>
              <a:gd name="T2" fmla="*/ 1392 w 4054"/>
              <a:gd name="T3" fmla="*/ 1848 h 3970"/>
              <a:gd name="T4" fmla="*/ 1466 w 4054"/>
              <a:gd name="T5" fmla="*/ 2305 h 3970"/>
              <a:gd name="T6" fmla="*/ 1822 w 4054"/>
              <a:gd name="T7" fmla="*/ 2588 h 3970"/>
              <a:gd name="T8" fmla="*/ 2296 w 4054"/>
              <a:gd name="T9" fmla="*/ 2564 h 3970"/>
              <a:gd name="T10" fmla="*/ 2620 w 4054"/>
              <a:gd name="T11" fmla="*/ 2248 h 3970"/>
              <a:gd name="T12" fmla="*/ 2644 w 4054"/>
              <a:gd name="T13" fmla="*/ 1784 h 3970"/>
              <a:gd name="T14" fmla="*/ 2355 w 4054"/>
              <a:gd name="T15" fmla="*/ 1436 h 3970"/>
              <a:gd name="T16" fmla="*/ 2241 w 4054"/>
              <a:gd name="T17" fmla="*/ 0 h 3970"/>
              <a:gd name="T18" fmla="*/ 2314 w 4054"/>
              <a:gd name="T19" fmla="*/ 130 h 3970"/>
              <a:gd name="T20" fmla="*/ 2422 w 4054"/>
              <a:gd name="T21" fmla="*/ 381 h 3970"/>
              <a:gd name="T22" fmla="*/ 2488 w 4054"/>
              <a:gd name="T23" fmla="*/ 541 h 3970"/>
              <a:gd name="T24" fmla="*/ 2808 w 4054"/>
              <a:gd name="T25" fmla="*/ 613 h 3970"/>
              <a:gd name="T26" fmla="*/ 3046 w 4054"/>
              <a:gd name="T27" fmla="*/ 509 h 3970"/>
              <a:gd name="T28" fmla="*/ 3261 w 4054"/>
              <a:gd name="T29" fmla="*/ 426 h 3970"/>
              <a:gd name="T30" fmla="*/ 3607 w 4054"/>
              <a:gd name="T31" fmla="*/ 762 h 3970"/>
              <a:gd name="T32" fmla="*/ 3526 w 4054"/>
              <a:gd name="T33" fmla="*/ 977 h 3970"/>
              <a:gd name="T34" fmla="*/ 3425 w 4054"/>
              <a:gd name="T35" fmla="*/ 1216 h 3970"/>
              <a:gd name="T36" fmla="*/ 3501 w 4054"/>
              <a:gd name="T37" fmla="*/ 1531 h 3970"/>
              <a:gd name="T38" fmla="*/ 3664 w 4054"/>
              <a:gd name="T39" fmla="*/ 1591 h 3970"/>
              <a:gd name="T40" fmla="*/ 3921 w 4054"/>
              <a:gd name="T41" fmla="*/ 1689 h 3970"/>
              <a:gd name="T42" fmla="*/ 4054 w 4054"/>
              <a:gd name="T43" fmla="*/ 1757 h 3970"/>
              <a:gd name="T44" fmla="*/ 3953 w 4054"/>
              <a:gd name="T45" fmla="*/ 2250 h 3970"/>
              <a:gd name="T46" fmla="*/ 3702 w 4054"/>
              <a:gd name="T47" fmla="*/ 2356 h 3970"/>
              <a:gd name="T48" fmla="*/ 3511 w 4054"/>
              <a:gd name="T49" fmla="*/ 2432 h 3970"/>
              <a:gd name="T50" fmla="*/ 3417 w 4054"/>
              <a:gd name="T51" fmla="*/ 2726 h 3970"/>
              <a:gd name="T52" fmla="*/ 3519 w 4054"/>
              <a:gd name="T53" fmla="*/ 2945 h 3970"/>
              <a:gd name="T54" fmla="*/ 3613 w 4054"/>
              <a:gd name="T55" fmla="*/ 3172 h 3970"/>
              <a:gd name="T56" fmla="*/ 3292 w 4054"/>
              <a:gd name="T57" fmla="*/ 3536 h 3970"/>
              <a:gd name="T58" fmla="*/ 3092 w 4054"/>
              <a:gd name="T59" fmla="*/ 3466 h 3970"/>
              <a:gd name="T60" fmla="*/ 2841 w 4054"/>
              <a:gd name="T61" fmla="*/ 3365 h 3970"/>
              <a:gd name="T62" fmla="*/ 2492 w 4054"/>
              <a:gd name="T63" fmla="*/ 3424 h 3970"/>
              <a:gd name="T64" fmla="*/ 2439 w 4054"/>
              <a:gd name="T65" fmla="*/ 3565 h 3970"/>
              <a:gd name="T66" fmla="*/ 2333 w 4054"/>
              <a:gd name="T67" fmla="*/ 3828 h 3970"/>
              <a:gd name="T68" fmla="*/ 2260 w 4054"/>
              <a:gd name="T69" fmla="*/ 3970 h 3970"/>
              <a:gd name="T70" fmla="*/ 1755 w 4054"/>
              <a:gd name="T71" fmla="*/ 3870 h 3970"/>
              <a:gd name="T72" fmla="*/ 1647 w 4054"/>
              <a:gd name="T73" fmla="*/ 3624 h 3970"/>
              <a:gd name="T74" fmla="*/ 1570 w 4054"/>
              <a:gd name="T75" fmla="*/ 3437 h 3970"/>
              <a:gd name="T76" fmla="*/ 1270 w 4054"/>
              <a:gd name="T77" fmla="*/ 3346 h 3970"/>
              <a:gd name="T78" fmla="*/ 1045 w 4054"/>
              <a:gd name="T79" fmla="*/ 3445 h 3970"/>
              <a:gd name="T80" fmla="*/ 814 w 4054"/>
              <a:gd name="T81" fmla="*/ 3537 h 3970"/>
              <a:gd name="T82" fmla="*/ 443 w 4054"/>
              <a:gd name="T83" fmla="*/ 3223 h 3970"/>
              <a:gd name="T84" fmla="*/ 513 w 4054"/>
              <a:gd name="T85" fmla="*/ 3029 h 3970"/>
              <a:gd name="T86" fmla="*/ 617 w 4054"/>
              <a:gd name="T87" fmla="*/ 2781 h 3970"/>
              <a:gd name="T88" fmla="*/ 557 w 4054"/>
              <a:gd name="T89" fmla="*/ 2441 h 3970"/>
              <a:gd name="T90" fmla="*/ 424 w 4054"/>
              <a:gd name="T91" fmla="*/ 2392 h 3970"/>
              <a:gd name="T92" fmla="*/ 168 w 4054"/>
              <a:gd name="T93" fmla="*/ 2294 h 3970"/>
              <a:gd name="T94" fmla="*/ 4 w 4054"/>
              <a:gd name="T95" fmla="*/ 2217 h 3970"/>
              <a:gd name="T96" fmla="*/ 73 w 4054"/>
              <a:gd name="T97" fmla="*/ 1732 h 3970"/>
              <a:gd name="T98" fmla="*/ 316 w 4054"/>
              <a:gd name="T99" fmla="*/ 1628 h 3970"/>
              <a:gd name="T100" fmla="*/ 529 w 4054"/>
              <a:gd name="T101" fmla="*/ 1543 h 3970"/>
              <a:gd name="T102" fmla="*/ 645 w 4054"/>
              <a:gd name="T103" fmla="*/ 1263 h 3970"/>
              <a:gd name="T104" fmla="*/ 552 w 4054"/>
              <a:gd name="T105" fmla="*/ 1059 h 3970"/>
              <a:gd name="T106" fmla="*/ 451 w 4054"/>
              <a:gd name="T107" fmla="*/ 822 h 3970"/>
              <a:gd name="T108" fmla="*/ 750 w 4054"/>
              <a:gd name="T109" fmla="*/ 432 h 3970"/>
              <a:gd name="T110" fmla="*/ 924 w 4054"/>
              <a:gd name="T111" fmla="*/ 488 h 3970"/>
              <a:gd name="T112" fmla="*/ 1182 w 4054"/>
              <a:gd name="T113" fmla="*/ 591 h 3970"/>
              <a:gd name="T114" fmla="*/ 1314 w 4054"/>
              <a:gd name="T115" fmla="*/ 646 h 3970"/>
              <a:gd name="T116" fmla="*/ 1603 w 4054"/>
              <a:gd name="T117" fmla="*/ 437 h 3970"/>
              <a:gd name="T118" fmla="*/ 1705 w 4054"/>
              <a:gd name="T119" fmla="*/ 177 h 3970"/>
              <a:gd name="T120" fmla="*/ 1790 w 4054"/>
              <a:gd name="T121" fmla="*/ 3 h 39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4054" h="3970">
                <a:moveTo>
                  <a:pt x="2027" y="1349"/>
                </a:moveTo>
                <a:lnTo>
                  <a:pt x="1956" y="1353"/>
                </a:lnTo>
                <a:lnTo>
                  <a:pt x="1889" y="1363"/>
                </a:lnTo>
                <a:lnTo>
                  <a:pt x="1822" y="1381"/>
                </a:lnTo>
                <a:lnTo>
                  <a:pt x="1759" y="1405"/>
                </a:lnTo>
                <a:lnTo>
                  <a:pt x="1699" y="1436"/>
                </a:lnTo>
                <a:lnTo>
                  <a:pt x="1644" y="1472"/>
                </a:lnTo>
                <a:lnTo>
                  <a:pt x="1592" y="1513"/>
                </a:lnTo>
                <a:lnTo>
                  <a:pt x="1545" y="1559"/>
                </a:lnTo>
                <a:lnTo>
                  <a:pt x="1503" y="1609"/>
                </a:lnTo>
                <a:lnTo>
                  <a:pt x="1466" y="1664"/>
                </a:lnTo>
                <a:lnTo>
                  <a:pt x="1435" y="1723"/>
                </a:lnTo>
                <a:lnTo>
                  <a:pt x="1411" y="1784"/>
                </a:lnTo>
                <a:lnTo>
                  <a:pt x="1392" y="1848"/>
                </a:lnTo>
                <a:lnTo>
                  <a:pt x="1382" y="1915"/>
                </a:lnTo>
                <a:lnTo>
                  <a:pt x="1378" y="1984"/>
                </a:lnTo>
                <a:lnTo>
                  <a:pt x="1382" y="2054"/>
                </a:lnTo>
                <a:lnTo>
                  <a:pt x="1392" y="2121"/>
                </a:lnTo>
                <a:lnTo>
                  <a:pt x="1411" y="2185"/>
                </a:lnTo>
                <a:lnTo>
                  <a:pt x="1435" y="2248"/>
                </a:lnTo>
                <a:lnTo>
                  <a:pt x="1466" y="2305"/>
                </a:lnTo>
                <a:lnTo>
                  <a:pt x="1503" y="2360"/>
                </a:lnTo>
                <a:lnTo>
                  <a:pt x="1545" y="2410"/>
                </a:lnTo>
                <a:lnTo>
                  <a:pt x="1592" y="2456"/>
                </a:lnTo>
                <a:lnTo>
                  <a:pt x="1644" y="2497"/>
                </a:lnTo>
                <a:lnTo>
                  <a:pt x="1699" y="2533"/>
                </a:lnTo>
                <a:lnTo>
                  <a:pt x="1759" y="2564"/>
                </a:lnTo>
                <a:lnTo>
                  <a:pt x="1822" y="2588"/>
                </a:lnTo>
                <a:lnTo>
                  <a:pt x="1889" y="2606"/>
                </a:lnTo>
                <a:lnTo>
                  <a:pt x="1956" y="2616"/>
                </a:lnTo>
                <a:lnTo>
                  <a:pt x="2027" y="2620"/>
                </a:lnTo>
                <a:lnTo>
                  <a:pt x="2099" y="2616"/>
                </a:lnTo>
                <a:lnTo>
                  <a:pt x="2166" y="2606"/>
                </a:lnTo>
                <a:lnTo>
                  <a:pt x="2233" y="2588"/>
                </a:lnTo>
                <a:lnTo>
                  <a:pt x="2296" y="2564"/>
                </a:lnTo>
                <a:lnTo>
                  <a:pt x="2355" y="2533"/>
                </a:lnTo>
                <a:lnTo>
                  <a:pt x="2411" y="2497"/>
                </a:lnTo>
                <a:lnTo>
                  <a:pt x="2462" y="2456"/>
                </a:lnTo>
                <a:lnTo>
                  <a:pt x="2510" y="2410"/>
                </a:lnTo>
                <a:lnTo>
                  <a:pt x="2552" y="2360"/>
                </a:lnTo>
                <a:lnTo>
                  <a:pt x="2589" y="2305"/>
                </a:lnTo>
                <a:lnTo>
                  <a:pt x="2620" y="2248"/>
                </a:lnTo>
                <a:lnTo>
                  <a:pt x="2644" y="2185"/>
                </a:lnTo>
                <a:lnTo>
                  <a:pt x="2662" y="2121"/>
                </a:lnTo>
                <a:lnTo>
                  <a:pt x="2673" y="2054"/>
                </a:lnTo>
                <a:lnTo>
                  <a:pt x="2677" y="1984"/>
                </a:lnTo>
                <a:lnTo>
                  <a:pt x="2673" y="1915"/>
                </a:lnTo>
                <a:lnTo>
                  <a:pt x="2662" y="1848"/>
                </a:lnTo>
                <a:lnTo>
                  <a:pt x="2644" y="1784"/>
                </a:lnTo>
                <a:lnTo>
                  <a:pt x="2620" y="1723"/>
                </a:lnTo>
                <a:lnTo>
                  <a:pt x="2589" y="1664"/>
                </a:lnTo>
                <a:lnTo>
                  <a:pt x="2552" y="1609"/>
                </a:lnTo>
                <a:lnTo>
                  <a:pt x="2510" y="1559"/>
                </a:lnTo>
                <a:lnTo>
                  <a:pt x="2462" y="1513"/>
                </a:lnTo>
                <a:lnTo>
                  <a:pt x="2411" y="1472"/>
                </a:lnTo>
                <a:lnTo>
                  <a:pt x="2355" y="1436"/>
                </a:lnTo>
                <a:lnTo>
                  <a:pt x="2296" y="1405"/>
                </a:lnTo>
                <a:lnTo>
                  <a:pt x="2233" y="1381"/>
                </a:lnTo>
                <a:lnTo>
                  <a:pt x="2166" y="1363"/>
                </a:lnTo>
                <a:lnTo>
                  <a:pt x="2099" y="1353"/>
                </a:lnTo>
                <a:lnTo>
                  <a:pt x="2027" y="1349"/>
                </a:lnTo>
                <a:close/>
                <a:moveTo>
                  <a:pt x="1795" y="0"/>
                </a:moveTo>
                <a:lnTo>
                  <a:pt x="2241" y="0"/>
                </a:lnTo>
                <a:lnTo>
                  <a:pt x="2246" y="3"/>
                </a:lnTo>
                <a:lnTo>
                  <a:pt x="2252" y="12"/>
                </a:lnTo>
                <a:lnTo>
                  <a:pt x="2262" y="27"/>
                </a:lnTo>
                <a:lnTo>
                  <a:pt x="2273" y="48"/>
                </a:lnTo>
                <a:lnTo>
                  <a:pt x="2285" y="71"/>
                </a:lnTo>
                <a:lnTo>
                  <a:pt x="2298" y="99"/>
                </a:lnTo>
                <a:lnTo>
                  <a:pt x="2314" y="130"/>
                </a:lnTo>
                <a:lnTo>
                  <a:pt x="2329" y="163"/>
                </a:lnTo>
                <a:lnTo>
                  <a:pt x="2344" y="199"/>
                </a:lnTo>
                <a:lnTo>
                  <a:pt x="2360" y="235"/>
                </a:lnTo>
                <a:lnTo>
                  <a:pt x="2376" y="272"/>
                </a:lnTo>
                <a:lnTo>
                  <a:pt x="2392" y="309"/>
                </a:lnTo>
                <a:lnTo>
                  <a:pt x="2407" y="346"/>
                </a:lnTo>
                <a:lnTo>
                  <a:pt x="2422" y="381"/>
                </a:lnTo>
                <a:lnTo>
                  <a:pt x="2437" y="414"/>
                </a:lnTo>
                <a:lnTo>
                  <a:pt x="2449" y="445"/>
                </a:lnTo>
                <a:lnTo>
                  <a:pt x="2460" y="473"/>
                </a:lnTo>
                <a:lnTo>
                  <a:pt x="2470" y="497"/>
                </a:lnTo>
                <a:lnTo>
                  <a:pt x="2479" y="516"/>
                </a:lnTo>
                <a:lnTo>
                  <a:pt x="2484" y="532"/>
                </a:lnTo>
                <a:lnTo>
                  <a:pt x="2488" y="541"/>
                </a:lnTo>
                <a:lnTo>
                  <a:pt x="2489" y="545"/>
                </a:lnTo>
                <a:lnTo>
                  <a:pt x="2737" y="645"/>
                </a:lnTo>
                <a:lnTo>
                  <a:pt x="2740" y="643"/>
                </a:lnTo>
                <a:lnTo>
                  <a:pt x="2749" y="638"/>
                </a:lnTo>
                <a:lnTo>
                  <a:pt x="2764" y="632"/>
                </a:lnTo>
                <a:lnTo>
                  <a:pt x="2784" y="623"/>
                </a:lnTo>
                <a:lnTo>
                  <a:pt x="2808" y="613"/>
                </a:lnTo>
                <a:lnTo>
                  <a:pt x="2836" y="600"/>
                </a:lnTo>
                <a:lnTo>
                  <a:pt x="2867" y="587"/>
                </a:lnTo>
                <a:lnTo>
                  <a:pt x="2900" y="572"/>
                </a:lnTo>
                <a:lnTo>
                  <a:pt x="2935" y="556"/>
                </a:lnTo>
                <a:lnTo>
                  <a:pt x="2972" y="541"/>
                </a:lnTo>
                <a:lnTo>
                  <a:pt x="3009" y="524"/>
                </a:lnTo>
                <a:lnTo>
                  <a:pt x="3046" y="509"/>
                </a:lnTo>
                <a:lnTo>
                  <a:pt x="3083" y="493"/>
                </a:lnTo>
                <a:lnTo>
                  <a:pt x="3119" y="479"/>
                </a:lnTo>
                <a:lnTo>
                  <a:pt x="3152" y="465"/>
                </a:lnTo>
                <a:lnTo>
                  <a:pt x="3184" y="452"/>
                </a:lnTo>
                <a:lnTo>
                  <a:pt x="3214" y="442"/>
                </a:lnTo>
                <a:lnTo>
                  <a:pt x="3239" y="432"/>
                </a:lnTo>
                <a:lnTo>
                  <a:pt x="3261" y="426"/>
                </a:lnTo>
                <a:lnTo>
                  <a:pt x="3278" y="422"/>
                </a:lnTo>
                <a:lnTo>
                  <a:pt x="3291" y="419"/>
                </a:lnTo>
                <a:lnTo>
                  <a:pt x="3297" y="420"/>
                </a:lnTo>
                <a:lnTo>
                  <a:pt x="3612" y="728"/>
                </a:lnTo>
                <a:lnTo>
                  <a:pt x="3613" y="734"/>
                </a:lnTo>
                <a:lnTo>
                  <a:pt x="3612" y="746"/>
                </a:lnTo>
                <a:lnTo>
                  <a:pt x="3607" y="762"/>
                </a:lnTo>
                <a:lnTo>
                  <a:pt x="3600" y="784"/>
                </a:lnTo>
                <a:lnTo>
                  <a:pt x="3591" y="810"/>
                </a:lnTo>
                <a:lnTo>
                  <a:pt x="3581" y="839"/>
                </a:lnTo>
                <a:lnTo>
                  <a:pt x="3570" y="871"/>
                </a:lnTo>
                <a:lnTo>
                  <a:pt x="3556" y="906"/>
                </a:lnTo>
                <a:lnTo>
                  <a:pt x="3542" y="942"/>
                </a:lnTo>
                <a:lnTo>
                  <a:pt x="3526" y="977"/>
                </a:lnTo>
                <a:lnTo>
                  <a:pt x="3511" y="1015"/>
                </a:lnTo>
                <a:lnTo>
                  <a:pt x="3495" y="1053"/>
                </a:lnTo>
                <a:lnTo>
                  <a:pt x="3480" y="1089"/>
                </a:lnTo>
                <a:lnTo>
                  <a:pt x="3465" y="1123"/>
                </a:lnTo>
                <a:lnTo>
                  <a:pt x="3451" y="1157"/>
                </a:lnTo>
                <a:lnTo>
                  <a:pt x="3438" y="1187"/>
                </a:lnTo>
                <a:lnTo>
                  <a:pt x="3425" y="1216"/>
                </a:lnTo>
                <a:lnTo>
                  <a:pt x="3415" y="1240"/>
                </a:lnTo>
                <a:lnTo>
                  <a:pt x="3407" y="1259"/>
                </a:lnTo>
                <a:lnTo>
                  <a:pt x="3401" y="1274"/>
                </a:lnTo>
                <a:lnTo>
                  <a:pt x="3396" y="1283"/>
                </a:lnTo>
                <a:lnTo>
                  <a:pt x="3394" y="1286"/>
                </a:lnTo>
                <a:lnTo>
                  <a:pt x="3497" y="1529"/>
                </a:lnTo>
                <a:lnTo>
                  <a:pt x="3501" y="1531"/>
                </a:lnTo>
                <a:lnTo>
                  <a:pt x="3510" y="1534"/>
                </a:lnTo>
                <a:lnTo>
                  <a:pt x="3525" y="1540"/>
                </a:lnTo>
                <a:lnTo>
                  <a:pt x="3545" y="1547"/>
                </a:lnTo>
                <a:lnTo>
                  <a:pt x="3571" y="1556"/>
                </a:lnTo>
                <a:lnTo>
                  <a:pt x="3599" y="1566"/>
                </a:lnTo>
                <a:lnTo>
                  <a:pt x="3630" y="1578"/>
                </a:lnTo>
                <a:lnTo>
                  <a:pt x="3664" y="1591"/>
                </a:lnTo>
                <a:lnTo>
                  <a:pt x="3700" y="1604"/>
                </a:lnTo>
                <a:lnTo>
                  <a:pt x="3737" y="1618"/>
                </a:lnTo>
                <a:lnTo>
                  <a:pt x="3776" y="1632"/>
                </a:lnTo>
                <a:lnTo>
                  <a:pt x="3814" y="1647"/>
                </a:lnTo>
                <a:lnTo>
                  <a:pt x="3851" y="1661"/>
                </a:lnTo>
                <a:lnTo>
                  <a:pt x="3887" y="1675"/>
                </a:lnTo>
                <a:lnTo>
                  <a:pt x="3921" y="1689"/>
                </a:lnTo>
                <a:lnTo>
                  <a:pt x="3953" y="1703"/>
                </a:lnTo>
                <a:lnTo>
                  <a:pt x="3981" y="1715"/>
                </a:lnTo>
                <a:lnTo>
                  <a:pt x="4005" y="1726"/>
                </a:lnTo>
                <a:lnTo>
                  <a:pt x="4026" y="1737"/>
                </a:lnTo>
                <a:lnTo>
                  <a:pt x="4041" y="1746"/>
                </a:lnTo>
                <a:lnTo>
                  <a:pt x="4051" y="1752"/>
                </a:lnTo>
                <a:lnTo>
                  <a:pt x="4054" y="1757"/>
                </a:lnTo>
                <a:lnTo>
                  <a:pt x="4054" y="2194"/>
                </a:lnTo>
                <a:lnTo>
                  <a:pt x="4051" y="2199"/>
                </a:lnTo>
                <a:lnTo>
                  <a:pt x="4041" y="2205"/>
                </a:lnTo>
                <a:lnTo>
                  <a:pt x="4026" y="2214"/>
                </a:lnTo>
                <a:lnTo>
                  <a:pt x="4005" y="2226"/>
                </a:lnTo>
                <a:lnTo>
                  <a:pt x="3981" y="2237"/>
                </a:lnTo>
                <a:lnTo>
                  <a:pt x="3953" y="2250"/>
                </a:lnTo>
                <a:lnTo>
                  <a:pt x="3921" y="2264"/>
                </a:lnTo>
                <a:lnTo>
                  <a:pt x="3887" y="2280"/>
                </a:lnTo>
                <a:lnTo>
                  <a:pt x="3851" y="2295"/>
                </a:lnTo>
                <a:lnTo>
                  <a:pt x="3814" y="2310"/>
                </a:lnTo>
                <a:lnTo>
                  <a:pt x="3776" y="2326"/>
                </a:lnTo>
                <a:lnTo>
                  <a:pt x="3739" y="2342"/>
                </a:lnTo>
                <a:lnTo>
                  <a:pt x="3702" y="2356"/>
                </a:lnTo>
                <a:lnTo>
                  <a:pt x="3666" y="2372"/>
                </a:lnTo>
                <a:lnTo>
                  <a:pt x="3631" y="2385"/>
                </a:lnTo>
                <a:lnTo>
                  <a:pt x="3599" y="2397"/>
                </a:lnTo>
                <a:lnTo>
                  <a:pt x="3571" y="2409"/>
                </a:lnTo>
                <a:lnTo>
                  <a:pt x="3547" y="2418"/>
                </a:lnTo>
                <a:lnTo>
                  <a:pt x="3526" y="2426"/>
                </a:lnTo>
                <a:lnTo>
                  <a:pt x="3511" y="2432"/>
                </a:lnTo>
                <a:lnTo>
                  <a:pt x="3502" y="2436"/>
                </a:lnTo>
                <a:lnTo>
                  <a:pt x="3498" y="2437"/>
                </a:lnTo>
                <a:lnTo>
                  <a:pt x="3396" y="2680"/>
                </a:lnTo>
                <a:lnTo>
                  <a:pt x="3397" y="2683"/>
                </a:lnTo>
                <a:lnTo>
                  <a:pt x="3401" y="2692"/>
                </a:lnTo>
                <a:lnTo>
                  <a:pt x="3408" y="2707"/>
                </a:lnTo>
                <a:lnTo>
                  <a:pt x="3417" y="2726"/>
                </a:lnTo>
                <a:lnTo>
                  <a:pt x="3429" y="2749"/>
                </a:lnTo>
                <a:lnTo>
                  <a:pt x="3440" y="2776"/>
                </a:lnTo>
                <a:lnTo>
                  <a:pt x="3454" y="2807"/>
                </a:lnTo>
                <a:lnTo>
                  <a:pt x="3470" y="2839"/>
                </a:lnTo>
                <a:lnTo>
                  <a:pt x="3485" y="2874"/>
                </a:lnTo>
                <a:lnTo>
                  <a:pt x="3502" y="2910"/>
                </a:lnTo>
                <a:lnTo>
                  <a:pt x="3519" y="2945"/>
                </a:lnTo>
                <a:lnTo>
                  <a:pt x="3535" y="2983"/>
                </a:lnTo>
                <a:lnTo>
                  <a:pt x="3551" y="3018"/>
                </a:lnTo>
                <a:lnTo>
                  <a:pt x="3566" y="3054"/>
                </a:lnTo>
                <a:lnTo>
                  <a:pt x="3580" y="3088"/>
                </a:lnTo>
                <a:lnTo>
                  <a:pt x="3593" y="3118"/>
                </a:lnTo>
                <a:lnTo>
                  <a:pt x="3603" y="3146"/>
                </a:lnTo>
                <a:lnTo>
                  <a:pt x="3613" y="3172"/>
                </a:lnTo>
                <a:lnTo>
                  <a:pt x="3620" y="3194"/>
                </a:lnTo>
                <a:lnTo>
                  <a:pt x="3625" y="3210"/>
                </a:lnTo>
                <a:lnTo>
                  <a:pt x="3626" y="3222"/>
                </a:lnTo>
                <a:lnTo>
                  <a:pt x="3625" y="3227"/>
                </a:lnTo>
                <a:lnTo>
                  <a:pt x="3310" y="3536"/>
                </a:lnTo>
                <a:lnTo>
                  <a:pt x="3303" y="3537"/>
                </a:lnTo>
                <a:lnTo>
                  <a:pt x="3292" y="3536"/>
                </a:lnTo>
                <a:lnTo>
                  <a:pt x="3274" y="3532"/>
                </a:lnTo>
                <a:lnTo>
                  <a:pt x="3252" y="3525"/>
                </a:lnTo>
                <a:lnTo>
                  <a:pt x="3227" y="3516"/>
                </a:lnTo>
                <a:lnTo>
                  <a:pt x="3196" y="3506"/>
                </a:lnTo>
                <a:lnTo>
                  <a:pt x="3164" y="3495"/>
                </a:lnTo>
                <a:lnTo>
                  <a:pt x="3129" y="3481"/>
                </a:lnTo>
                <a:lnTo>
                  <a:pt x="3092" y="3466"/>
                </a:lnTo>
                <a:lnTo>
                  <a:pt x="3055" y="3452"/>
                </a:lnTo>
                <a:lnTo>
                  <a:pt x="3017" y="3437"/>
                </a:lnTo>
                <a:lnTo>
                  <a:pt x="2979" y="3422"/>
                </a:lnTo>
                <a:lnTo>
                  <a:pt x="2942" y="3406"/>
                </a:lnTo>
                <a:lnTo>
                  <a:pt x="2906" y="3392"/>
                </a:lnTo>
                <a:lnTo>
                  <a:pt x="2872" y="3378"/>
                </a:lnTo>
                <a:lnTo>
                  <a:pt x="2841" y="3365"/>
                </a:lnTo>
                <a:lnTo>
                  <a:pt x="2813" y="3354"/>
                </a:lnTo>
                <a:lnTo>
                  <a:pt x="2789" y="3344"/>
                </a:lnTo>
                <a:lnTo>
                  <a:pt x="2768" y="3335"/>
                </a:lnTo>
                <a:lnTo>
                  <a:pt x="2754" y="3328"/>
                </a:lnTo>
                <a:lnTo>
                  <a:pt x="2744" y="3324"/>
                </a:lnTo>
                <a:lnTo>
                  <a:pt x="2741" y="3323"/>
                </a:lnTo>
                <a:lnTo>
                  <a:pt x="2492" y="3424"/>
                </a:lnTo>
                <a:lnTo>
                  <a:pt x="2490" y="3427"/>
                </a:lnTo>
                <a:lnTo>
                  <a:pt x="2487" y="3437"/>
                </a:lnTo>
                <a:lnTo>
                  <a:pt x="2481" y="3454"/>
                </a:lnTo>
                <a:lnTo>
                  <a:pt x="2472" y="3475"/>
                </a:lnTo>
                <a:lnTo>
                  <a:pt x="2462" y="3502"/>
                </a:lnTo>
                <a:lnTo>
                  <a:pt x="2452" y="3532"/>
                </a:lnTo>
                <a:lnTo>
                  <a:pt x="2439" y="3565"/>
                </a:lnTo>
                <a:lnTo>
                  <a:pt x="2425" y="3601"/>
                </a:lnTo>
                <a:lnTo>
                  <a:pt x="2410" y="3638"/>
                </a:lnTo>
                <a:lnTo>
                  <a:pt x="2394" y="3678"/>
                </a:lnTo>
                <a:lnTo>
                  <a:pt x="2379" y="3716"/>
                </a:lnTo>
                <a:lnTo>
                  <a:pt x="2364" y="3755"/>
                </a:lnTo>
                <a:lnTo>
                  <a:pt x="2348" y="3792"/>
                </a:lnTo>
                <a:lnTo>
                  <a:pt x="2333" y="3828"/>
                </a:lnTo>
                <a:lnTo>
                  <a:pt x="2319" y="3861"/>
                </a:lnTo>
                <a:lnTo>
                  <a:pt x="2305" y="3892"/>
                </a:lnTo>
                <a:lnTo>
                  <a:pt x="2293" y="3917"/>
                </a:lnTo>
                <a:lnTo>
                  <a:pt x="2282" y="3939"/>
                </a:lnTo>
                <a:lnTo>
                  <a:pt x="2273" y="3956"/>
                </a:lnTo>
                <a:lnTo>
                  <a:pt x="2265" y="3966"/>
                </a:lnTo>
                <a:lnTo>
                  <a:pt x="2260" y="3970"/>
                </a:lnTo>
                <a:lnTo>
                  <a:pt x="1814" y="3970"/>
                </a:lnTo>
                <a:lnTo>
                  <a:pt x="1809" y="3966"/>
                </a:lnTo>
                <a:lnTo>
                  <a:pt x="1802" y="3957"/>
                </a:lnTo>
                <a:lnTo>
                  <a:pt x="1793" y="3942"/>
                </a:lnTo>
                <a:lnTo>
                  <a:pt x="1781" y="3922"/>
                </a:lnTo>
                <a:lnTo>
                  <a:pt x="1768" y="3898"/>
                </a:lnTo>
                <a:lnTo>
                  <a:pt x="1755" y="3870"/>
                </a:lnTo>
                <a:lnTo>
                  <a:pt x="1741" y="3839"/>
                </a:lnTo>
                <a:lnTo>
                  <a:pt x="1726" y="3806"/>
                </a:lnTo>
                <a:lnTo>
                  <a:pt x="1711" y="3770"/>
                </a:lnTo>
                <a:lnTo>
                  <a:pt x="1694" y="3734"/>
                </a:lnTo>
                <a:lnTo>
                  <a:pt x="1679" y="3697"/>
                </a:lnTo>
                <a:lnTo>
                  <a:pt x="1662" y="3660"/>
                </a:lnTo>
                <a:lnTo>
                  <a:pt x="1647" y="3624"/>
                </a:lnTo>
                <a:lnTo>
                  <a:pt x="1632" y="3588"/>
                </a:lnTo>
                <a:lnTo>
                  <a:pt x="1618" y="3555"/>
                </a:lnTo>
                <a:lnTo>
                  <a:pt x="1606" y="3524"/>
                </a:lnTo>
                <a:lnTo>
                  <a:pt x="1594" y="3496"/>
                </a:lnTo>
                <a:lnTo>
                  <a:pt x="1584" y="3472"/>
                </a:lnTo>
                <a:lnTo>
                  <a:pt x="1576" y="3452"/>
                </a:lnTo>
                <a:lnTo>
                  <a:pt x="1570" y="3437"/>
                </a:lnTo>
                <a:lnTo>
                  <a:pt x="1566" y="3428"/>
                </a:lnTo>
                <a:lnTo>
                  <a:pt x="1565" y="3424"/>
                </a:lnTo>
                <a:lnTo>
                  <a:pt x="1316" y="3324"/>
                </a:lnTo>
                <a:lnTo>
                  <a:pt x="1314" y="3326"/>
                </a:lnTo>
                <a:lnTo>
                  <a:pt x="1305" y="3331"/>
                </a:lnTo>
                <a:lnTo>
                  <a:pt x="1289" y="3337"/>
                </a:lnTo>
                <a:lnTo>
                  <a:pt x="1270" y="3346"/>
                </a:lnTo>
                <a:lnTo>
                  <a:pt x="1246" y="3356"/>
                </a:lnTo>
                <a:lnTo>
                  <a:pt x="1218" y="3369"/>
                </a:lnTo>
                <a:lnTo>
                  <a:pt x="1187" y="3382"/>
                </a:lnTo>
                <a:lnTo>
                  <a:pt x="1154" y="3397"/>
                </a:lnTo>
                <a:lnTo>
                  <a:pt x="1119" y="3413"/>
                </a:lnTo>
                <a:lnTo>
                  <a:pt x="1082" y="3428"/>
                </a:lnTo>
                <a:lnTo>
                  <a:pt x="1045" y="3445"/>
                </a:lnTo>
                <a:lnTo>
                  <a:pt x="1008" y="3460"/>
                </a:lnTo>
                <a:lnTo>
                  <a:pt x="971" y="3475"/>
                </a:lnTo>
                <a:lnTo>
                  <a:pt x="935" y="3491"/>
                </a:lnTo>
                <a:lnTo>
                  <a:pt x="901" y="3505"/>
                </a:lnTo>
                <a:lnTo>
                  <a:pt x="869" y="3516"/>
                </a:lnTo>
                <a:lnTo>
                  <a:pt x="840" y="3528"/>
                </a:lnTo>
                <a:lnTo>
                  <a:pt x="814" y="3537"/>
                </a:lnTo>
                <a:lnTo>
                  <a:pt x="793" y="3545"/>
                </a:lnTo>
                <a:lnTo>
                  <a:pt x="776" y="3548"/>
                </a:lnTo>
                <a:lnTo>
                  <a:pt x="763" y="3551"/>
                </a:lnTo>
                <a:lnTo>
                  <a:pt x="758" y="3550"/>
                </a:lnTo>
                <a:lnTo>
                  <a:pt x="443" y="3240"/>
                </a:lnTo>
                <a:lnTo>
                  <a:pt x="442" y="3235"/>
                </a:lnTo>
                <a:lnTo>
                  <a:pt x="443" y="3223"/>
                </a:lnTo>
                <a:lnTo>
                  <a:pt x="448" y="3207"/>
                </a:lnTo>
                <a:lnTo>
                  <a:pt x="455" y="3185"/>
                </a:lnTo>
                <a:lnTo>
                  <a:pt x="464" y="3159"/>
                </a:lnTo>
                <a:lnTo>
                  <a:pt x="474" y="3130"/>
                </a:lnTo>
                <a:lnTo>
                  <a:pt x="485" y="3098"/>
                </a:lnTo>
                <a:lnTo>
                  <a:pt x="499" y="3064"/>
                </a:lnTo>
                <a:lnTo>
                  <a:pt x="513" y="3029"/>
                </a:lnTo>
                <a:lnTo>
                  <a:pt x="529" y="2991"/>
                </a:lnTo>
                <a:lnTo>
                  <a:pt x="544" y="2954"/>
                </a:lnTo>
                <a:lnTo>
                  <a:pt x="560" y="2917"/>
                </a:lnTo>
                <a:lnTo>
                  <a:pt x="575" y="2880"/>
                </a:lnTo>
                <a:lnTo>
                  <a:pt x="589" y="2846"/>
                </a:lnTo>
                <a:lnTo>
                  <a:pt x="604" y="2812"/>
                </a:lnTo>
                <a:lnTo>
                  <a:pt x="617" y="2781"/>
                </a:lnTo>
                <a:lnTo>
                  <a:pt x="629" y="2753"/>
                </a:lnTo>
                <a:lnTo>
                  <a:pt x="639" y="2730"/>
                </a:lnTo>
                <a:lnTo>
                  <a:pt x="648" y="2710"/>
                </a:lnTo>
                <a:lnTo>
                  <a:pt x="654" y="2696"/>
                </a:lnTo>
                <a:lnTo>
                  <a:pt x="658" y="2687"/>
                </a:lnTo>
                <a:lnTo>
                  <a:pt x="661" y="2683"/>
                </a:lnTo>
                <a:lnTo>
                  <a:pt x="557" y="2441"/>
                </a:lnTo>
                <a:lnTo>
                  <a:pt x="554" y="2440"/>
                </a:lnTo>
                <a:lnTo>
                  <a:pt x="544" y="2436"/>
                </a:lnTo>
                <a:lnTo>
                  <a:pt x="529" y="2431"/>
                </a:lnTo>
                <a:lnTo>
                  <a:pt x="508" y="2423"/>
                </a:lnTo>
                <a:lnTo>
                  <a:pt x="484" y="2414"/>
                </a:lnTo>
                <a:lnTo>
                  <a:pt x="456" y="2404"/>
                </a:lnTo>
                <a:lnTo>
                  <a:pt x="424" y="2392"/>
                </a:lnTo>
                <a:lnTo>
                  <a:pt x="391" y="2379"/>
                </a:lnTo>
                <a:lnTo>
                  <a:pt x="353" y="2367"/>
                </a:lnTo>
                <a:lnTo>
                  <a:pt x="316" y="2353"/>
                </a:lnTo>
                <a:lnTo>
                  <a:pt x="279" y="2337"/>
                </a:lnTo>
                <a:lnTo>
                  <a:pt x="241" y="2323"/>
                </a:lnTo>
                <a:lnTo>
                  <a:pt x="204" y="2308"/>
                </a:lnTo>
                <a:lnTo>
                  <a:pt x="168" y="2294"/>
                </a:lnTo>
                <a:lnTo>
                  <a:pt x="133" y="2280"/>
                </a:lnTo>
                <a:lnTo>
                  <a:pt x="101" y="2267"/>
                </a:lnTo>
                <a:lnTo>
                  <a:pt x="73" y="2254"/>
                </a:lnTo>
                <a:lnTo>
                  <a:pt x="49" y="2242"/>
                </a:lnTo>
                <a:lnTo>
                  <a:pt x="28" y="2232"/>
                </a:lnTo>
                <a:lnTo>
                  <a:pt x="13" y="2223"/>
                </a:lnTo>
                <a:lnTo>
                  <a:pt x="4" y="2217"/>
                </a:lnTo>
                <a:lnTo>
                  <a:pt x="0" y="2212"/>
                </a:lnTo>
                <a:lnTo>
                  <a:pt x="0" y="1775"/>
                </a:lnTo>
                <a:lnTo>
                  <a:pt x="4" y="1770"/>
                </a:lnTo>
                <a:lnTo>
                  <a:pt x="13" y="1764"/>
                </a:lnTo>
                <a:lnTo>
                  <a:pt x="28" y="1755"/>
                </a:lnTo>
                <a:lnTo>
                  <a:pt x="49" y="1743"/>
                </a:lnTo>
                <a:lnTo>
                  <a:pt x="73" y="1732"/>
                </a:lnTo>
                <a:lnTo>
                  <a:pt x="101" y="1719"/>
                </a:lnTo>
                <a:lnTo>
                  <a:pt x="133" y="1705"/>
                </a:lnTo>
                <a:lnTo>
                  <a:pt x="168" y="1689"/>
                </a:lnTo>
                <a:lnTo>
                  <a:pt x="204" y="1674"/>
                </a:lnTo>
                <a:lnTo>
                  <a:pt x="241" y="1659"/>
                </a:lnTo>
                <a:lnTo>
                  <a:pt x="278" y="1643"/>
                </a:lnTo>
                <a:lnTo>
                  <a:pt x="316" y="1628"/>
                </a:lnTo>
                <a:lnTo>
                  <a:pt x="353" y="1612"/>
                </a:lnTo>
                <a:lnTo>
                  <a:pt x="389" y="1598"/>
                </a:lnTo>
                <a:lnTo>
                  <a:pt x="424" y="1584"/>
                </a:lnTo>
                <a:lnTo>
                  <a:pt x="455" y="1572"/>
                </a:lnTo>
                <a:lnTo>
                  <a:pt x="484" y="1561"/>
                </a:lnTo>
                <a:lnTo>
                  <a:pt x="508" y="1551"/>
                </a:lnTo>
                <a:lnTo>
                  <a:pt x="529" y="1543"/>
                </a:lnTo>
                <a:lnTo>
                  <a:pt x="544" y="1537"/>
                </a:lnTo>
                <a:lnTo>
                  <a:pt x="553" y="1533"/>
                </a:lnTo>
                <a:lnTo>
                  <a:pt x="557" y="1532"/>
                </a:lnTo>
                <a:lnTo>
                  <a:pt x="658" y="1290"/>
                </a:lnTo>
                <a:lnTo>
                  <a:pt x="657" y="1286"/>
                </a:lnTo>
                <a:lnTo>
                  <a:pt x="653" y="1277"/>
                </a:lnTo>
                <a:lnTo>
                  <a:pt x="645" y="1263"/>
                </a:lnTo>
                <a:lnTo>
                  <a:pt x="636" y="1244"/>
                </a:lnTo>
                <a:lnTo>
                  <a:pt x="626" y="1219"/>
                </a:lnTo>
                <a:lnTo>
                  <a:pt x="613" y="1193"/>
                </a:lnTo>
                <a:lnTo>
                  <a:pt x="599" y="1163"/>
                </a:lnTo>
                <a:lnTo>
                  <a:pt x="584" y="1130"/>
                </a:lnTo>
                <a:lnTo>
                  <a:pt x="568" y="1095"/>
                </a:lnTo>
                <a:lnTo>
                  <a:pt x="552" y="1059"/>
                </a:lnTo>
                <a:lnTo>
                  <a:pt x="536" y="1024"/>
                </a:lnTo>
                <a:lnTo>
                  <a:pt x="520" y="986"/>
                </a:lnTo>
                <a:lnTo>
                  <a:pt x="504" y="951"/>
                </a:lnTo>
                <a:lnTo>
                  <a:pt x="489" y="916"/>
                </a:lnTo>
                <a:lnTo>
                  <a:pt x="475" y="883"/>
                </a:lnTo>
                <a:lnTo>
                  <a:pt x="462" y="851"/>
                </a:lnTo>
                <a:lnTo>
                  <a:pt x="451" y="822"/>
                </a:lnTo>
                <a:lnTo>
                  <a:pt x="442" y="797"/>
                </a:lnTo>
                <a:lnTo>
                  <a:pt x="435" y="776"/>
                </a:lnTo>
                <a:lnTo>
                  <a:pt x="430" y="760"/>
                </a:lnTo>
                <a:lnTo>
                  <a:pt x="429" y="748"/>
                </a:lnTo>
                <a:lnTo>
                  <a:pt x="430" y="742"/>
                </a:lnTo>
                <a:lnTo>
                  <a:pt x="745" y="433"/>
                </a:lnTo>
                <a:lnTo>
                  <a:pt x="750" y="432"/>
                </a:lnTo>
                <a:lnTo>
                  <a:pt x="763" y="433"/>
                </a:lnTo>
                <a:lnTo>
                  <a:pt x="780" y="438"/>
                </a:lnTo>
                <a:lnTo>
                  <a:pt x="802" y="445"/>
                </a:lnTo>
                <a:lnTo>
                  <a:pt x="828" y="452"/>
                </a:lnTo>
                <a:lnTo>
                  <a:pt x="858" y="463"/>
                </a:lnTo>
                <a:lnTo>
                  <a:pt x="890" y="476"/>
                </a:lnTo>
                <a:lnTo>
                  <a:pt x="924" y="488"/>
                </a:lnTo>
                <a:lnTo>
                  <a:pt x="962" y="502"/>
                </a:lnTo>
                <a:lnTo>
                  <a:pt x="999" y="516"/>
                </a:lnTo>
                <a:lnTo>
                  <a:pt x="1037" y="532"/>
                </a:lnTo>
                <a:lnTo>
                  <a:pt x="1076" y="547"/>
                </a:lnTo>
                <a:lnTo>
                  <a:pt x="1113" y="563"/>
                </a:lnTo>
                <a:lnTo>
                  <a:pt x="1149" y="577"/>
                </a:lnTo>
                <a:lnTo>
                  <a:pt x="1182" y="591"/>
                </a:lnTo>
                <a:lnTo>
                  <a:pt x="1214" y="604"/>
                </a:lnTo>
                <a:lnTo>
                  <a:pt x="1242" y="616"/>
                </a:lnTo>
                <a:lnTo>
                  <a:pt x="1266" y="627"/>
                </a:lnTo>
                <a:lnTo>
                  <a:pt x="1287" y="634"/>
                </a:lnTo>
                <a:lnTo>
                  <a:pt x="1301" y="641"/>
                </a:lnTo>
                <a:lnTo>
                  <a:pt x="1311" y="645"/>
                </a:lnTo>
                <a:lnTo>
                  <a:pt x="1314" y="646"/>
                </a:lnTo>
                <a:lnTo>
                  <a:pt x="1562" y="546"/>
                </a:lnTo>
                <a:lnTo>
                  <a:pt x="1563" y="542"/>
                </a:lnTo>
                <a:lnTo>
                  <a:pt x="1567" y="532"/>
                </a:lnTo>
                <a:lnTo>
                  <a:pt x="1572" y="515"/>
                </a:lnTo>
                <a:lnTo>
                  <a:pt x="1581" y="493"/>
                </a:lnTo>
                <a:lnTo>
                  <a:pt x="1592" y="468"/>
                </a:lnTo>
                <a:lnTo>
                  <a:pt x="1603" y="437"/>
                </a:lnTo>
                <a:lnTo>
                  <a:pt x="1615" y="404"/>
                </a:lnTo>
                <a:lnTo>
                  <a:pt x="1629" y="368"/>
                </a:lnTo>
                <a:lnTo>
                  <a:pt x="1644" y="331"/>
                </a:lnTo>
                <a:lnTo>
                  <a:pt x="1659" y="292"/>
                </a:lnTo>
                <a:lnTo>
                  <a:pt x="1675" y="253"/>
                </a:lnTo>
                <a:lnTo>
                  <a:pt x="1690" y="214"/>
                </a:lnTo>
                <a:lnTo>
                  <a:pt x="1705" y="177"/>
                </a:lnTo>
                <a:lnTo>
                  <a:pt x="1721" y="141"/>
                </a:lnTo>
                <a:lnTo>
                  <a:pt x="1735" y="108"/>
                </a:lnTo>
                <a:lnTo>
                  <a:pt x="1749" y="77"/>
                </a:lnTo>
                <a:lnTo>
                  <a:pt x="1762" y="52"/>
                </a:lnTo>
                <a:lnTo>
                  <a:pt x="1772" y="30"/>
                </a:lnTo>
                <a:lnTo>
                  <a:pt x="1782" y="13"/>
                </a:lnTo>
                <a:lnTo>
                  <a:pt x="1790" y="3"/>
                </a:lnTo>
                <a:lnTo>
                  <a:pt x="1795" y="0"/>
                </a:lnTo>
                <a:close/>
              </a:path>
            </a:pathLst>
          </a:custGeom>
          <a:solidFill>
            <a:srgbClr val="FFC000">
              <a:alpha val="9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17" name="出自【趣你的PPT】(微信:qunideppt)：最优质的PPT资源库"/>
          <p:cNvSpPr>
            <a:spLocks noEditPoints="1"/>
          </p:cNvSpPr>
          <p:nvPr/>
        </p:nvSpPr>
        <p:spPr bwMode="auto">
          <a:xfrm rot="20790614">
            <a:off x="6348955" y="4286255"/>
            <a:ext cx="855575" cy="837844"/>
          </a:xfrm>
          <a:custGeom>
            <a:avLst/>
            <a:gdLst>
              <a:gd name="T0" fmla="*/ 1644 w 4054"/>
              <a:gd name="T1" fmla="*/ 1472 h 3970"/>
              <a:gd name="T2" fmla="*/ 1392 w 4054"/>
              <a:gd name="T3" fmla="*/ 1848 h 3970"/>
              <a:gd name="T4" fmla="*/ 1466 w 4054"/>
              <a:gd name="T5" fmla="*/ 2305 h 3970"/>
              <a:gd name="T6" fmla="*/ 1822 w 4054"/>
              <a:gd name="T7" fmla="*/ 2588 h 3970"/>
              <a:gd name="T8" fmla="*/ 2296 w 4054"/>
              <a:gd name="T9" fmla="*/ 2564 h 3970"/>
              <a:gd name="T10" fmla="*/ 2620 w 4054"/>
              <a:gd name="T11" fmla="*/ 2248 h 3970"/>
              <a:gd name="T12" fmla="*/ 2644 w 4054"/>
              <a:gd name="T13" fmla="*/ 1784 h 3970"/>
              <a:gd name="T14" fmla="*/ 2355 w 4054"/>
              <a:gd name="T15" fmla="*/ 1436 h 3970"/>
              <a:gd name="T16" fmla="*/ 2241 w 4054"/>
              <a:gd name="T17" fmla="*/ 0 h 3970"/>
              <a:gd name="T18" fmla="*/ 2314 w 4054"/>
              <a:gd name="T19" fmla="*/ 130 h 3970"/>
              <a:gd name="T20" fmla="*/ 2422 w 4054"/>
              <a:gd name="T21" fmla="*/ 381 h 3970"/>
              <a:gd name="T22" fmla="*/ 2488 w 4054"/>
              <a:gd name="T23" fmla="*/ 541 h 3970"/>
              <a:gd name="T24" fmla="*/ 2808 w 4054"/>
              <a:gd name="T25" fmla="*/ 613 h 3970"/>
              <a:gd name="T26" fmla="*/ 3046 w 4054"/>
              <a:gd name="T27" fmla="*/ 509 h 3970"/>
              <a:gd name="T28" fmla="*/ 3261 w 4054"/>
              <a:gd name="T29" fmla="*/ 426 h 3970"/>
              <a:gd name="T30" fmla="*/ 3607 w 4054"/>
              <a:gd name="T31" fmla="*/ 762 h 3970"/>
              <a:gd name="T32" fmla="*/ 3526 w 4054"/>
              <a:gd name="T33" fmla="*/ 977 h 3970"/>
              <a:gd name="T34" fmla="*/ 3425 w 4054"/>
              <a:gd name="T35" fmla="*/ 1216 h 3970"/>
              <a:gd name="T36" fmla="*/ 3501 w 4054"/>
              <a:gd name="T37" fmla="*/ 1531 h 3970"/>
              <a:gd name="T38" fmla="*/ 3664 w 4054"/>
              <a:gd name="T39" fmla="*/ 1591 h 3970"/>
              <a:gd name="T40" fmla="*/ 3921 w 4054"/>
              <a:gd name="T41" fmla="*/ 1689 h 3970"/>
              <a:gd name="T42" fmla="*/ 4054 w 4054"/>
              <a:gd name="T43" fmla="*/ 1757 h 3970"/>
              <a:gd name="T44" fmla="*/ 3953 w 4054"/>
              <a:gd name="T45" fmla="*/ 2250 h 3970"/>
              <a:gd name="T46" fmla="*/ 3702 w 4054"/>
              <a:gd name="T47" fmla="*/ 2356 h 3970"/>
              <a:gd name="T48" fmla="*/ 3511 w 4054"/>
              <a:gd name="T49" fmla="*/ 2432 h 3970"/>
              <a:gd name="T50" fmla="*/ 3417 w 4054"/>
              <a:gd name="T51" fmla="*/ 2726 h 3970"/>
              <a:gd name="T52" fmla="*/ 3519 w 4054"/>
              <a:gd name="T53" fmla="*/ 2945 h 3970"/>
              <a:gd name="T54" fmla="*/ 3613 w 4054"/>
              <a:gd name="T55" fmla="*/ 3172 h 3970"/>
              <a:gd name="T56" fmla="*/ 3292 w 4054"/>
              <a:gd name="T57" fmla="*/ 3536 h 3970"/>
              <a:gd name="T58" fmla="*/ 3092 w 4054"/>
              <a:gd name="T59" fmla="*/ 3466 h 3970"/>
              <a:gd name="T60" fmla="*/ 2841 w 4054"/>
              <a:gd name="T61" fmla="*/ 3365 h 3970"/>
              <a:gd name="T62" fmla="*/ 2492 w 4054"/>
              <a:gd name="T63" fmla="*/ 3424 h 3970"/>
              <a:gd name="T64" fmla="*/ 2439 w 4054"/>
              <a:gd name="T65" fmla="*/ 3565 h 3970"/>
              <a:gd name="T66" fmla="*/ 2333 w 4054"/>
              <a:gd name="T67" fmla="*/ 3828 h 3970"/>
              <a:gd name="T68" fmla="*/ 2260 w 4054"/>
              <a:gd name="T69" fmla="*/ 3970 h 3970"/>
              <a:gd name="T70" fmla="*/ 1755 w 4054"/>
              <a:gd name="T71" fmla="*/ 3870 h 3970"/>
              <a:gd name="T72" fmla="*/ 1647 w 4054"/>
              <a:gd name="T73" fmla="*/ 3624 h 3970"/>
              <a:gd name="T74" fmla="*/ 1570 w 4054"/>
              <a:gd name="T75" fmla="*/ 3437 h 3970"/>
              <a:gd name="T76" fmla="*/ 1270 w 4054"/>
              <a:gd name="T77" fmla="*/ 3346 h 3970"/>
              <a:gd name="T78" fmla="*/ 1045 w 4054"/>
              <a:gd name="T79" fmla="*/ 3445 h 3970"/>
              <a:gd name="T80" fmla="*/ 814 w 4054"/>
              <a:gd name="T81" fmla="*/ 3537 h 3970"/>
              <a:gd name="T82" fmla="*/ 443 w 4054"/>
              <a:gd name="T83" fmla="*/ 3223 h 3970"/>
              <a:gd name="T84" fmla="*/ 513 w 4054"/>
              <a:gd name="T85" fmla="*/ 3029 h 3970"/>
              <a:gd name="T86" fmla="*/ 617 w 4054"/>
              <a:gd name="T87" fmla="*/ 2781 h 3970"/>
              <a:gd name="T88" fmla="*/ 557 w 4054"/>
              <a:gd name="T89" fmla="*/ 2441 h 3970"/>
              <a:gd name="T90" fmla="*/ 424 w 4054"/>
              <a:gd name="T91" fmla="*/ 2392 h 3970"/>
              <a:gd name="T92" fmla="*/ 168 w 4054"/>
              <a:gd name="T93" fmla="*/ 2294 h 3970"/>
              <a:gd name="T94" fmla="*/ 4 w 4054"/>
              <a:gd name="T95" fmla="*/ 2217 h 3970"/>
              <a:gd name="T96" fmla="*/ 73 w 4054"/>
              <a:gd name="T97" fmla="*/ 1732 h 3970"/>
              <a:gd name="T98" fmla="*/ 316 w 4054"/>
              <a:gd name="T99" fmla="*/ 1628 h 3970"/>
              <a:gd name="T100" fmla="*/ 529 w 4054"/>
              <a:gd name="T101" fmla="*/ 1543 h 3970"/>
              <a:gd name="T102" fmla="*/ 645 w 4054"/>
              <a:gd name="T103" fmla="*/ 1263 h 3970"/>
              <a:gd name="T104" fmla="*/ 552 w 4054"/>
              <a:gd name="T105" fmla="*/ 1059 h 3970"/>
              <a:gd name="T106" fmla="*/ 451 w 4054"/>
              <a:gd name="T107" fmla="*/ 822 h 3970"/>
              <a:gd name="T108" fmla="*/ 750 w 4054"/>
              <a:gd name="T109" fmla="*/ 432 h 3970"/>
              <a:gd name="T110" fmla="*/ 924 w 4054"/>
              <a:gd name="T111" fmla="*/ 488 h 3970"/>
              <a:gd name="T112" fmla="*/ 1182 w 4054"/>
              <a:gd name="T113" fmla="*/ 591 h 3970"/>
              <a:gd name="T114" fmla="*/ 1314 w 4054"/>
              <a:gd name="T115" fmla="*/ 646 h 3970"/>
              <a:gd name="T116" fmla="*/ 1603 w 4054"/>
              <a:gd name="T117" fmla="*/ 437 h 3970"/>
              <a:gd name="T118" fmla="*/ 1705 w 4054"/>
              <a:gd name="T119" fmla="*/ 177 h 3970"/>
              <a:gd name="T120" fmla="*/ 1790 w 4054"/>
              <a:gd name="T121" fmla="*/ 3 h 39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4054" h="3970">
                <a:moveTo>
                  <a:pt x="2027" y="1349"/>
                </a:moveTo>
                <a:lnTo>
                  <a:pt x="1956" y="1353"/>
                </a:lnTo>
                <a:lnTo>
                  <a:pt x="1889" y="1363"/>
                </a:lnTo>
                <a:lnTo>
                  <a:pt x="1822" y="1381"/>
                </a:lnTo>
                <a:lnTo>
                  <a:pt x="1759" y="1405"/>
                </a:lnTo>
                <a:lnTo>
                  <a:pt x="1699" y="1436"/>
                </a:lnTo>
                <a:lnTo>
                  <a:pt x="1644" y="1472"/>
                </a:lnTo>
                <a:lnTo>
                  <a:pt x="1592" y="1513"/>
                </a:lnTo>
                <a:lnTo>
                  <a:pt x="1545" y="1559"/>
                </a:lnTo>
                <a:lnTo>
                  <a:pt x="1503" y="1609"/>
                </a:lnTo>
                <a:lnTo>
                  <a:pt x="1466" y="1664"/>
                </a:lnTo>
                <a:lnTo>
                  <a:pt x="1435" y="1723"/>
                </a:lnTo>
                <a:lnTo>
                  <a:pt x="1411" y="1784"/>
                </a:lnTo>
                <a:lnTo>
                  <a:pt x="1392" y="1848"/>
                </a:lnTo>
                <a:lnTo>
                  <a:pt x="1382" y="1915"/>
                </a:lnTo>
                <a:lnTo>
                  <a:pt x="1378" y="1984"/>
                </a:lnTo>
                <a:lnTo>
                  <a:pt x="1382" y="2054"/>
                </a:lnTo>
                <a:lnTo>
                  <a:pt x="1392" y="2121"/>
                </a:lnTo>
                <a:lnTo>
                  <a:pt x="1411" y="2185"/>
                </a:lnTo>
                <a:lnTo>
                  <a:pt x="1435" y="2248"/>
                </a:lnTo>
                <a:lnTo>
                  <a:pt x="1466" y="2305"/>
                </a:lnTo>
                <a:lnTo>
                  <a:pt x="1503" y="2360"/>
                </a:lnTo>
                <a:lnTo>
                  <a:pt x="1545" y="2410"/>
                </a:lnTo>
                <a:lnTo>
                  <a:pt x="1592" y="2456"/>
                </a:lnTo>
                <a:lnTo>
                  <a:pt x="1644" y="2497"/>
                </a:lnTo>
                <a:lnTo>
                  <a:pt x="1699" y="2533"/>
                </a:lnTo>
                <a:lnTo>
                  <a:pt x="1759" y="2564"/>
                </a:lnTo>
                <a:lnTo>
                  <a:pt x="1822" y="2588"/>
                </a:lnTo>
                <a:lnTo>
                  <a:pt x="1889" y="2606"/>
                </a:lnTo>
                <a:lnTo>
                  <a:pt x="1956" y="2616"/>
                </a:lnTo>
                <a:lnTo>
                  <a:pt x="2027" y="2620"/>
                </a:lnTo>
                <a:lnTo>
                  <a:pt x="2099" y="2616"/>
                </a:lnTo>
                <a:lnTo>
                  <a:pt x="2166" y="2606"/>
                </a:lnTo>
                <a:lnTo>
                  <a:pt x="2233" y="2588"/>
                </a:lnTo>
                <a:lnTo>
                  <a:pt x="2296" y="2564"/>
                </a:lnTo>
                <a:lnTo>
                  <a:pt x="2355" y="2533"/>
                </a:lnTo>
                <a:lnTo>
                  <a:pt x="2411" y="2497"/>
                </a:lnTo>
                <a:lnTo>
                  <a:pt x="2462" y="2456"/>
                </a:lnTo>
                <a:lnTo>
                  <a:pt x="2510" y="2410"/>
                </a:lnTo>
                <a:lnTo>
                  <a:pt x="2552" y="2360"/>
                </a:lnTo>
                <a:lnTo>
                  <a:pt x="2589" y="2305"/>
                </a:lnTo>
                <a:lnTo>
                  <a:pt x="2620" y="2248"/>
                </a:lnTo>
                <a:lnTo>
                  <a:pt x="2644" y="2185"/>
                </a:lnTo>
                <a:lnTo>
                  <a:pt x="2662" y="2121"/>
                </a:lnTo>
                <a:lnTo>
                  <a:pt x="2673" y="2054"/>
                </a:lnTo>
                <a:lnTo>
                  <a:pt x="2677" y="1984"/>
                </a:lnTo>
                <a:lnTo>
                  <a:pt x="2673" y="1915"/>
                </a:lnTo>
                <a:lnTo>
                  <a:pt x="2662" y="1848"/>
                </a:lnTo>
                <a:lnTo>
                  <a:pt x="2644" y="1784"/>
                </a:lnTo>
                <a:lnTo>
                  <a:pt x="2620" y="1723"/>
                </a:lnTo>
                <a:lnTo>
                  <a:pt x="2589" y="1664"/>
                </a:lnTo>
                <a:lnTo>
                  <a:pt x="2552" y="1609"/>
                </a:lnTo>
                <a:lnTo>
                  <a:pt x="2510" y="1559"/>
                </a:lnTo>
                <a:lnTo>
                  <a:pt x="2462" y="1513"/>
                </a:lnTo>
                <a:lnTo>
                  <a:pt x="2411" y="1472"/>
                </a:lnTo>
                <a:lnTo>
                  <a:pt x="2355" y="1436"/>
                </a:lnTo>
                <a:lnTo>
                  <a:pt x="2296" y="1405"/>
                </a:lnTo>
                <a:lnTo>
                  <a:pt x="2233" y="1381"/>
                </a:lnTo>
                <a:lnTo>
                  <a:pt x="2166" y="1363"/>
                </a:lnTo>
                <a:lnTo>
                  <a:pt x="2099" y="1353"/>
                </a:lnTo>
                <a:lnTo>
                  <a:pt x="2027" y="1349"/>
                </a:lnTo>
                <a:close/>
                <a:moveTo>
                  <a:pt x="1795" y="0"/>
                </a:moveTo>
                <a:lnTo>
                  <a:pt x="2241" y="0"/>
                </a:lnTo>
                <a:lnTo>
                  <a:pt x="2246" y="3"/>
                </a:lnTo>
                <a:lnTo>
                  <a:pt x="2252" y="12"/>
                </a:lnTo>
                <a:lnTo>
                  <a:pt x="2262" y="27"/>
                </a:lnTo>
                <a:lnTo>
                  <a:pt x="2273" y="48"/>
                </a:lnTo>
                <a:lnTo>
                  <a:pt x="2285" y="71"/>
                </a:lnTo>
                <a:lnTo>
                  <a:pt x="2298" y="99"/>
                </a:lnTo>
                <a:lnTo>
                  <a:pt x="2314" y="130"/>
                </a:lnTo>
                <a:lnTo>
                  <a:pt x="2329" y="163"/>
                </a:lnTo>
                <a:lnTo>
                  <a:pt x="2344" y="199"/>
                </a:lnTo>
                <a:lnTo>
                  <a:pt x="2360" y="235"/>
                </a:lnTo>
                <a:lnTo>
                  <a:pt x="2376" y="272"/>
                </a:lnTo>
                <a:lnTo>
                  <a:pt x="2392" y="309"/>
                </a:lnTo>
                <a:lnTo>
                  <a:pt x="2407" y="346"/>
                </a:lnTo>
                <a:lnTo>
                  <a:pt x="2422" y="381"/>
                </a:lnTo>
                <a:lnTo>
                  <a:pt x="2437" y="414"/>
                </a:lnTo>
                <a:lnTo>
                  <a:pt x="2449" y="445"/>
                </a:lnTo>
                <a:lnTo>
                  <a:pt x="2460" y="473"/>
                </a:lnTo>
                <a:lnTo>
                  <a:pt x="2470" y="497"/>
                </a:lnTo>
                <a:lnTo>
                  <a:pt x="2479" y="516"/>
                </a:lnTo>
                <a:lnTo>
                  <a:pt x="2484" y="532"/>
                </a:lnTo>
                <a:lnTo>
                  <a:pt x="2488" y="541"/>
                </a:lnTo>
                <a:lnTo>
                  <a:pt x="2489" y="545"/>
                </a:lnTo>
                <a:lnTo>
                  <a:pt x="2737" y="645"/>
                </a:lnTo>
                <a:lnTo>
                  <a:pt x="2740" y="643"/>
                </a:lnTo>
                <a:lnTo>
                  <a:pt x="2749" y="638"/>
                </a:lnTo>
                <a:lnTo>
                  <a:pt x="2764" y="632"/>
                </a:lnTo>
                <a:lnTo>
                  <a:pt x="2784" y="623"/>
                </a:lnTo>
                <a:lnTo>
                  <a:pt x="2808" y="613"/>
                </a:lnTo>
                <a:lnTo>
                  <a:pt x="2836" y="600"/>
                </a:lnTo>
                <a:lnTo>
                  <a:pt x="2867" y="587"/>
                </a:lnTo>
                <a:lnTo>
                  <a:pt x="2900" y="572"/>
                </a:lnTo>
                <a:lnTo>
                  <a:pt x="2935" y="556"/>
                </a:lnTo>
                <a:lnTo>
                  <a:pt x="2972" y="541"/>
                </a:lnTo>
                <a:lnTo>
                  <a:pt x="3009" y="524"/>
                </a:lnTo>
                <a:lnTo>
                  <a:pt x="3046" y="509"/>
                </a:lnTo>
                <a:lnTo>
                  <a:pt x="3083" y="493"/>
                </a:lnTo>
                <a:lnTo>
                  <a:pt x="3119" y="479"/>
                </a:lnTo>
                <a:lnTo>
                  <a:pt x="3152" y="465"/>
                </a:lnTo>
                <a:lnTo>
                  <a:pt x="3184" y="452"/>
                </a:lnTo>
                <a:lnTo>
                  <a:pt x="3214" y="442"/>
                </a:lnTo>
                <a:lnTo>
                  <a:pt x="3239" y="432"/>
                </a:lnTo>
                <a:lnTo>
                  <a:pt x="3261" y="426"/>
                </a:lnTo>
                <a:lnTo>
                  <a:pt x="3278" y="422"/>
                </a:lnTo>
                <a:lnTo>
                  <a:pt x="3291" y="419"/>
                </a:lnTo>
                <a:lnTo>
                  <a:pt x="3297" y="420"/>
                </a:lnTo>
                <a:lnTo>
                  <a:pt x="3612" y="728"/>
                </a:lnTo>
                <a:lnTo>
                  <a:pt x="3613" y="734"/>
                </a:lnTo>
                <a:lnTo>
                  <a:pt x="3612" y="746"/>
                </a:lnTo>
                <a:lnTo>
                  <a:pt x="3607" y="762"/>
                </a:lnTo>
                <a:lnTo>
                  <a:pt x="3600" y="784"/>
                </a:lnTo>
                <a:lnTo>
                  <a:pt x="3591" y="810"/>
                </a:lnTo>
                <a:lnTo>
                  <a:pt x="3581" y="839"/>
                </a:lnTo>
                <a:lnTo>
                  <a:pt x="3570" y="871"/>
                </a:lnTo>
                <a:lnTo>
                  <a:pt x="3556" y="906"/>
                </a:lnTo>
                <a:lnTo>
                  <a:pt x="3542" y="942"/>
                </a:lnTo>
                <a:lnTo>
                  <a:pt x="3526" y="977"/>
                </a:lnTo>
                <a:lnTo>
                  <a:pt x="3511" y="1015"/>
                </a:lnTo>
                <a:lnTo>
                  <a:pt x="3495" y="1053"/>
                </a:lnTo>
                <a:lnTo>
                  <a:pt x="3480" y="1089"/>
                </a:lnTo>
                <a:lnTo>
                  <a:pt x="3465" y="1123"/>
                </a:lnTo>
                <a:lnTo>
                  <a:pt x="3451" y="1157"/>
                </a:lnTo>
                <a:lnTo>
                  <a:pt x="3438" y="1187"/>
                </a:lnTo>
                <a:lnTo>
                  <a:pt x="3425" y="1216"/>
                </a:lnTo>
                <a:lnTo>
                  <a:pt x="3415" y="1240"/>
                </a:lnTo>
                <a:lnTo>
                  <a:pt x="3407" y="1259"/>
                </a:lnTo>
                <a:lnTo>
                  <a:pt x="3401" y="1274"/>
                </a:lnTo>
                <a:lnTo>
                  <a:pt x="3396" y="1283"/>
                </a:lnTo>
                <a:lnTo>
                  <a:pt x="3394" y="1286"/>
                </a:lnTo>
                <a:lnTo>
                  <a:pt x="3497" y="1529"/>
                </a:lnTo>
                <a:lnTo>
                  <a:pt x="3501" y="1531"/>
                </a:lnTo>
                <a:lnTo>
                  <a:pt x="3510" y="1534"/>
                </a:lnTo>
                <a:lnTo>
                  <a:pt x="3525" y="1540"/>
                </a:lnTo>
                <a:lnTo>
                  <a:pt x="3545" y="1547"/>
                </a:lnTo>
                <a:lnTo>
                  <a:pt x="3571" y="1556"/>
                </a:lnTo>
                <a:lnTo>
                  <a:pt x="3599" y="1566"/>
                </a:lnTo>
                <a:lnTo>
                  <a:pt x="3630" y="1578"/>
                </a:lnTo>
                <a:lnTo>
                  <a:pt x="3664" y="1591"/>
                </a:lnTo>
                <a:lnTo>
                  <a:pt x="3700" y="1604"/>
                </a:lnTo>
                <a:lnTo>
                  <a:pt x="3737" y="1618"/>
                </a:lnTo>
                <a:lnTo>
                  <a:pt x="3776" y="1632"/>
                </a:lnTo>
                <a:lnTo>
                  <a:pt x="3814" y="1647"/>
                </a:lnTo>
                <a:lnTo>
                  <a:pt x="3851" y="1661"/>
                </a:lnTo>
                <a:lnTo>
                  <a:pt x="3887" y="1675"/>
                </a:lnTo>
                <a:lnTo>
                  <a:pt x="3921" y="1689"/>
                </a:lnTo>
                <a:lnTo>
                  <a:pt x="3953" y="1703"/>
                </a:lnTo>
                <a:lnTo>
                  <a:pt x="3981" y="1715"/>
                </a:lnTo>
                <a:lnTo>
                  <a:pt x="4005" y="1726"/>
                </a:lnTo>
                <a:lnTo>
                  <a:pt x="4026" y="1737"/>
                </a:lnTo>
                <a:lnTo>
                  <a:pt x="4041" y="1746"/>
                </a:lnTo>
                <a:lnTo>
                  <a:pt x="4051" y="1752"/>
                </a:lnTo>
                <a:lnTo>
                  <a:pt x="4054" y="1757"/>
                </a:lnTo>
                <a:lnTo>
                  <a:pt x="4054" y="2194"/>
                </a:lnTo>
                <a:lnTo>
                  <a:pt x="4051" y="2199"/>
                </a:lnTo>
                <a:lnTo>
                  <a:pt x="4041" y="2205"/>
                </a:lnTo>
                <a:lnTo>
                  <a:pt x="4026" y="2214"/>
                </a:lnTo>
                <a:lnTo>
                  <a:pt x="4005" y="2226"/>
                </a:lnTo>
                <a:lnTo>
                  <a:pt x="3981" y="2237"/>
                </a:lnTo>
                <a:lnTo>
                  <a:pt x="3953" y="2250"/>
                </a:lnTo>
                <a:lnTo>
                  <a:pt x="3921" y="2264"/>
                </a:lnTo>
                <a:lnTo>
                  <a:pt x="3887" y="2280"/>
                </a:lnTo>
                <a:lnTo>
                  <a:pt x="3851" y="2295"/>
                </a:lnTo>
                <a:lnTo>
                  <a:pt x="3814" y="2310"/>
                </a:lnTo>
                <a:lnTo>
                  <a:pt x="3776" y="2326"/>
                </a:lnTo>
                <a:lnTo>
                  <a:pt x="3739" y="2342"/>
                </a:lnTo>
                <a:lnTo>
                  <a:pt x="3702" y="2356"/>
                </a:lnTo>
                <a:lnTo>
                  <a:pt x="3666" y="2372"/>
                </a:lnTo>
                <a:lnTo>
                  <a:pt x="3631" y="2385"/>
                </a:lnTo>
                <a:lnTo>
                  <a:pt x="3599" y="2397"/>
                </a:lnTo>
                <a:lnTo>
                  <a:pt x="3571" y="2409"/>
                </a:lnTo>
                <a:lnTo>
                  <a:pt x="3547" y="2418"/>
                </a:lnTo>
                <a:lnTo>
                  <a:pt x="3526" y="2426"/>
                </a:lnTo>
                <a:lnTo>
                  <a:pt x="3511" y="2432"/>
                </a:lnTo>
                <a:lnTo>
                  <a:pt x="3502" y="2436"/>
                </a:lnTo>
                <a:lnTo>
                  <a:pt x="3498" y="2437"/>
                </a:lnTo>
                <a:lnTo>
                  <a:pt x="3396" y="2680"/>
                </a:lnTo>
                <a:lnTo>
                  <a:pt x="3397" y="2683"/>
                </a:lnTo>
                <a:lnTo>
                  <a:pt x="3401" y="2692"/>
                </a:lnTo>
                <a:lnTo>
                  <a:pt x="3408" y="2707"/>
                </a:lnTo>
                <a:lnTo>
                  <a:pt x="3417" y="2726"/>
                </a:lnTo>
                <a:lnTo>
                  <a:pt x="3429" y="2749"/>
                </a:lnTo>
                <a:lnTo>
                  <a:pt x="3440" y="2776"/>
                </a:lnTo>
                <a:lnTo>
                  <a:pt x="3454" y="2807"/>
                </a:lnTo>
                <a:lnTo>
                  <a:pt x="3470" y="2839"/>
                </a:lnTo>
                <a:lnTo>
                  <a:pt x="3485" y="2874"/>
                </a:lnTo>
                <a:lnTo>
                  <a:pt x="3502" y="2910"/>
                </a:lnTo>
                <a:lnTo>
                  <a:pt x="3519" y="2945"/>
                </a:lnTo>
                <a:lnTo>
                  <a:pt x="3535" y="2983"/>
                </a:lnTo>
                <a:lnTo>
                  <a:pt x="3551" y="3018"/>
                </a:lnTo>
                <a:lnTo>
                  <a:pt x="3566" y="3054"/>
                </a:lnTo>
                <a:lnTo>
                  <a:pt x="3580" y="3088"/>
                </a:lnTo>
                <a:lnTo>
                  <a:pt x="3593" y="3118"/>
                </a:lnTo>
                <a:lnTo>
                  <a:pt x="3603" y="3146"/>
                </a:lnTo>
                <a:lnTo>
                  <a:pt x="3613" y="3172"/>
                </a:lnTo>
                <a:lnTo>
                  <a:pt x="3620" y="3194"/>
                </a:lnTo>
                <a:lnTo>
                  <a:pt x="3625" y="3210"/>
                </a:lnTo>
                <a:lnTo>
                  <a:pt x="3626" y="3222"/>
                </a:lnTo>
                <a:lnTo>
                  <a:pt x="3625" y="3227"/>
                </a:lnTo>
                <a:lnTo>
                  <a:pt x="3310" y="3536"/>
                </a:lnTo>
                <a:lnTo>
                  <a:pt x="3303" y="3537"/>
                </a:lnTo>
                <a:lnTo>
                  <a:pt x="3292" y="3536"/>
                </a:lnTo>
                <a:lnTo>
                  <a:pt x="3274" y="3532"/>
                </a:lnTo>
                <a:lnTo>
                  <a:pt x="3252" y="3525"/>
                </a:lnTo>
                <a:lnTo>
                  <a:pt x="3227" y="3516"/>
                </a:lnTo>
                <a:lnTo>
                  <a:pt x="3196" y="3506"/>
                </a:lnTo>
                <a:lnTo>
                  <a:pt x="3164" y="3495"/>
                </a:lnTo>
                <a:lnTo>
                  <a:pt x="3129" y="3481"/>
                </a:lnTo>
                <a:lnTo>
                  <a:pt x="3092" y="3466"/>
                </a:lnTo>
                <a:lnTo>
                  <a:pt x="3055" y="3452"/>
                </a:lnTo>
                <a:lnTo>
                  <a:pt x="3017" y="3437"/>
                </a:lnTo>
                <a:lnTo>
                  <a:pt x="2979" y="3422"/>
                </a:lnTo>
                <a:lnTo>
                  <a:pt x="2942" y="3406"/>
                </a:lnTo>
                <a:lnTo>
                  <a:pt x="2906" y="3392"/>
                </a:lnTo>
                <a:lnTo>
                  <a:pt x="2872" y="3378"/>
                </a:lnTo>
                <a:lnTo>
                  <a:pt x="2841" y="3365"/>
                </a:lnTo>
                <a:lnTo>
                  <a:pt x="2813" y="3354"/>
                </a:lnTo>
                <a:lnTo>
                  <a:pt x="2789" y="3344"/>
                </a:lnTo>
                <a:lnTo>
                  <a:pt x="2768" y="3335"/>
                </a:lnTo>
                <a:lnTo>
                  <a:pt x="2754" y="3328"/>
                </a:lnTo>
                <a:lnTo>
                  <a:pt x="2744" y="3324"/>
                </a:lnTo>
                <a:lnTo>
                  <a:pt x="2741" y="3323"/>
                </a:lnTo>
                <a:lnTo>
                  <a:pt x="2492" y="3424"/>
                </a:lnTo>
                <a:lnTo>
                  <a:pt x="2490" y="3427"/>
                </a:lnTo>
                <a:lnTo>
                  <a:pt x="2487" y="3437"/>
                </a:lnTo>
                <a:lnTo>
                  <a:pt x="2481" y="3454"/>
                </a:lnTo>
                <a:lnTo>
                  <a:pt x="2472" y="3475"/>
                </a:lnTo>
                <a:lnTo>
                  <a:pt x="2462" y="3502"/>
                </a:lnTo>
                <a:lnTo>
                  <a:pt x="2452" y="3532"/>
                </a:lnTo>
                <a:lnTo>
                  <a:pt x="2439" y="3565"/>
                </a:lnTo>
                <a:lnTo>
                  <a:pt x="2425" y="3601"/>
                </a:lnTo>
                <a:lnTo>
                  <a:pt x="2410" y="3638"/>
                </a:lnTo>
                <a:lnTo>
                  <a:pt x="2394" y="3678"/>
                </a:lnTo>
                <a:lnTo>
                  <a:pt x="2379" y="3716"/>
                </a:lnTo>
                <a:lnTo>
                  <a:pt x="2364" y="3755"/>
                </a:lnTo>
                <a:lnTo>
                  <a:pt x="2348" y="3792"/>
                </a:lnTo>
                <a:lnTo>
                  <a:pt x="2333" y="3828"/>
                </a:lnTo>
                <a:lnTo>
                  <a:pt x="2319" y="3861"/>
                </a:lnTo>
                <a:lnTo>
                  <a:pt x="2305" y="3892"/>
                </a:lnTo>
                <a:lnTo>
                  <a:pt x="2293" y="3917"/>
                </a:lnTo>
                <a:lnTo>
                  <a:pt x="2282" y="3939"/>
                </a:lnTo>
                <a:lnTo>
                  <a:pt x="2273" y="3956"/>
                </a:lnTo>
                <a:lnTo>
                  <a:pt x="2265" y="3966"/>
                </a:lnTo>
                <a:lnTo>
                  <a:pt x="2260" y="3970"/>
                </a:lnTo>
                <a:lnTo>
                  <a:pt x="1814" y="3970"/>
                </a:lnTo>
                <a:lnTo>
                  <a:pt x="1809" y="3966"/>
                </a:lnTo>
                <a:lnTo>
                  <a:pt x="1802" y="3957"/>
                </a:lnTo>
                <a:lnTo>
                  <a:pt x="1793" y="3942"/>
                </a:lnTo>
                <a:lnTo>
                  <a:pt x="1781" y="3922"/>
                </a:lnTo>
                <a:lnTo>
                  <a:pt x="1768" y="3898"/>
                </a:lnTo>
                <a:lnTo>
                  <a:pt x="1755" y="3870"/>
                </a:lnTo>
                <a:lnTo>
                  <a:pt x="1741" y="3839"/>
                </a:lnTo>
                <a:lnTo>
                  <a:pt x="1726" y="3806"/>
                </a:lnTo>
                <a:lnTo>
                  <a:pt x="1711" y="3770"/>
                </a:lnTo>
                <a:lnTo>
                  <a:pt x="1694" y="3734"/>
                </a:lnTo>
                <a:lnTo>
                  <a:pt x="1679" y="3697"/>
                </a:lnTo>
                <a:lnTo>
                  <a:pt x="1662" y="3660"/>
                </a:lnTo>
                <a:lnTo>
                  <a:pt x="1647" y="3624"/>
                </a:lnTo>
                <a:lnTo>
                  <a:pt x="1632" y="3588"/>
                </a:lnTo>
                <a:lnTo>
                  <a:pt x="1618" y="3555"/>
                </a:lnTo>
                <a:lnTo>
                  <a:pt x="1606" y="3524"/>
                </a:lnTo>
                <a:lnTo>
                  <a:pt x="1594" y="3496"/>
                </a:lnTo>
                <a:lnTo>
                  <a:pt x="1584" y="3472"/>
                </a:lnTo>
                <a:lnTo>
                  <a:pt x="1576" y="3452"/>
                </a:lnTo>
                <a:lnTo>
                  <a:pt x="1570" y="3437"/>
                </a:lnTo>
                <a:lnTo>
                  <a:pt x="1566" y="3428"/>
                </a:lnTo>
                <a:lnTo>
                  <a:pt x="1565" y="3424"/>
                </a:lnTo>
                <a:lnTo>
                  <a:pt x="1316" y="3324"/>
                </a:lnTo>
                <a:lnTo>
                  <a:pt x="1314" y="3326"/>
                </a:lnTo>
                <a:lnTo>
                  <a:pt x="1305" y="3331"/>
                </a:lnTo>
                <a:lnTo>
                  <a:pt x="1289" y="3337"/>
                </a:lnTo>
                <a:lnTo>
                  <a:pt x="1270" y="3346"/>
                </a:lnTo>
                <a:lnTo>
                  <a:pt x="1246" y="3356"/>
                </a:lnTo>
                <a:lnTo>
                  <a:pt x="1218" y="3369"/>
                </a:lnTo>
                <a:lnTo>
                  <a:pt x="1187" y="3382"/>
                </a:lnTo>
                <a:lnTo>
                  <a:pt x="1154" y="3397"/>
                </a:lnTo>
                <a:lnTo>
                  <a:pt x="1119" y="3413"/>
                </a:lnTo>
                <a:lnTo>
                  <a:pt x="1082" y="3428"/>
                </a:lnTo>
                <a:lnTo>
                  <a:pt x="1045" y="3445"/>
                </a:lnTo>
                <a:lnTo>
                  <a:pt x="1008" y="3460"/>
                </a:lnTo>
                <a:lnTo>
                  <a:pt x="971" y="3475"/>
                </a:lnTo>
                <a:lnTo>
                  <a:pt x="935" y="3491"/>
                </a:lnTo>
                <a:lnTo>
                  <a:pt x="901" y="3505"/>
                </a:lnTo>
                <a:lnTo>
                  <a:pt x="869" y="3516"/>
                </a:lnTo>
                <a:lnTo>
                  <a:pt x="840" y="3528"/>
                </a:lnTo>
                <a:lnTo>
                  <a:pt x="814" y="3537"/>
                </a:lnTo>
                <a:lnTo>
                  <a:pt x="793" y="3545"/>
                </a:lnTo>
                <a:lnTo>
                  <a:pt x="776" y="3548"/>
                </a:lnTo>
                <a:lnTo>
                  <a:pt x="763" y="3551"/>
                </a:lnTo>
                <a:lnTo>
                  <a:pt x="758" y="3550"/>
                </a:lnTo>
                <a:lnTo>
                  <a:pt x="443" y="3240"/>
                </a:lnTo>
                <a:lnTo>
                  <a:pt x="442" y="3235"/>
                </a:lnTo>
                <a:lnTo>
                  <a:pt x="443" y="3223"/>
                </a:lnTo>
                <a:lnTo>
                  <a:pt x="448" y="3207"/>
                </a:lnTo>
                <a:lnTo>
                  <a:pt x="455" y="3185"/>
                </a:lnTo>
                <a:lnTo>
                  <a:pt x="464" y="3159"/>
                </a:lnTo>
                <a:lnTo>
                  <a:pt x="474" y="3130"/>
                </a:lnTo>
                <a:lnTo>
                  <a:pt x="485" y="3098"/>
                </a:lnTo>
                <a:lnTo>
                  <a:pt x="499" y="3064"/>
                </a:lnTo>
                <a:lnTo>
                  <a:pt x="513" y="3029"/>
                </a:lnTo>
                <a:lnTo>
                  <a:pt x="529" y="2991"/>
                </a:lnTo>
                <a:lnTo>
                  <a:pt x="544" y="2954"/>
                </a:lnTo>
                <a:lnTo>
                  <a:pt x="560" y="2917"/>
                </a:lnTo>
                <a:lnTo>
                  <a:pt x="575" y="2880"/>
                </a:lnTo>
                <a:lnTo>
                  <a:pt x="589" y="2846"/>
                </a:lnTo>
                <a:lnTo>
                  <a:pt x="604" y="2812"/>
                </a:lnTo>
                <a:lnTo>
                  <a:pt x="617" y="2781"/>
                </a:lnTo>
                <a:lnTo>
                  <a:pt x="629" y="2753"/>
                </a:lnTo>
                <a:lnTo>
                  <a:pt x="639" y="2730"/>
                </a:lnTo>
                <a:lnTo>
                  <a:pt x="648" y="2710"/>
                </a:lnTo>
                <a:lnTo>
                  <a:pt x="654" y="2696"/>
                </a:lnTo>
                <a:lnTo>
                  <a:pt x="658" y="2687"/>
                </a:lnTo>
                <a:lnTo>
                  <a:pt x="661" y="2683"/>
                </a:lnTo>
                <a:lnTo>
                  <a:pt x="557" y="2441"/>
                </a:lnTo>
                <a:lnTo>
                  <a:pt x="554" y="2440"/>
                </a:lnTo>
                <a:lnTo>
                  <a:pt x="544" y="2436"/>
                </a:lnTo>
                <a:lnTo>
                  <a:pt x="529" y="2431"/>
                </a:lnTo>
                <a:lnTo>
                  <a:pt x="508" y="2423"/>
                </a:lnTo>
                <a:lnTo>
                  <a:pt x="484" y="2414"/>
                </a:lnTo>
                <a:lnTo>
                  <a:pt x="456" y="2404"/>
                </a:lnTo>
                <a:lnTo>
                  <a:pt x="424" y="2392"/>
                </a:lnTo>
                <a:lnTo>
                  <a:pt x="391" y="2379"/>
                </a:lnTo>
                <a:lnTo>
                  <a:pt x="353" y="2367"/>
                </a:lnTo>
                <a:lnTo>
                  <a:pt x="316" y="2353"/>
                </a:lnTo>
                <a:lnTo>
                  <a:pt x="279" y="2337"/>
                </a:lnTo>
                <a:lnTo>
                  <a:pt x="241" y="2323"/>
                </a:lnTo>
                <a:lnTo>
                  <a:pt x="204" y="2308"/>
                </a:lnTo>
                <a:lnTo>
                  <a:pt x="168" y="2294"/>
                </a:lnTo>
                <a:lnTo>
                  <a:pt x="133" y="2280"/>
                </a:lnTo>
                <a:lnTo>
                  <a:pt x="101" y="2267"/>
                </a:lnTo>
                <a:lnTo>
                  <a:pt x="73" y="2254"/>
                </a:lnTo>
                <a:lnTo>
                  <a:pt x="49" y="2242"/>
                </a:lnTo>
                <a:lnTo>
                  <a:pt x="28" y="2232"/>
                </a:lnTo>
                <a:lnTo>
                  <a:pt x="13" y="2223"/>
                </a:lnTo>
                <a:lnTo>
                  <a:pt x="4" y="2217"/>
                </a:lnTo>
                <a:lnTo>
                  <a:pt x="0" y="2212"/>
                </a:lnTo>
                <a:lnTo>
                  <a:pt x="0" y="1775"/>
                </a:lnTo>
                <a:lnTo>
                  <a:pt x="4" y="1770"/>
                </a:lnTo>
                <a:lnTo>
                  <a:pt x="13" y="1764"/>
                </a:lnTo>
                <a:lnTo>
                  <a:pt x="28" y="1755"/>
                </a:lnTo>
                <a:lnTo>
                  <a:pt x="49" y="1743"/>
                </a:lnTo>
                <a:lnTo>
                  <a:pt x="73" y="1732"/>
                </a:lnTo>
                <a:lnTo>
                  <a:pt x="101" y="1719"/>
                </a:lnTo>
                <a:lnTo>
                  <a:pt x="133" y="1705"/>
                </a:lnTo>
                <a:lnTo>
                  <a:pt x="168" y="1689"/>
                </a:lnTo>
                <a:lnTo>
                  <a:pt x="204" y="1674"/>
                </a:lnTo>
                <a:lnTo>
                  <a:pt x="241" y="1659"/>
                </a:lnTo>
                <a:lnTo>
                  <a:pt x="278" y="1643"/>
                </a:lnTo>
                <a:lnTo>
                  <a:pt x="316" y="1628"/>
                </a:lnTo>
                <a:lnTo>
                  <a:pt x="353" y="1612"/>
                </a:lnTo>
                <a:lnTo>
                  <a:pt x="389" y="1598"/>
                </a:lnTo>
                <a:lnTo>
                  <a:pt x="424" y="1584"/>
                </a:lnTo>
                <a:lnTo>
                  <a:pt x="455" y="1572"/>
                </a:lnTo>
                <a:lnTo>
                  <a:pt x="484" y="1561"/>
                </a:lnTo>
                <a:lnTo>
                  <a:pt x="508" y="1551"/>
                </a:lnTo>
                <a:lnTo>
                  <a:pt x="529" y="1543"/>
                </a:lnTo>
                <a:lnTo>
                  <a:pt x="544" y="1537"/>
                </a:lnTo>
                <a:lnTo>
                  <a:pt x="553" y="1533"/>
                </a:lnTo>
                <a:lnTo>
                  <a:pt x="557" y="1532"/>
                </a:lnTo>
                <a:lnTo>
                  <a:pt x="658" y="1290"/>
                </a:lnTo>
                <a:lnTo>
                  <a:pt x="657" y="1286"/>
                </a:lnTo>
                <a:lnTo>
                  <a:pt x="653" y="1277"/>
                </a:lnTo>
                <a:lnTo>
                  <a:pt x="645" y="1263"/>
                </a:lnTo>
                <a:lnTo>
                  <a:pt x="636" y="1244"/>
                </a:lnTo>
                <a:lnTo>
                  <a:pt x="626" y="1219"/>
                </a:lnTo>
                <a:lnTo>
                  <a:pt x="613" y="1193"/>
                </a:lnTo>
                <a:lnTo>
                  <a:pt x="599" y="1163"/>
                </a:lnTo>
                <a:lnTo>
                  <a:pt x="584" y="1130"/>
                </a:lnTo>
                <a:lnTo>
                  <a:pt x="568" y="1095"/>
                </a:lnTo>
                <a:lnTo>
                  <a:pt x="552" y="1059"/>
                </a:lnTo>
                <a:lnTo>
                  <a:pt x="536" y="1024"/>
                </a:lnTo>
                <a:lnTo>
                  <a:pt x="520" y="986"/>
                </a:lnTo>
                <a:lnTo>
                  <a:pt x="504" y="951"/>
                </a:lnTo>
                <a:lnTo>
                  <a:pt x="489" y="916"/>
                </a:lnTo>
                <a:lnTo>
                  <a:pt x="475" y="883"/>
                </a:lnTo>
                <a:lnTo>
                  <a:pt x="462" y="851"/>
                </a:lnTo>
                <a:lnTo>
                  <a:pt x="451" y="822"/>
                </a:lnTo>
                <a:lnTo>
                  <a:pt x="442" y="797"/>
                </a:lnTo>
                <a:lnTo>
                  <a:pt x="435" y="776"/>
                </a:lnTo>
                <a:lnTo>
                  <a:pt x="430" y="760"/>
                </a:lnTo>
                <a:lnTo>
                  <a:pt x="429" y="748"/>
                </a:lnTo>
                <a:lnTo>
                  <a:pt x="430" y="742"/>
                </a:lnTo>
                <a:lnTo>
                  <a:pt x="745" y="433"/>
                </a:lnTo>
                <a:lnTo>
                  <a:pt x="750" y="432"/>
                </a:lnTo>
                <a:lnTo>
                  <a:pt x="763" y="433"/>
                </a:lnTo>
                <a:lnTo>
                  <a:pt x="780" y="438"/>
                </a:lnTo>
                <a:lnTo>
                  <a:pt x="802" y="445"/>
                </a:lnTo>
                <a:lnTo>
                  <a:pt x="828" y="452"/>
                </a:lnTo>
                <a:lnTo>
                  <a:pt x="858" y="463"/>
                </a:lnTo>
                <a:lnTo>
                  <a:pt x="890" y="476"/>
                </a:lnTo>
                <a:lnTo>
                  <a:pt x="924" y="488"/>
                </a:lnTo>
                <a:lnTo>
                  <a:pt x="962" y="502"/>
                </a:lnTo>
                <a:lnTo>
                  <a:pt x="999" y="516"/>
                </a:lnTo>
                <a:lnTo>
                  <a:pt x="1037" y="532"/>
                </a:lnTo>
                <a:lnTo>
                  <a:pt x="1076" y="547"/>
                </a:lnTo>
                <a:lnTo>
                  <a:pt x="1113" y="563"/>
                </a:lnTo>
                <a:lnTo>
                  <a:pt x="1149" y="577"/>
                </a:lnTo>
                <a:lnTo>
                  <a:pt x="1182" y="591"/>
                </a:lnTo>
                <a:lnTo>
                  <a:pt x="1214" y="604"/>
                </a:lnTo>
                <a:lnTo>
                  <a:pt x="1242" y="616"/>
                </a:lnTo>
                <a:lnTo>
                  <a:pt x="1266" y="627"/>
                </a:lnTo>
                <a:lnTo>
                  <a:pt x="1287" y="634"/>
                </a:lnTo>
                <a:lnTo>
                  <a:pt x="1301" y="641"/>
                </a:lnTo>
                <a:lnTo>
                  <a:pt x="1311" y="645"/>
                </a:lnTo>
                <a:lnTo>
                  <a:pt x="1314" y="646"/>
                </a:lnTo>
                <a:lnTo>
                  <a:pt x="1562" y="546"/>
                </a:lnTo>
                <a:lnTo>
                  <a:pt x="1563" y="542"/>
                </a:lnTo>
                <a:lnTo>
                  <a:pt x="1567" y="532"/>
                </a:lnTo>
                <a:lnTo>
                  <a:pt x="1572" y="515"/>
                </a:lnTo>
                <a:lnTo>
                  <a:pt x="1581" y="493"/>
                </a:lnTo>
                <a:lnTo>
                  <a:pt x="1592" y="468"/>
                </a:lnTo>
                <a:lnTo>
                  <a:pt x="1603" y="437"/>
                </a:lnTo>
                <a:lnTo>
                  <a:pt x="1615" y="404"/>
                </a:lnTo>
                <a:lnTo>
                  <a:pt x="1629" y="368"/>
                </a:lnTo>
                <a:lnTo>
                  <a:pt x="1644" y="331"/>
                </a:lnTo>
                <a:lnTo>
                  <a:pt x="1659" y="292"/>
                </a:lnTo>
                <a:lnTo>
                  <a:pt x="1675" y="253"/>
                </a:lnTo>
                <a:lnTo>
                  <a:pt x="1690" y="214"/>
                </a:lnTo>
                <a:lnTo>
                  <a:pt x="1705" y="177"/>
                </a:lnTo>
                <a:lnTo>
                  <a:pt x="1721" y="141"/>
                </a:lnTo>
                <a:lnTo>
                  <a:pt x="1735" y="108"/>
                </a:lnTo>
                <a:lnTo>
                  <a:pt x="1749" y="77"/>
                </a:lnTo>
                <a:lnTo>
                  <a:pt x="1762" y="52"/>
                </a:lnTo>
                <a:lnTo>
                  <a:pt x="1772" y="30"/>
                </a:lnTo>
                <a:lnTo>
                  <a:pt x="1782" y="13"/>
                </a:lnTo>
                <a:lnTo>
                  <a:pt x="1790" y="3"/>
                </a:lnTo>
                <a:lnTo>
                  <a:pt x="1795" y="0"/>
                </a:lnTo>
                <a:close/>
              </a:path>
            </a:pathLst>
          </a:custGeom>
          <a:solidFill>
            <a:srgbClr val="40404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1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348956" y="5509079"/>
            <a:ext cx="523340" cy="512495"/>
          </a:xfrm>
          <a:custGeom>
            <a:avLst/>
            <a:gdLst>
              <a:gd name="T0" fmla="*/ 1644 w 4054"/>
              <a:gd name="T1" fmla="*/ 1472 h 3970"/>
              <a:gd name="T2" fmla="*/ 1392 w 4054"/>
              <a:gd name="T3" fmla="*/ 1848 h 3970"/>
              <a:gd name="T4" fmla="*/ 1466 w 4054"/>
              <a:gd name="T5" fmla="*/ 2305 h 3970"/>
              <a:gd name="T6" fmla="*/ 1822 w 4054"/>
              <a:gd name="T7" fmla="*/ 2588 h 3970"/>
              <a:gd name="T8" fmla="*/ 2296 w 4054"/>
              <a:gd name="T9" fmla="*/ 2564 h 3970"/>
              <a:gd name="T10" fmla="*/ 2620 w 4054"/>
              <a:gd name="T11" fmla="*/ 2248 h 3970"/>
              <a:gd name="T12" fmla="*/ 2644 w 4054"/>
              <a:gd name="T13" fmla="*/ 1784 h 3970"/>
              <a:gd name="T14" fmla="*/ 2355 w 4054"/>
              <a:gd name="T15" fmla="*/ 1436 h 3970"/>
              <a:gd name="T16" fmla="*/ 2241 w 4054"/>
              <a:gd name="T17" fmla="*/ 0 h 3970"/>
              <a:gd name="T18" fmla="*/ 2314 w 4054"/>
              <a:gd name="T19" fmla="*/ 130 h 3970"/>
              <a:gd name="T20" fmla="*/ 2422 w 4054"/>
              <a:gd name="T21" fmla="*/ 381 h 3970"/>
              <a:gd name="T22" fmla="*/ 2488 w 4054"/>
              <a:gd name="T23" fmla="*/ 541 h 3970"/>
              <a:gd name="T24" fmla="*/ 2808 w 4054"/>
              <a:gd name="T25" fmla="*/ 613 h 3970"/>
              <a:gd name="T26" fmla="*/ 3046 w 4054"/>
              <a:gd name="T27" fmla="*/ 509 h 3970"/>
              <a:gd name="T28" fmla="*/ 3261 w 4054"/>
              <a:gd name="T29" fmla="*/ 426 h 3970"/>
              <a:gd name="T30" fmla="*/ 3607 w 4054"/>
              <a:gd name="T31" fmla="*/ 762 h 3970"/>
              <a:gd name="T32" fmla="*/ 3526 w 4054"/>
              <a:gd name="T33" fmla="*/ 977 h 3970"/>
              <a:gd name="T34" fmla="*/ 3425 w 4054"/>
              <a:gd name="T35" fmla="*/ 1216 h 3970"/>
              <a:gd name="T36" fmla="*/ 3501 w 4054"/>
              <a:gd name="T37" fmla="*/ 1531 h 3970"/>
              <a:gd name="T38" fmla="*/ 3664 w 4054"/>
              <a:gd name="T39" fmla="*/ 1591 h 3970"/>
              <a:gd name="T40" fmla="*/ 3921 w 4054"/>
              <a:gd name="T41" fmla="*/ 1689 h 3970"/>
              <a:gd name="T42" fmla="*/ 4054 w 4054"/>
              <a:gd name="T43" fmla="*/ 1757 h 3970"/>
              <a:gd name="T44" fmla="*/ 3953 w 4054"/>
              <a:gd name="T45" fmla="*/ 2250 h 3970"/>
              <a:gd name="T46" fmla="*/ 3702 w 4054"/>
              <a:gd name="T47" fmla="*/ 2356 h 3970"/>
              <a:gd name="T48" fmla="*/ 3511 w 4054"/>
              <a:gd name="T49" fmla="*/ 2432 h 3970"/>
              <a:gd name="T50" fmla="*/ 3417 w 4054"/>
              <a:gd name="T51" fmla="*/ 2726 h 3970"/>
              <a:gd name="T52" fmla="*/ 3519 w 4054"/>
              <a:gd name="T53" fmla="*/ 2945 h 3970"/>
              <a:gd name="T54" fmla="*/ 3613 w 4054"/>
              <a:gd name="T55" fmla="*/ 3172 h 3970"/>
              <a:gd name="T56" fmla="*/ 3292 w 4054"/>
              <a:gd name="T57" fmla="*/ 3536 h 3970"/>
              <a:gd name="T58" fmla="*/ 3092 w 4054"/>
              <a:gd name="T59" fmla="*/ 3466 h 3970"/>
              <a:gd name="T60" fmla="*/ 2841 w 4054"/>
              <a:gd name="T61" fmla="*/ 3365 h 3970"/>
              <a:gd name="T62" fmla="*/ 2492 w 4054"/>
              <a:gd name="T63" fmla="*/ 3424 h 3970"/>
              <a:gd name="T64" fmla="*/ 2439 w 4054"/>
              <a:gd name="T65" fmla="*/ 3565 h 3970"/>
              <a:gd name="T66" fmla="*/ 2333 w 4054"/>
              <a:gd name="T67" fmla="*/ 3828 h 3970"/>
              <a:gd name="T68" fmla="*/ 2260 w 4054"/>
              <a:gd name="T69" fmla="*/ 3970 h 3970"/>
              <a:gd name="T70" fmla="*/ 1755 w 4054"/>
              <a:gd name="T71" fmla="*/ 3870 h 3970"/>
              <a:gd name="T72" fmla="*/ 1647 w 4054"/>
              <a:gd name="T73" fmla="*/ 3624 h 3970"/>
              <a:gd name="T74" fmla="*/ 1570 w 4054"/>
              <a:gd name="T75" fmla="*/ 3437 h 3970"/>
              <a:gd name="T76" fmla="*/ 1270 w 4054"/>
              <a:gd name="T77" fmla="*/ 3346 h 3970"/>
              <a:gd name="T78" fmla="*/ 1045 w 4054"/>
              <a:gd name="T79" fmla="*/ 3445 h 3970"/>
              <a:gd name="T80" fmla="*/ 814 w 4054"/>
              <a:gd name="T81" fmla="*/ 3537 h 3970"/>
              <a:gd name="T82" fmla="*/ 443 w 4054"/>
              <a:gd name="T83" fmla="*/ 3223 h 3970"/>
              <a:gd name="T84" fmla="*/ 513 w 4054"/>
              <a:gd name="T85" fmla="*/ 3029 h 3970"/>
              <a:gd name="T86" fmla="*/ 617 w 4054"/>
              <a:gd name="T87" fmla="*/ 2781 h 3970"/>
              <a:gd name="T88" fmla="*/ 557 w 4054"/>
              <a:gd name="T89" fmla="*/ 2441 h 3970"/>
              <a:gd name="T90" fmla="*/ 424 w 4054"/>
              <a:gd name="T91" fmla="*/ 2392 h 3970"/>
              <a:gd name="T92" fmla="*/ 168 w 4054"/>
              <a:gd name="T93" fmla="*/ 2294 h 3970"/>
              <a:gd name="T94" fmla="*/ 4 w 4054"/>
              <a:gd name="T95" fmla="*/ 2217 h 3970"/>
              <a:gd name="T96" fmla="*/ 73 w 4054"/>
              <a:gd name="T97" fmla="*/ 1732 h 3970"/>
              <a:gd name="T98" fmla="*/ 316 w 4054"/>
              <a:gd name="T99" fmla="*/ 1628 h 3970"/>
              <a:gd name="T100" fmla="*/ 529 w 4054"/>
              <a:gd name="T101" fmla="*/ 1543 h 3970"/>
              <a:gd name="T102" fmla="*/ 645 w 4054"/>
              <a:gd name="T103" fmla="*/ 1263 h 3970"/>
              <a:gd name="T104" fmla="*/ 552 w 4054"/>
              <a:gd name="T105" fmla="*/ 1059 h 3970"/>
              <a:gd name="T106" fmla="*/ 451 w 4054"/>
              <a:gd name="T107" fmla="*/ 822 h 3970"/>
              <a:gd name="T108" fmla="*/ 750 w 4054"/>
              <a:gd name="T109" fmla="*/ 432 h 3970"/>
              <a:gd name="T110" fmla="*/ 924 w 4054"/>
              <a:gd name="T111" fmla="*/ 488 h 3970"/>
              <a:gd name="T112" fmla="*/ 1182 w 4054"/>
              <a:gd name="T113" fmla="*/ 591 h 3970"/>
              <a:gd name="T114" fmla="*/ 1314 w 4054"/>
              <a:gd name="T115" fmla="*/ 646 h 3970"/>
              <a:gd name="T116" fmla="*/ 1603 w 4054"/>
              <a:gd name="T117" fmla="*/ 437 h 3970"/>
              <a:gd name="T118" fmla="*/ 1705 w 4054"/>
              <a:gd name="T119" fmla="*/ 177 h 3970"/>
              <a:gd name="T120" fmla="*/ 1790 w 4054"/>
              <a:gd name="T121" fmla="*/ 3 h 39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4054" h="3970">
                <a:moveTo>
                  <a:pt x="2027" y="1349"/>
                </a:moveTo>
                <a:lnTo>
                  <a:pt x="1956" y="1353"/>
                </a:lnTo>
                <a:lnTo>
                  <a:pt x="1889" y="1363"/>
                </a:lnTo>
                <a:lnTo>
                  <a:pt x="1822" y="1381"/>
                </a:lnTo>
                <a:lnTo>
                  <a:pt x="1759" y="1405"/>
                </a:lnTo>
                <a:lnTo>
                  <a:pt x="1699" y="1436"/>
                </a:lnTo>
                <a:lnTo>
                  <a:pt x="1644" y="1472"/>
                </a:lnTo>
                <a:lnTo>
                  <a:pt x="1592" y="1513"/>
                </a:lnTo>
                <a:lnTo>
                  <a:pt x="1545" y="1559"/>
                </a:lnTo>
                <a:lnTo>
                  <a:pt x="1503" y="1609"/>
                </a:lnTo>
                <a:lnTo>
                  <a:pt x="1466" y="1664"/>
                </a:lnTo>
                <a:lnTo>
                  <a:pt x="1435" y="1723"/>
                </a:lnTo>
                <a:lnTo>
                  <a:pt x="1411" y="1784"/>
                </a:lnTo>
                <a:lnTo>
                  <a:pt x="1392" y="1848"/>
                </a:lnTo>
                <a:lnTo>
                  <a:pt x="1382" y="1915"/>
                </a:lnTo>
                <a:lnTo>
                  <a:pt x="1378" y="1984"/>
                </a:lnTo>
                <a:lnTo>
                  <a:pt x="1382" y="2054"/>
                </a:lnTo>
                <a:lnTo>
                  <a:pt x="1392" y="2121"/>
                </a:lnTo>
                <a:lnTo>
                  <a:pt x="1411" y="2185"/>
                </a:lnTo>
                <a:lnTo>
                  <a:pt x="1435" y="2248"/>
                </a:lnTo>
                <a:lnTo>
                  <a:pt x="1466" y="2305"/>
                </a:lnTo>
                <a:lnTo>
                  <a:pt x="1503" y="2360"/>
                </a:lnTo>
                <a:lnTo>
                  <a:pt x="1545" y="2410"/>
                </a:lnTo>
                <a:lnTo>
                  <a:pt x="1592" y="2456"/>
                </a:lnTo>
                <a:lnTo>
                  <a:pt x="1644" y="2497"/>
                </a:lnTo>
                <a:lnTo>
                  <a:pt x="1699" y="2533"/>
                </a:lnTo>
                <a:lnTo>
                  <a:pt x="1759" y="2564"/>
                </a:lnTo>
                <a:lnTo>
                  <a:pt x="1822" y="2588"/>
                </a:lnTo>
                <a:lnTo>
                  <a:pt x="1889" y="2606"/>
                </a:lnTo>
                <a:lnTo>
                  <a:pt x="1956" y="2616"/>
                </a:lnTo>
                <a:lnTo>
                  <a:pt x="2027" y="2620"/>
                </a:lnTo>
                <a:lnTo>
                  <a:pt x="2099" y="2616"/>
                </a:lnTo>
                <a:lnTo>
                  <a:pt x="2166" y="2606"/>
                </a:lnTo>
                <a:lnTo>
                  <a:pt x="2233" y="2588"/>
                </a:lnTo>
                <a:lnTo>
                  <a:pt x="2296" y="2564"/>
                </a:lnTo>
                <a:lnTo>
                  <a:pt x="2355" y="2533"/>
                </a:lnTo>
                <a:lnTo>
                  <a:pt x="2411" y="2497"/>
                </a:lnTo>
                <a:lnTo>
                  <a:pt x="2462" y="2456"/>
                </a:lnTo>
                <a:lnTo>
                  <a:pt x="2510" y="2410"/>
                </a:lnTo>
                <a:lnTo>
                  <a:pt x="2552" y="2360"/>
                </a:lnTo>
                <a:lnTo>
                  <a:pt x="2589" y="2305"/>
                </a:lnTo>
                <a:lnTo>
                  <a:pt x="2620" y="2248"/>
                </a:lnTo>
                <a:lnTo>
                  <a:pt x="2644" y="2185"/>
                </a:lnTo>
                <a:lnTo>
                  <a:pt x="2662" y="2121"/>
                </a:lnTo>
                <a:lnTo>
                  <a:pt x="2673" y="2054"/>
                </a:lnTo>
                <a:lnTo>
                  <a:pt x="2677" y="1984"/>
                </a:lnTo>
                <a:lnTo>
                  <a:pt x="2673" y="1915"/>
                </a:lnTo>
                <a:lnTo>
                  <a:pt x="2662" y="1848"/>
                </a:lnTo>
                <a:lnTo>
                  <a:pt x="2644" y="1784"/>
                </a:lnTo>
                <a:lnTo>
                  <a:pt x="2620" y="1723"/>
                </a:lnTo>
                <a:lnTo>
                  <a:pt x="2589" y="1664"/>
                </a:lnTo>
                <a:lnTo>
                  <a:pt x="2552" y="1609"/>
                </a:lnTo>
                <a:lnTo>
                  <a:pt x="2510" y="1559"/>
                </a:lnTo>
                <a:lnTo>
                  <a:pt x="2462" y="1513"/>
                </a:lnTo>
                <a:lnTo>
                  <a:pt x="2411" y="1472"/>
                </a:lnTo>
                <a:lnTo>
                  <a:pt x="2355" y="1436"/>
                </a:lnTo>
                <a:lnTo>
                  <a:pt x="2296" y="1405"/>
                </a:lnTo>
                <a:lnTo>
                  <a:pt x="2233" y="1381"/>
                </a:lnTo>
                <a:lnTo>
                  <a:pt x="2166" y="1363"/>
                </a:lnTo>
                <a:lnTo>
                  <a:pt x="2099" y="1353"/>
                </a:lnTo>
                <a:lnTo>
                  <a:pt x="2027" y="1349"/>
                </a:lnTo>
                <a:close/>
                <a:moveTo>
                  <a:pt x="1795" y="0"/>
                </a:moveTo>
                <a:lnTo>
                  <a:pt x="2241" y="0"/>
                </a:lnTo>
                <a:lnTo>
                  <a:pt x="2246" y="3"/>
                </a:lnTo>
                <a:lnTo>
                  <a:pt x="2252" y="12"/>
                </a:lnTo>
                <a:lnTo>
                  <a:pt x="2262" y="27"/>
                </a:lnTo>
                <a:lnTo>
                  <a:pt x="2273" y="48"/>
                </a:lnTo>
                <a:lnTo>
                  <a:pt x="2285" y="71"/>
                </a:lnTo>
                <a:lnTo>
                  <a:pt x="2298" y="99"/>
                </a:lnTo>
                <a:lnTo>
                  <a:pt x="2314" y="130"/>
                </a:lnTo>
                <a:lnTo>
                  <a:pt x="2329" y="163"/>
                </a:lnTo>
                <a:lnTo>
                  <a:pt x="2344" y="199"/>
                </a:lnTo>
                <a:lnTo>
                  <a:pt x="2360" y="235"/>
                </a:lnTo>
                <a:lnTo>
                  <a:pt x="2376" y="272"/>
                </a:lnTo>
                <a:lnTo>
                  <a:pt x="2392" y="309"/>
                </a:lnTo>
                <a:lnTo>
                  <a:pt x="2407" y="346"/>
                </a:lnTo>
                <a:lnTo>
                  <a:pt x="2422" y="381"/>
                </a:lnTo>
                <a:lnTo>
                  <a:pt x="2437" y="414"/>
                </a:lnTo>
                <a:lnTo>
                  <a:pt x="2449" y="445"/>
                </a:lnTo>
                <a:lnTo>
                  <a:pt x="2460" y="473"/>
                </a:lnTo>
                <a:lnTo>
                  <a:pt x="2470" y="497"/>
                </a:lnTo>
                <a:lnTo>
                  <a:pt x="2479" y="516"/>
                </a:lnTo>
                <a:lnTo>
                  <a:pt x="2484" y="532"/>
                </a:lnTo>
                <a:lnTo>
                  <a:pt x="2488" y="541"/>
                </a:lnTo>
                <a:lnTo>
                  <a:pt x="2489" y="545"/>
                </a:lnTo>
                <a:lnTo>
                  <a:pt x="2737" y="645"/>
                </a:lnTo>
                <a:lnTo>
                  <a:pt x="2740" y="643"/>
                </a:lnTo>
                <a:lnTo>
                  <a:pt x="2749" y="638"/>
                </a:lnTo>
                <a:lnTo>
                  <a:pt x="2764" y="632"/>
                </a:lnTo>
                <a:lnTo>
                  <a:pt x="2784" y="623"/>
                </a:lnTo>
                <a:lnTo>
                  <a:pt x="2808" y="613"/>
                </a:lnTo>
                <a:lnTo>
                  <a:pt x="2836" y="600"/>
                </a:lnTo>
                <a:lnTo>
                  <a:pt x="2867" y="587"/>
                </a:lnTo>
                <a:lnTo>
                  <a:pt x="2900" y="572"/>
                </a:lnTo>
                <a:lnTo>
                  <a:pt x="2935" y="556"/>
                </a:lnTo>
                <a:lnTo>
                  <a:pt x="2972" y="541"/>
                </a:lnTo>
                <a:lnTo>
                  <a:pt x="3009" y="524"/>
                </a:lnTo>
                <a:lnTo>
                  <a:pt x="3046" y="509"/>
                </a:lnTo>
                <a:lnTo>
                  <a:pt x="3083" y="493"/>
                </a:lnTo>
                <a:lnTo>
                  <a:pt x="3119" y="479"/>
                </a:lnTo>
                <a:lnTo>
                  <a:pt x="3152" y="465"/>
                </a:lnTo>
                <a:lnTo>
                  <a:pt x="3184" y="452"/>
                </a:lnTo>
                <a:lnTo>
                  <a:pt x="3214" y="442"/>
                </a:lnTo>
                <a:lnTo>
                  <a:pt x="3239" y="432"/>
                </a:lnTo>
                <a:lnTo>
                  <a:pt x="3261" y="426"/>
                </a:lnTo>
                <a:lnTo>
                  <a:pt x="3278" y="422"/>
                </a:lnTo>
                <a:lnTo>
                  <a:pt x="3291" y="419"/>
                </a:lnTo>
                <a:lnTo>
                  <a:pt x="3297" y="420"/>
                </a:lnTo>
                <a:lnTo>
                  <a:pt x="3612" y="728"/>
                </a:lnTo>
                <a:lnTo>
                  <a:pt x="3613" y="734"/>
                </a:lnTo>
                <a:lnTo>
                  <a:pt x="3612" y="746"/>
                </a:lnTo>
                <a:lnTo>
                  <a:pt x="3607" y="762"/>
                </a:lnTo>
                <a:lnTo>
                  <a:pt x="3600" y="784"/>
                </a:lnTo>
                <a:lnTo>
                  <a:pt x="3591" y="810"/>
                </a:lnTo>
                <a:lnTo>
                  <a:pt x="3581" y="839"/>
                </a:lnTo>
                <a:lnTo>
                  <a:pt x="3570" y="871"/>
                </a:lnTo>
                <a:lnTo>
                  <a:pt x="3556" y="906"/>
                </a:lnTo>
                <a:lnTo>
                  <a:pt x="3542" y="942"/>
                </a:lnTo>
                <a:lnTo>
                  <a:pt x="3526" y="977"/>
                </a:lnTo>
                <a:lnTo>
                  <a:pt x="3511" y="1015"/>
                </a:lnTo>
                <a:lnTo>
                  <a:pt x="3495" y="1053"/>
                </a:lnTo>
                <a:lnTo>
                  <a:pt x="3480" y="1089"/>
                </a:lnTo>
                <a:lnTo>
                  <a:pt x="3465" y="1123"/>
                </a:lnTo>
                <a:lnTo>
                  <a:pt x="3451" y="1157"/>
                </a:lnTo>
                <a:lnTo>
                  <a:pt x="3438" y="1187"/>
                </a:lnTo>
                <a:lnTo>
                  <a:pt x="3425" y="1216"/>
                </a:lnTo>
                <a:lnTo>
                  <a:pt x="3415" y="1240"/>
                </a:lnTo>
                <a:lnTo>
                  <a:pt x="3407" y="1259"/>
                </a:lnTo>
                <a:lnTo>
                  <a:pt x="3401" y="1274"/>
                </a:lnTo>
                <a:lnTo>
                  <a:pt x="3396" y="1283"/>
                </a:lnTo>
                <a:lnTo>
                  <a:pt x="3394" y="1286"/>
                </a:lnTo>
                <a:lnTo>
                  <a:pt x="3497" y="1529"/>
                </a:lnTo>
                <a:lnTo>
                  <a:pt x="3501" y="1531"/>
                </a:lnTo>
                <a:lnTo>
                  <a:pt x="3510" y="1534"/>
                </a:lnTo>
                <a:lnTo>
                  <a:pt x="3525" y="1540"/>
                </a:lnTo>
                <a:lnTo>
                  <a:pt x="3545" y="1547"/>
                </a:lnTo>
                <a:lnTo>
                  <a:pt x="3571" y="1556"/>
                </a:lnTo>
                <a:lnTo>
                  <a:pt x="3599" y="1566"/>
                </a:lnTo>
                <a:lnTo>
                  <a:pt x="3630" y="1578"/>
                </a:lnTo>
                <a:lnTo>
                  <a:pt x="3664" y="1591"/>
                </a:lnTo>
                <a:lnTo>
                  <a:pt x="3700" y="1604"/>
                </a:lnTo>
                <a:lnTo>
                  <a:pt x="3737" y="1618"/>
                </a:lnTo>
                <a:lnTo>
                  <a:pt x="3776" y="1632"/>
                </a:lnTo>
                <a:lnTo>
                  <a:pt x="3814" y="1647"/>
                </a:lnTo>
                <a:lnTo>
                  <a:pt x="3851" y="1661"/>
                </a:lnTo>
                <a:lnTo>
                  <a:pt x="3887" y="1675"/>
                </a:lnTo>
                <a:lnTo>
                  <a:pt x="3921" y="1689"/>
                </a:lnTo>
                <a:lnTo>
                  <a:pt x="3953" y="1703"/>
                </a:lnTo>
                <a:lnTo>
                  <a:pt x="3981" y="1715"/>
                </a:lnTo>
                <a:lnTo>
                  <a:pt x="4005" y="1726"/>
                </a:lnTo>
                <a:lnTo>
                  <a:pt x="4026" y="1737"/>
                </a:lnTo>
                <a:lnTo>
                  <a:pt x="4041" y="1746"/>
                </a:lnTo>
                <a:lnTo>
                  <a:pt x="4051" y="1752"/>
                </a:lnTo>
                <a:lnTo>
                  <a:pt x="4054" y="1757"/>
                </a:lnTo>
                <a:lnTo>
                  <a:pt x="4054" y="2194"/>
                </a:lnTo>
                <a:lnTo>
                  <a:pt x="4051" y="2199"/>
                </a:lnTo>
                <a:lnTo>
                  <a:pt x="4041" y="2205"/>
                </a:lnTo>
                <a:lnTo>
                  <a:pt x="4026" y="2214"/>
                </a:lnTo>
                <a:lnTo>
                  <a:pt x="4005" y="2226"/>
                </a:lnTo>
                <a:lnTo>
                  <a:pt x="3981" y="2237"/>
                </a:lnTo>
                <a:lnTo>
                  <a:pt x="3953" y="2250"/>
                </a:lnTo>
                <a:lnTo>
                  <a:pt x="3921" y="2264"/>
                </a:lnTo>
                <a:lnTo>
                  <a:pt x="3887" y="2280"/>
                </a:lnTo>
                <a:lnTo>
                  <a:pt x="3851" y="2295"/>
                </a:lnTo>
                <a:lnTo>
                  <a:pt x="3814" y="2310"/>
                </a:lnTo>
                <a:lnTo>
                  <a:pt x="3776" y="2326"/>
                </a:lnTo>
                <a:lnTo>
                  <a:pt x="3739" y="2342"/>
                </a:lnTo>
                <a:lnTo>
                  <a:pt x="3702" y="2356"/>
                </a:lnTo>
                <a:lnTo>
                  <a:pt x="3666" y="2372"/>
                </a:lnTo>
                <a:lnTo>
                  <a:pt x="3631" y="2385"/>
                </a:lnTo>
                <a:lnTo>
                  <a:pt x="3599" y="2397"/>
                </a:lnTo>
                <a:lnTo>
                  <a:pt x="3571" y="2409"/>
                </a:lnTo>
                <a:lnTo>
                  <a:pt x="3547" y="2418"/>
                </a:lnTo>
                <a:lnTo>
                  <a:pt x="3526" y="2426"/>
                </a:lnTo>
                <a:lnTo>
                  <a:pt x="3511" y="2432"/>
                </a:lnTo>
                <a:lnTo>
                  <a:pt x="3502" y="2436"/>
                </a:lnTo>
                <a:lnTo>
                  <a:pt x="3498" y="2437"/>
                </a:lnTo>
                <a:lnTo>
                  <a:pt x="3396" y="2680"/>
                </a:lnTo>
                <a:lnTo>
                  <a:pt x="3397" y="2683"/>
                </a:lnTo>
                <a:lnTo>
                  <a:pt x="3401" y="2692"/>
                </a:lnTo>
                <a:lnTo>
                  <a:pt x="3408" y="2707"/>
                </a:lnTo>
                <a:lnTo>
                  <a:pt x="3417" y="2726"/>
                </a:lnTo>
                <a:lnTo>
                  <a:pt x="3429" y="2749"/>
                </a:lnTo>
                <a:lnTo>
                  <a:pt x="3440" y="2776"/>
                </a:lnTo>
                <a:lnTo>
                  <a:pt x="3454" y="2807"/>
                </a:lnTo>
                <a:lnTo>
                  <a:pt x="3470" y="2839"/>
                </a:lnTo>
                <a:lnTo>
                  <a:pt x="3485" y="2874"/>
                </a:lnTo>
                <a:lnTo>
                  <a:pt x="3502" y="2910"/>
                </a:lnTo>
                <a:lnTo>
                  <a:pt x="3519" y="2945"/>
                </a:lnTo>
                <a:lnTo>
                  <a:pt x="3535" y="2983"/>
                </a:lnTo>
                <a:lnTo>
                  <a:pt x="3551" y="3018"/>
                </a:lnTo>
                <a:lnTo>
                  <a:pt x="3566" y="3054"/>
                </a:lnTo>
                <a:lnTo>
                  <a:pt x="3580" y="3088"/>
                </a:lnTo>
                <a:lnTo>
                  <a:pt x="3593" y="3118"/>
                </a:lnTo>
                <a:lnTo>
                  <a:pt x="3603" y="3146"/>
                </a:lnTo>
                <a:lnTo>
                  <a:pt x="3613" y="3172"/>
                </a:lnTo>
                <a:lnTo>
                  <a:pt x="3620" y="3194"/>
                </a:lnTo>
                <a:lnTo>
                  <a:pt x="3625" y="3210"/>
                </a:lnTo>
                <a:lnTo>
                  <a:pt x="3626" y="3222"/>
                </a:lnTo>
                <a:lnTo>
                  <a:pt x="3625" y="3227"/>
                </a:lnTo>
                <a:lnTo>
                  <a:pt x="3310" y="3536"/>
                </a:lnTo>
                <a:lnTo>
                  <a:pt x="3303" y="3537"/>
                </a:lnTo>
                <a:lnTo>
                  <a:pt x="3292" y="3536"/>
                </a:lnTo>
                <a:lnTo>
                  <a:pt x="3274" y="3532"/>
                </a:lnTo>
                <a:lnTo>
                  <a:pt x="3252" y="3525"/>
                </a:lnTo>
                <a:lnTo>
                  <a:pt x="3227" y="3516"/>
                </a:lnTo>
                <a:lnTo>
                  <a:pt x="3196" y="3506"/>
                </a:lnTo>
                <a:lnTo>
                  <a:pt x="3164" y="3495"/>
                </a:lnTo>
                <a:lnTo>
                  <a:pt x="3129" y="3481"/>
                </a:lnTo>
                <a:lnTo>
                  <a:pt x="3092" y="3466"/>
                </a:lnTo>
                <a:lnTo>
                  <a:pt x="3055" y="3452"/>
                </a:lnTo>
                <a:lnTo>
                  <a:pt x="3017" y="3437"/>
                </a:lnTo>
                <a:lnTo>
                  <a:pt x="2979" y="3422"/>
                </a:lnTo>
                <a:lnTo>
                  <a:pt x="2942" y="3406"/>
                </a:lnTo>
                <a:lnTo>
                  <a:pt x="2906" y="3392"/>
                </a:lnTo>
                <a:lnTo>
                  <a:pt x="2872" y="3378"/>
                </a:lnTo>
                <a:lnTo>
                  <a:pt x="2841" y="3365"/>
                </a:lnTo>
                <a:lnTo>
                  <a:pt x="2813" y="3354"/>
                </a:lnTo>
                <a:lnTo>
                  <a:pt x="2789" y="3344"/>
                </a:lnTo>
                <a:lnTo>
                  <a:pt x="2768" y="3335"/>
                </a:lnTo>
                <a:lnTo>
                  <a:pt x="2754" y="3328"/>
                </a:lnTo>
                <a:lnTo>
                  <a:pt x="2744" y="3324"/>
                </a:lnTo>
                <a:lnTo>
                  <a:pt x="2741" y="3323"/>
                </a:lnTo>
                <a:lnTo>
                  <a:pt x="2492" y="3424"/>
                </a:lnTo>
                <a:lnTo>
                  <a:pt x="2490" y="3427"/>
                </a:lnTo>
                <a:lnTo>
                  <a:pt x="2487" y="3437"/>
                </a:lnTo>
                <a:lnTo>
                  <a:pt x="2481" y="3454"/>
                </a:lnTo>
                <a:lnTo>
                  <a:pt x="2472" y="3475"/>
                </a:lnTo>
                <a:lnTo>
                  <a:pt x="2462" y="3502"/>
                </a:lnTo>
                <a:lnTo>
                  <a:pt x="2452" y="3532"/>
                </a:lnTo>
                <a:lnTo>
                  <a:pt x="2439" y="3565"/>
                </a:lnTo>
                <a:lnTo>
                  <a:pt x="2425" y="3601"/>
                </a:lnTo>
                <a:lnTo>
                  <a:pt x="2410" y="3638"/>
                </a:lnTo>
                <a:lnTo>
                  <a:pt x="2394" y="3678"/>
                </a:lnTo>
                <a:lnTo>
                  <a:pt x="2379" y="3716"/>
                </a:lnTo>
                <a:lnTo>
                  <a:pt x="2364" y="3755"/>
                </a:lnTo>
                <a:lnTo>
                  <a:pt x="2348" y="3792"/>
                </a:lnTo>
                <a:lnTo>
                  <a:pt x="2333" y="3828"/>
                </a:lnTo>
                <a:lnTo>
                  <a:pt x="2319" y="3861"/>
                </a:lnTo>
                <a:lnTo>
                  <a:pt x="2305" y="3892"/>
                </a:lnTo>
                <a:lnTo>
                  <a:pt x="2293" y="3917"/>
                </a:lnTo>
                <a:lnTo>
                  <a:pt x="2282" y="3939"/>
                </a:lnTo>
                <a:lnTo>
                  <a:pt x="2273" y="3956"/>
                </a:lnTo>
                <a:lnTo>
                  <a:pt x="2265" y="3966"/>
                </a:lnTo>
                <a:lnTo>
                  <a:pt x="2260" y="3970"/>
                </a:lnTo>
                <a:lnTo>
                  <a:pt x="1814" y="3970"/>
                </a:lnTo>
                <a:lnTo>
                  <a:pt x="1809" y="3966"/>
                </a:lnTo>
                <a:lnTo>
                  <a:pt x="1802" y="3957"/>
                </a:lnTo>
                <a:lnTo>
                  <a:pt x="1793" y="3942"/>
                </a:lnTo>
                <a:lnTo>
                  <a:pt x="1781" y="3922"/>
                </a:lnTo>
                <a:lnTo>
                  <a:pt x="1768" y="3898"/>
                </a:lnTo>
                <a:lnTo>
                  <a:pt x="1755" y="3870"/>
                </a:lnTo>
                <a:lnTo>
                  <a:pt x="1741" y="3839"/>
                </a:lnTo>
                <a:lnTo>
                  <a:pt x="1726" y="3806"/>
                </a:lnTo>
                <a:lnTo>
                  <a:pt x="1711" y="3770"/>
                </a:lnTo>
                <a:lnTo>
                  <a:pt x="1694" y="3734"/>
                </a:lnTo>
                <a:lnTo>
                  <a:pt x="1679" y="3697"/>
                </a:lnTo>
                <a:lnTo>
                  <a:pt x="1662" y="3660"/>
                </a:lnTo>
                <a:lnTo>
                  <a:pt x="1647" y="3624"/>
                </a:lnTo>
                <a:lnTo>
                  <a:pt x="1632" y="3588"/>
                </a:lnTo>
                <a:lnTo>
                  <a:pt x="1618" y="3555"/>
                </a:lnTo>
                <a:lnTo>
                  <a:pt x="1606" y="3524"/>
                </a:lnTo>
                <a:lnTo>
                  <a:pt x="1594" y="3496"/>
                </a:lnTo>
                <a:lnTo>
                  <a:pt x="1584" y="3472"/>
                </a:lnTo>
                <a:lnTo>
                  <a:pt x="1576" y="3452"/>
                </a:lnTo>
                <a:lnTo>
                  <a:pt x="1570" y="3437"/>
                </a:lnTo>
                <a:lnTo>
                  <a:pt x="1566" y="3428"/>
                </a:lnTo>
                <a:lnTo>
                  <a:pt x="1565" y="3424"/>
                </a:lnTo>
                <a:lnTo>
                  <a:pt x="1316" y="3324"/>
                </a:lnTo>
                <a:lnTo>
                  <a:pt x="1314" y="3326"/>
                </a:lnTo>
                <a:lnTo>
                  <a:pt x="1305" y="3331"/>
                </a:lnTo>
                <a:lnTo>
                  <a:pt x="1289" y="3337"/>
                </a:lnTo>
                <a:lnTo>
                  <a:pt x="1270" y="3346"/>
                </a:lnTo>
                <a:lnTo>
                  <a:pt x="1246" y="3356"/>
                </a:lnTo>
                <a:lnTo>
                  <a:pt x="1218" y="3369"/>
                </a:lnTo>
                <a:lnTo>
                  <a:pt x="1187" y="3382"/>
                </a:lnTo>
                <a:lnTo>
                  <a:pt x="1154" y="3397"/>
                </a:lnTo>
                <a:lnTo>
                  <a:pt x="1119" y="3413"/>
                </a:lnTo>
                <a:lnTo>
                  <a:pt x="1082" y="3428"/>
                </a:lnTo>
                <a:lnTo>
                  <a:pt x="1045" y="3445"/>
                </a:lnTo>
                <a:lnTo>
                  <a:pt x="1008" y="3460"/>
                </a:lnTo>
                <a:lnTo>
                  <a:pt x="971" y="3475"/>
                </a:lnTo>
                <a:lnTo>
                  <a:pt x="935" y="3491"/>
                </a:lnTo>
                <a:lnTo>
                  <a:pt x="901" y="3505"/>
                </a:lnTo>
                <a:lnTo>
                  <a:pt x="869" y="3516"/>
                </a:lnTo>
                <a:lnTo>
                  <a:pt x="840" y="3528"/>
                </a:lnTo>
                <a:lnTo>
                  <a:pt x="814" y="3537"/>
                </a:lnTo>
                <a:lnTo>
                  <a:pt x="793" y="3545"/>
                </a:lnTo>
                <a:lnTo>
                  <a:pt x="776" y="3548"/>
                </a:lnTo>
                <a:lnTo>
                  <a:pt x="763" y="3551"/>
                </a:lnTo>
                <a:lnTo>
                  <a:pt x="758" y="3550"/>
                </a:lnTo>
                <a:lnTo>
                  <a:pt x="443" y="3240"/>
                </a:lnTo>
                <a:lnTo>
                  <a:pt x="442" y="3235"/>
                </a:lnTo>
                <a:lnTo>
                  <a:pt x="443" y="3223"/>
                </a:lnTo>
                <a:lnTo>
                  <a:pt x="448" y="3207"/>
                </a:lnTo>
                <a:lnTo>
                  <a:pt x="455" y="3185"/>
                </a:lnTo>
                <a:lnTo>
                  <a:pt x="464" y="3159"/>
                </a:lnTo>
                <a:lnTo>
                  <a:pt x="474" y="3130"/>
                </a:lnTo>
                <a:lnTo>
                  <a:pt x="485" y="3098"/>
                </a:lnTo>
                <a:lnTo>
                  <a:pt x="499" y="3064"/>
                </a:lnTo>
                <a:lnTo>
                  <a:pt x="513" y="3029"/>
                </a:lnTo>
                <a:lnTo>
                  <a:pt x="529" y="2991"/>
                </a:lnTo>
                <a:lnTo>
                  <a:pt x="544" y="2954"/>
                </a:lnTo>
                <a:lnTo>
                  <a:pt x="560" y="2917"/>
                </a:lnTo>
                <a:lnTo>
                  <a:pt x="575" y="2880"/>
                </a:lnTo>
                <a:lnTo>
                  <a:pt x="589" y="2846"/>
                </a:lnTo>
                <a:lnTo>
                  <a:pt x="604" y="2812"/>
                </a:lnTo>
                <a:lnTo>
                  <a:pt x="617" y="2781"/>
                </a:lnTo>
                <a:lnTo>
                  <a:pt x="629" y="2753"/>
                </a:lnTo>
                <a:lnTo>
                  <a:pt x="639" y="2730"/>
                </a:lnTo>
                <a:lnTo>
                  <a:pt x="648" y="2710"/>
                </a:lnTo>
                <a:lnTo>
                  <a:pt x="654" y="2696"/>
                </a:lnTo>
                <a:lnTo>
                  <a:pt x="658" y="2687"/>
                </a:lnTo>
                <a:lnTo>
                  <a:pt x="661" y="2683"/>
                </a:lnTo>
                <a:lnTo>
                  <a:pt x="557" y="2441"/>
                </a:lnTo>
                <a:lnTo>
                  <a:pt x="554" y="2440"/>
                </a:lnTo>
                <a:lnTo>
                  <a:pt x="544" y="2436"/>
                </a:lnTo>
                <a:lnTo>
                  <a:pt x="529" y="2431"/>
                </a:lnTo>
                <a:lnTo>
                  <a:pt x="508" y="2423"/>
                </a:lnTo>
                <a:lnTo>
                  <a:pt x="484" y="2414"/>
                </a:lnTo>
                <a:lnTo>
                  <a:pt x="456" y="2404"/>
                </a:lnTo>
                <a:lnTo>
                  <a:pt x="424" y="2392"/>
                </a:lnTo>
                <a:lnTo>
                  <a:pt x="391" y="2379"/>
                </a:lnTo>
                <a:lnTo>
                  <a:pt x="353" y="2367"/>
                </a:lnTo>
                <a:lnTo>
                  <a:pt x="316" y="2353"/>
                </a:lnTo>
                <a:lnTo>
                  <a:pt x="279" y="2337"/>
                </a:lnTo>
                <a:lnTo>
                  <a:pt x="241" y="2323"/>
                </a:lnTo>
                <a:lnTo>
                  <a:pt x="204" y="2308"/>
                </a:lnTo>
                <a:lnTo>
                  <a:pt x="168" y="2294"/>
                </a:lnTo>
                <a:lnTo>
                  <a:pt x="133" y="2280"/>
                </a:lnTo>
                <a:lnTo>
                  <a:pt x="101" y="2267"/>
                </a:lnTo>
                <a:lnTo>
                  <a:pt x="73" y="2254"/>
                </a:lnTo>
                <a:lnTo>
                  <a:pt x="49" y="2242"/>
                </a:lnTo>
                <a:lnTo>
                  <a:pt x="28" y="2232"/>
                </a:lnTo>
                <a:lnTo>
                  <a:pt x="13" y="2223"/>
                </a:lnTo>
                <a:lnTo>
                  <a:pt x="4" y="2217"/>
                </a:lnTo>
                <a:lnTo>
                  <a:pt x="0" y="2212"/>
                </a:lnTo>
                <a:lnTo>
                  <a:pt x="0" y="1775"/>
                </a:lnTo>
                <a:lnTo>
                  <a:pt x="4" y="1770"/>
                </a:lnTo>
                <a:lnTo>
                  <a:pt x="13" y="1764"/>
                </a:lnTo>
                <a:lnTo>
                  <a:pt x="28" y="1755"/>
                </a:lnTo>
                <a:lnTo>
                  <a:pt x="49" y="1743"/>
                </a:lnTo>
                <a:lnTo>
                  <a:pt x="73" y="1732"/>
                </a:lnTo>
                <a:lnTo>
                  <a:pt x="101" y="1719"/>
                </a:lnTo>
                <a:lnTo>
                  <a:pt x="133" y="1705"/>
                </a:lnTo>
                <a:lnTo>
                  <a:pt x="168" y="1689"/>
                </a:lnTo>
                <a:lnTo>
                  <a:pt x="204" y="1674"/>
                </a:lnTo>
                <a:lnTo>
                  <a:pt x="241" y="1659"/>
                </a:lnTo>
                <a:lnTo>
                  <a:pt x="278" y="1643"/>
                </a:lnTo>
                <a:lnTo>
                  <a:pt x="316" y="1628"/>
                </a:lnTo>
                <a:lnTo>
                  <a:pt x="353" y="1612"/>
                </a:lnTo>
                <a:lnTo>
                  <a:pt x="389" y="1598"/>
                </a:lnTo>
                <a:lnTo>
                  <a:pt x="424" y="1584"/>
                </a:lnTo>
                <a:lnTo>
                  <a:pt x="455" y="1572"/>
                </a:lnTo>
                <a:lnTo>
                  <a:pt x="484" y="1561"/>
                </a:lnTo>
                <a:lnTo>
                  <a:pt x="508" y="1551"/>
                </a:lnTo>
                <a:lnTo>
                  <a:pt x="529" y="1543"/>
                </a:lnTo>
                <a:lnTo>
                  <a:pt x="544" y="1537"/>
                </a:lnTo>
                <a:lnTo>
                  <a:pt x="553" y="1533"/>
                </a:lnTo>
                <a:lnTo>
                  <a:pt x="557" y="1532"/>
                </a:lnTo>
                <a:lnTo>
                  <a:pt x="658" y="1290"/>
                </a:lnTo>
                <a:lnTo>
                  <a:pt x="657" y="1286"/>
                </a:lnTo>
                <a:lnTo>
                  <a:pt x="653" y="1277"/>
                </a:lnTo>
                <a:lnTo>
                  <a:pt x="645" y="1263"/>
                </a:lnTo>
                <a:lnTo>
                  <a:pt x="636" y="1244"/>
                </a:lnTo>
                <a:lnTo>
                  <a:pt x="626" y="1219"/>
                </a:lnTo>
                <a:lnTo>
                  <a:pt x="613" y="1193"/>
                </a:lnTo>
                <a:lnTo>
                  <a:pt x="599" y="1163"/>
                </a:lnTo>
                <a:lnTo>
                  <a:pt x="584" y="1130"/>
                </a:lnTo>
                <a:lnTo>
                  <a:pt x="568" y="1095"/>
                </a:lnTo>
                <a:lnTo>
                  <a:pt x="552" y="1059"/>
                </a:lnTo>
                <a:lnTo>
                  <a:pt x="536" y="1024"/>
                </a:lnTo>
                <a:lnTo>
                  <a:pt x="520" y="986"/>
                </a:lnTo>
                <a:lnTo>
                  <a:pt x="504" y="951"/>
                </a:lnTo>
                <a:lnTo>
                  <a:pt x="489" y="916"/>
                </a:lnTo>
                <a:lnTo>
                  <a:pt x="475" y="883"/>
                </a:lnTo>
                <a:lnTo>
                  <a:pt x="462" y="851"/>
                </a:lnTo>
                <a:lnTo>
                  <a:pt x="451" y="822"/>
                </a:lnTo>
                <a:lnTo>
                  <a:pt x="442" y="797"/>
                </a:lnTo>
                <a:lnTo>
                  <a:pt x="435" y="776"/>
                </a:lnTo>
                <a:lnTo>
                  <a:pt x="430" y="760"/>
                </a:lnTo>
                <a:lnTo>
                  <a:pt x="429" y="748"/>
                </a:lnTo>
                <a:lnTo>
                  <a:pt x="430" y="742"/>
                </a:lnTo>
                <a:lnTo>
                  <a:pt x="745" y="433"/>
                </a:lnTo>
                <a:lnTo>
                  <a:pt x="750" y="432"/>
                </a:lnTo>
                <a:lnTo>
                  <a:pt x="763" y="433"/>
                </a:lnTo>
                <a:lnTo>
                  <a:pt x="780" y="438"/>
                </a:lnTo>
                <a:lnTo>
                  <a:pt x="802" y="445"/>
                </a:lnTo>
                <a:lnTo>
                  <a:pt x="828" y="452"/>
                </a:lnTo>
                <a:lnTo>
                  <a:pt x="858" y="463"/>
                </a:lnTo>
                <a:lnTo>
                  <a:pt x="890" y="476"/>
                </a:lnTo>
                <a:lnTo>
                  <a:pt x="924" y="488"/>
                </a:lnTo>
                <a:lnTo>
                  <a:pt x="962" y="502"/>
                </a:lnTo>
                <a:lnTo>
                  <a:pt x="999" y="516"/>
                </a:lnTo>
                <a:lnTo>
                  <a:pt x="1037" y="532"/>
                </a:lnTo>
                <a:lnTo>
                  <a:pt x="1076" y="547"/>
                </a:lnTo>
                <a:lnTo>
                  <a:pt x="1113" y="563"/>
                </a:lnTo>
                <a:lnTo>
                  <a:pt x="1149" y="577"/>
                </a:lnTo>
                <a:lnTo>
                  <a:pt x="1182" y="591"/>
                </a:lnTo>
                <a:lnTo>
                  <a:pt x="1214" y="604"/>
                </a:lnTo>
                <a:lnTo>
                  <a:pt x="1242" y="616"/>
                </a:lnTo>
                <a:lnTo>
                  <a:pt x="1266" y="627"/>
                </a:lnTo>
                <a:lnTo>
                  <a:pt x="1287" y="634"/>
                </a:lnTo>
                <a:lnTo>
                  <a:pt x="1301" y="641"/>
                </a:lnTo>
                <a:lnTo>
                  <a:pt x="1311" y="645"/>
                </a:lnTo>
                <a:lnTo>
                  <a:pt x="1314" y="646"/>
                </a:lnTo>
                <a:lnTo>
                  <a:pt x="1562" y="546"/>
                </a:lnTo>
                <a:lnTo>
                  <a:pt x="1563" y="542"/>
                </a:lnTo>
                <a:lnTo>
                  <a:pt x="1567" y="532"/>
                </a:lnTo>
                <a:lnTo>
                  <a:pt x="1572" y="515"/>
                </a:lnTo>
                <a:lnTo>
                  <a:pt x="1581" y="493"/>
                </a:lnTo>
                <a:lnTo>
                  <a:pt x="1592" y="468"/>
                </a:lnTo>
                <a:lnTo>
                  <a:pt x="1603" y="437"/>
                </a:lnTo>
                <a:lnTo>
                  <a:pt x="1615" y="404"/>
                </a:lnTo>
                <a:lnTo>
                  <a:pt x="1629" y="368"/>
                </a:lnTo>
                <a:lnTo>
                  <a:pt x="1644" y="331"/>
                </a:lnTo>
                <a:lnTo>
                  <a:pt x="1659" y="292"/>
                </a:lnTo>
                <a:lnTo>
                  <a:pt x="1675" y="253"/>
                </a:lnTo>
                <a:lnTo>
                  <a:pt x="1690" y="214"/>
                </a:lnTo>
                <a:lnTo>
                  <a:pt x="1705" y="177"/>
                </a:lnTo>
                <a:lnTo>
                  <a:pt x="1721" y="141"/>
                </a:lnTo>
                <a:lnTo>
                  <a:pt x="1735" y="108"/>
                </a:lnTo>
                <a:lnTo>
                  <a:pt x="1749" y="77"/>
                </a:lnTo>
                <a:lnTo>
                  <a:pt x="1762" y="52"/>
                </a:lnTo>
                <a:lnTo>
                  <a:pt x="1772" y="30"/>
                </a:lnTo>
                <a:lnTo>
                  <a:pt x="1782" y="13"/>
                </a:lnTo>
                <a:lnTo>
                  <a:pt x="1790" y="3"/>
                </a:lnTo>
                <a:lnTo>
                  <a:pt x="1795" y="0"/>
                </a:lnTo>
                <a:close/>
              </a:path>
            </a:pathLst>
          </a:custGeom>
          <a:solidFill>
            <a:srgbClr val="FFC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1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227655" y="3459305"/>
            <a:ext cx="424111" cy="415321"/>
          </a:xfrm>
          <a:custGeom>
            <a:avLst/>
            <a:gdLst>
              <a:gd name="T0" fmla="*/ 1644 w 4054"/>
              <a:gd name="T1" fmla="*/ 1472 h 3970"/>
              <a:gd name="T2" fmla="*/ 1392 w 4054"/>
              <a:gd name="T3" fmla="*/ 1848 h 3970"/>
              <a:gd name="T4" fmla="*/ 1466 w 4054"/>
              <a:gd name="T5" fmla="*/ 2305 h 3970"/>
              <a:gd name="T6" fmla="*/ 1822 w 4054"/>
              <a:gd name="T7" fmla="*/ 2588 h 3970"/>
              <a:gd name="T8" fmla="*/ 2296 w 4054"/>
              <a:gd name="T9" fmla="*/ 2564 h 3970"/>
              <a:gd name="T10" fmla="*/ 2620 w 4054"/>
              <a:gd name="T11" fmla="*/ 2248 h 3970"/>
              <a:gd name="T12" fmla="*/ 2644 w 4054"/>
              <a:gd name="T13" fmla="*/ 1784 h 3970"/>
              <a:gd name="T14" fmla="*/ 2355 w 4054"/>
              <a:gd name="T15" fmla="*/ 1436 h 3970"/>
              <a:gd name="T16" fmla="*/ 2241 w 4054"/>
              <a:gd name="T17" fmla="*/ 0 h 3970"/>
              <a:gd name="T18" fmla="*/ 2314 w 4054"/>
              <a:gd name="T19" fmla="*/ 130 h 3970"/>
              <a:gd name="T20" fmla="*/ 2422 w 4054"/>
              <a:gd name="T21" fmla="*/ 381 h 3970"/>
              <a:gd name="T22" fmla="*/ 2488 w 4054"/>
              <a:gd name="T23" fmla="*/ 541 h 3970"/>
              <a:gd name="T24" fmla="*/ 2808 w 4054"/>
              <a:gd name="T25" fmla="*/ 613 h 3970"/>
              <a:gd name="T26" fmla="*/ 3046 w 4054"/>
              <a:gd name="T27" fmla="*/ 509 h 3970"/>
              <a:gd name="T28" fmla="*/ 3261 w 4054"/>
              <a:gd name="T29" fmla="*/ 426 h 3970"/>
              <a:gd name="T30" fmla="*/ 3607 w 4054"/>
              <a:gd name="T31" fmla="*/ 762 h 3970"/>
              <a:gd name="T32" fmla="*/ 3526 w 4054"/>
              <a:gd name="T33" fmla="*/ 977 h 3970"/>
              <a:gd name="T34" fmla="*/ 3425 w 4054"/>
              <a:gd name="T35" fmla="*/ 1216 h 3970"/>
              <a:gd name="T36" fmla="*/ 3501 w 4054"/>
              <a:gd name="T37" fmla="*/ 1531 h 3970"/>
              <a:gd name="T38" fmla="*/ 3664 w 4054"/>
              <a:gd name="T39" fmla="*/ 1591 h 3970"/>
              <a:gd name="T40" fmla="*/ 3921 w 4054"/>
              <a:gd name="T41" fmla="*/ 1689 h 3970"/>
              <a:gd name="T42" fmla="*/ 4054 w 4054"/>
              <a:gd name="T43" fmla="*/ 1757 h 3970"/>
              <a:gd name="T44" fmla="*/ 3953 w 4054"/>
              <a:gd name="T45" fmla="*/ 2250 h 3970"/>
              <a:gd name="T46" fmla="*/ 3702 w 4054"/>
              <a:gd name="T47" fmla="*/ 2356 h 3970"/>
              <a:gd name="T48" fmla="*/ 3511 w 4054"/>
              <a:gd name="T49" fmla="*/ 2432 h 3970"/>
              <a:gd name="T50" fmla="*/ 3417 w 4054"/>
              <a:gd name="T51" fmla="*/ 2726 h 3970"/>
              <a:gd name="T52" fmla="*/ 3519 w 4054"/>
              <a:gd name="T53" fmla="*/ 2945 h 3970"/>
              <a:gd name="T54" fmla="*/ 3613 w 4054"/>
              <a:gd name="T55" fmla="*/ 3172 h 3970"/>
              <a:gd name="T56" fmla="*/ 3292 w 4054"/>
              <a:gd name="T57" fmla="*/ 3536 h 3970"/>
              <a:gd name="T58" fmla="*/ 3092 w 4054"/>
              <a:gd name="T59" fmla="*/ 3466 h 3970"/>
              <a:gd name="T60" fmla="*/ 2841 w 4054"/>
              <a:gd name="T61" fmla="*/ 3365 h 3970"/>
              <a:gd name="T62" fmla="*/ 2492 w 4054"/>
              <a:gd name="T63" fmla="*/ 3424 h 3970"/>
              <a:gd name="T64" fmla="*/ 2439 w 4054"/>
              <a:gd name="T65" fmla="*/ 3565 h 3970"/>
              <a:gd name="T66" fmla="*/ 2333 w 4054"/>
              <a:gd name="T67" fmla="*/ 3828 h 3970"/>
              <a:gd name="T68" fmla="*/ 2260 w 4054"/>
              <a:gd name="T69" fmla="*/ 3970 h 3970"/>
              <a:gd name="T70" fmla="*/ 1755 w 4054"/>
              <a:gd name="T71" fmla="*/ 3870 h 3970"/>
              <a:gd name="T72" fmla="*/ 1647 w 4054"/>
              <a:gd name="T73" fmla="*/ 3624 h 3970"/>
              <a:gd name="T74" fmla="*/ 1570 w 4054"/>
              <a:gd name="T75" fmla="*/ 3437 h 3970"/>
              <a:gd name="T76" fmla="*/ 1270 w 4054"/>
              <a:gd name="T77" fmla="*/ 3346 h 3970"/>
              <a:gd name="T78" fmla="*/ 1045 w 4054"/>
              <a:gd name="T79" fmla="*/ 3445 h 3970"/>
              <a:gd name="T80" fmla="*/ 814 w 4054"/>
              <a:gd name="T81" fmla="*/ 3537 h 3970"/>
              <a:gd name="T82" fmla="*/ 443 w 4054"/>
              <a:gd name="T83" fmla="*/ 3223 h 3970"/>
              <a:gd name="T84" fmla="*/ 513 w 4054"/>
              <a:gd name="T85" fmla="*/ 3029 h 3970"/>
              <a:gd name="T86" fmla="*/ 617 w 4054"/>
              <a:gd name="T87" fmla="*/ 2781 h 3970"/>
              <a:gd name="T88" fmla="*/ 557 w 4054"/>
              <a:gd name="T89" fmla="*/ 2441 h 3970"/>
              <a:gd name="T90" fmla="*/ 424 w 4054"/>
              <a:gd name="T91" fmla="*/ 2392 h 3970"/>
              <a:gd name="T92" fmla="*/ 168 w 4054"/>
              <a:gd name="T93" fmla="*/ 2294 h 3970"/>
              <a:gd name="T94" fmla="*/ 4 w 4054"/>
              <a:gd name="T95" fmla="*/ 2217 h 3970"/>
              <a:gd name="T96" fmla="*/ 73 w 4054"/>
              <a:gd name="T97" fmla="*/ 1732 h 3970"/>
              <a:gd name="T98" fmla="*/ 316 w 4054"/>
              <a:gd name="T99" fmla="*/ 1628 h 3970"/>
              <a:gd name="T100" fmla="*/ 529 w 4054"/>
              <a:gd name="T101" fmla="*/ 1543 h 3970"/>
              <a:gd name="T102" fmla="*/ 645 w 4054"/>
              <a:gd name="T103" fmla="*/ 1263 h 3970"/>
              <a:gd name="T104" fmla="*/ 552 w 4054"/>
              <a:gd name="T105" fmla="*/ 1059 h 3970"/>
              <a:gd name="T106" fmla="*/ 451 w 4054"/>
              <a:gd name="T107" fmla="*/ 822 h 3970"/>
              <a:gd name="T108" fmla="*/ 750 w 4054"/>
              <a:gd name="T109" fmla="*/ 432 h 3970"/>
              <a:gd name="T110" fmla="*/ 924 w 4054"/>
              <a:gd name="T111" fmla="*/ 488 h 3970"/>
              <a:gd name="T112" fmla="*/ 1182 w 4054"/>
              <a:gd name="T113" fmla="*/ 591 h 3970"/>
              <a:gd name="T114" fmla="*/ 1314 w 4054"/>
              <a:gd name="T115" fmla="*/ 646 h 3970"/>
              <a:gd name="T116" fmla="*/ 1603 w 4054"/>
              <a:gd name="T117" fmla="*/ 437 h 3970"/>
              <a:gd name="T118" fmla="*/ 1705 w 4054"/>
              <a:gd name="T119" fmla="*/ 177 h 3970"/>
              <a:gd name="T120" fmla="*/ 1790 w 4054"/>
              <a:gd name="T121" fmla="*/ 3 h 39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4054" h="3970">
                <a:moveTo>
                  <a:pt x="2027" y="1349"/>
                </a:moveTo>
                <a:lnTo>
                  <a:pt x="1956" y="1353"/>
                </a:lnTo>
                <a:lnTo>
                  <a:pt x="1889" y="1363"/>
                </a:lnTo>
                <a:lnTo>
                  <a:pt x="1822" y="1381"/>
                </a:lnTo>
                <a:lnTo>
                  <a:pt x="1759" y="1405"/>
                </a:lnTo>
                <a:lnTo>
                  <a:pt x="1699" y="1436"/>
                </a:lnTo>
                <a:lnTo>
                  <a:pt x="1644" y="1472"/>
                </a:lnTo>
                <a:lnTo>
                  <a:pt x="1592" y="1513"/>
                </a:lnTo>
                <a:lnTo>
                  <a:pt x="1545" y="1559"/>
                </a:lnTo>
                <a:lnTo>
                  <a:pt x="1503" y="1609"/>
                </a:lnTo>
                <a:lnTo>
                  <a:pt x="1466" y="1664"/>
                </a:lnTo>
                <a:lnTo>
                  <a:pt x="1435" y="1723"/>
                </a:lnTo>
                <a:lnTo>
                  <a:pt x="1411" y="1784"/>
                </a:lnTo>
                <a:lnTo>
                  <a:pt x="1392" y="1848"/>
                </a:lnTo>
                <a:lnTo>
                  <a:pt x="1382" y="1915"/>
                </a:lnTo>
                <a:lnTo>
                  <a:pt x="1378" y="1984"/>
                </a:lnTo>
                <a:lnTo>
                  <a:pt x="1382" y="2054"/>
                </a:lnTo>
                <a:lnTo>
                  <a:pt x="1392" y="2121"/>
                </a:lnTo>
                <a:lnTo>
                  <a:pt x="1411" y="2185"/>
                </a:lnTo>
                <a:lnTo>
                  <a:pt x="1435" y="2248"/>
                </a:lnTo>
                <a:lnTo>
                  <a:pt x="1466" y="2305"/>
                </a:lnTo>
                <a:lnTo>
                  <a:pt x="1503" y="2360"/>
                </a:lnTo>
                <a:lnTo>
                  <a:pt x="1545" y="2410"/>
                </a:lnTo>
                <a:lnTo>
                  <a:pt x="1592" y="2456"/>
                </a:lnTo>
                <a:lnTo>
                  <a:pt x="1644" y="2497"/>
                </a:lnTo>
                <a:lnTo>
                  <a:pt x="1699" y="2533"/>
                </a:lnTo>
                <a:lnTo>
                  <a:pt x="1759" y="2564"/>
                </a:lnTo>
                <a:lnTo>
                  <a:pt x="1822" y="2588"/>
                </a:lnTo>
                <a:lnTo>
                  <a:pt x="1889" y="2606"/>
                </a:lnTo>
                <a:lnTo>
                  <a:pt x="1956" y="2616"/>
                </a:lnTo>
                <a:lnTo>
                  <a:pt x="2027" y="2620"/>
                </a:lnTo>
                <a:lnTo>
                  <a:pt x="2099" y="2616"/>
                </a:lnTo>
                <a:lnTo>
                  <a:pt x="2166" y="2606"/>
                </a:lnTo>
                <a:lnTo>
                  <a:pt x="2233" y="2588"/>
                </a:lnTo>
                <a:lnTo>
                  <a:pt x="2296" y="2564"/>
                </a:lnTo>
                <a:lnTo>
                  <a:pt x="2355" y="2533"/>
                </a:lnTo>
                <a:lnTo>
                  <a:pt x="2411" y="2497"/>
                </a:lnTo>
                <a:lnTo>
                  <a:pt x="2462" y="2456"/>
                </a:lnTo>
                <a:lnTo>
                  <a:pt x="2510" y="2410"/>
                </a:lnTo>
                <a:lnTo>
                  <a:pt x="2552" y="2360"/>
                </a:lnTo>
                <a:lnTo>
                  <a:pt x="2589" y="2305"/>
                </a:lnTo>
                <a:lnTo>
                  <a:pt x="2620" y="2248"/>
                </a:lnTo>
                <a:lnTo>
                  <a:pt x="2644" y="2185"/>
                </a:lnTo>
                <a:lnTo>
                  <a:pt x="2662" y="2121"/>
                </a:lnTo>
                <a:lnTo>
                  <a:pt x="2673" y="2054"/>
                </a:lnTo>
                <a:lnTo>
                  <a:pt x="2677" y="1984"/>
                </a:lnTo>
                <a:lnTo>
                  <a:pt x="2673" y="1915"/>
                </a:lnTo>
                <a:lnTo>
                  <a:pt x="2662" y="1848"/>
                </a:lnTo>
                <a:lnTo>
                  <a:pt x="2644" y="1784"/>
                </a:lnTo>
                <a:lnTo>
                  <a:pt x="2620" y="1723"/>
                </a:lnTo>
                <a:lnTo>
                  <a:pt x="2589" y="1664"/>
                </a:lnTo>
                <a:lnTo>
                  <a:pt x="2552" y="1609"/>
                </a:lnTo>
                <a:lnTo>
                  <a:pt x="2510" y="1559"/>
                </a:lnTo>
                <a:lnTo>
                  <a:pt x="2462" y="1513"/>
                </a:lnTo>
                <a:lnTo>
                  <a:pt x="2411" y="1472"/>
                </a:lnTo>
                <a:lnTo>
                  <a:pt x="2355" y="1436"/>
                </a:lnTo>
                <a:lnTo>
                  <a:pt x="2296" y="1405"/>
                </a:lnTo>
                <a:lnTo>
                  <a:pt x="2233" y="1381"/>
                </a:lnTo>
                <a:lnTo>
                  <a:pt x="2166" y="1363"/>
                </a:lnTo>
                <a:lnTo>
                  <a:pt x="2099" y="1353"/>
                </a:lnTo>
                <a:lnTo>
                  <a:pt x="2027" y="1349"/>
                </a:lnTo>
                <a:close/>
                <a:moveTo>
                  <a:pt x="1795" y="0"/>
                </a:moveTo>
                <a:lnTo>
                  <a:pt x="2241" y="0"/>
                </a:lnTo>
                <a:lnTo>
                  <a:pt x="2246" y="3"/>
                </a:lnTo>
                <a:lnTo>
                  <a:pt x="2252" y="12"/>
                </a:lnTo>
                <a:lnTo>
                  <a:pt x="2262" y="27"/>
                </a:lnTo>
                <a:lnTo>
                  <a:pt x="2273" y="48"/>
                </a:lnTo>
                <a:lnTo>
                  <a:pt x="2285" y="71"/>
                </a:lnTo>
                <a:lnTo>
                  <a:pt x="2298" y="99"/>
                </a:lnTo>
                <a:lnTo>
                  <a:pt x="2314" y="130"/>
                </a:lnTo>
                <a:lnTo>
                  <a:pt x="2329" y="163"/>
                </a:lnTo>
                <a:lnTo>
                  <a:pt x="2344" y="199"/>
                </a:lnTo>
                <a:lnTo>
                  <a:pt x="2360" y="235"/>
                </a:lnTo>
                <a:lnTo>
                  <a:pt x="2376" y="272"/>
                </a:lnTo>
                <a:lnTo>
                  <a:pt x="2392" y="309"/>
                </a:lnTo>
                <a:lnTo>
                  <a:pt x="2407" y="346"/>
                </a:lnTo>
                <a:lnTo>
                  <a:pt x="2422" y="381"/>
                </a:lnTo>
                <a:lnTo>
                  <a:pt x="2437" y="414"/>
                </a:lnTo>
                <a:lnTo>
                  <a:pt x="2449" y="445"/>
                </a:lnTo>
                <a:lnTo>
                  <a:pt x="2460" y="473"/>
                </a:lnTo>
                <a:lnTo>
                  <a:pt x="2470" y="497"/>
                </a:lnTo>
                <a:lnTo>
                  <a:pt x="2479" y="516"/>
                </a:lnTo>
                <a:lnTo>
                  <a:pt x="2484" y="532"/>
                </a:lnTo>
                <a:lnTo>
                  <a:pt x="2488" y="541"/>
                </a:lnTo>
                <a:lnTo>
                  <a:pt x="2489" y="545"/>
                </a:lnTo>
                <a:lnTo>
                  <a:pt x="2737" y="645"/>
                </a:lnTo>
                <a:lnTo>
                  <a:pt x="2740" y="643"/>
                </a:lnTo>
                <a:lnTo>
                  <a:pt x="2749" y="638"/>
                </a:lnTo>
                <a:lnTo>
                  <a:pt x="2764" y="632"/>
                </a:lnTo>
                <a:lnTo>
                  <a:pt x="2784" y="623"/>
                </a:lnTo>
                <a:lnTo>
                  <a:pt x="2808" y="613"/>
                </a:lnTo>
                <a:lnTo>
                  <a:pt x="2836" y="600"/>
                </a:lnTo>
                <a:lnTo>
                  <a:pt x="2867" y="587"/>
                </a:lnTo>
                <a:lnTo>
                  <a:pt x="2900" y="572"/>
                </a:lnTo>
                <a:lnTo>
                  <a:pt x="2935" y="556"/>
                </a:lnTo>
                <a:lnTo>
                  <a:pt x="2972" y="541"/>
                </a:lnTo>
                <a:lnTo>
                  <a:pt x="3009" y="524"/>
                </a:lnTo>
                <a:lnTo>
                  <a:pt x="3046" y="509"/>
                </a:lnTo>
                <a:lnTo>
                  <a:pt x="3083" y="493"/>
                </a:lnTo>
                <a:lnTo>
                  <a:pt x="3119" y="479"/>
                </a:lnTo>
                <a:lnTo>
                  <a:pt x="3152" y="465"/>
                </a:lnTo>
                <a:lnTo>
                  <a:pt x="3184" y="452"/>
                </a:lnTo>
                <a:lnTo>
                  <a:pt x="3214" y="442"/>
                </a:lnTo>
                <a:lnTo>
                  <a:pt x="3239" y="432"/>
                </a:lnTo>
                <a:lnTo>
                  <a:pt x="3261" y="426"/>
                </a:lnTo>
                <a:lnTo>
                  <a:pt x="3278" y="422"/>
                </a:lnTo>
                <a:lnTo>
                  <a:pt x="3291" y="419"/>
                </a:lnTo>
                <a:lnTo>
                  <a:pt x="3297" y="420"/>
                </a:lnTo>
                <a:lnTo>
                  <a:pt x="3612" y="728"/>
                </a:lnTo>
                <a:lnTo>
                  <a:pt x="3613" y="734"/>
                </a:lnTo>
                <a:lnTo>
                  <a:pt x="3612" y="746"/>
                </a:lnTo>
                <a:lnTo>
                  <a:pt x="3607" y="762"/>
                </a:lnTo>
                <a:lnTo>
                  <a:pt x="3600" y="784"/>
                </a:lnTo>
                <a:lnTo>
                  <a:pt x="3591" y="810"/>
                </a:lnTo>
                <a:lnTo>
                  <a:pt x="3581" y="839"/>
                </a:lnTo>
                <a:lnTo>
                  <a:pt x="3570" y="871"/>
                </a:lnTo>
                <a:lnTo>
                  <a:pt x="3556" y="906"/>
                </a:lnTo>
                <a:lnTo>
                  <a:pt x="3542" y="942"/>
                </a:lnTo>
                <a:lnTo>
                  <a:pt x="3526" y="977"/>
                </a:lnTo>
                <a:lnTo>
                  <a:pt x="3511" y="1015"/>
                </a:lnTo>
                <a:lnTo>
                  <a:pt x="3495" y="1053"/>
                </a:lnTo>
                <a:lnTo>
                  <a:pt x="3480" y="1089"/>
                </a:lnTo>
                <a:lnTo>
                  <a:pt x="3465" y="1123"/>
                </a:lnTo>
                <a:lnTo>
                  <a:pt x="3451" y="1157"/>
                </a:lnTo>
                <a:lnTo>
                  <a:pt x="3438" y="1187"/>
                </a:lnTo>
                <a:lnTo>
                  <a:pt x="3425" y="1216"/>
                </a:lnTo>
                <a:lnTo>
                  <a:pt x="3415" y="1240"/>
                </a:lnTo>
                <a:lnTo>
                  <a:pt x="3407" y="1259"/>
                </a:lnTo>
                <a:lnTo>
                  <a:pt x="3401" y="1274"/>
                </a:lnTo>
                <a:lnTo>
                  <a:pt x="3396" y="1283"/>
                </a:lnTo>
                <a:lnTo>
                  <a:pt x="3394" y="1286"/>
                </a:lnTo>
                <a:lnTo>
                  <a:pt x="3497" y="1529"/>
                </a:lnTo>
                <a:lnTo>
                  <a:pt x="3501" y="1531"/>
                </a:lnTo>
                <a:lnTo>
                  <a:pt x="3510" y="1534"/>
                </a:lnTo>
                <a:lnTo>
                  <a:pt x="3525" y="1540"/>
                </a:lnTo>
                <a:lnTo>
                  <a:pt x="3545" y="1547"/>
                </a:lnTo>
                <a:lnTo>
                  <a:pt x="3571" y="1556"/>
                </a:lnTo>
                <a:lnTo>
                  <a:pt x="3599" y="1566"/>
                </a:lnTo>
                <a:lnTo>
                  <a:pt x="3630" y="1578"/>
                </a:lnTo>
                <a:lnTo>
                  <a:pt x="3664" y="1591"/>
                </a:lnTo>
                <a:lnTo>
                  <a:pt x="3700" y="1604"/>
                </a:lnTo>
                <a:lnTo>
                  <a:pt x="3737" y="1618"/>
                </a:lnTo>
                <a:lnTo>
                  <a:pt x="3776" y="1632"/>
                </a:lnTo>
                <a:lnTo>
                  <a:pt x="3814" y="1647"/>
                </a:lnTo>
                <a:lnTo>
                  <a:pt x="3851" y="1661"/>
                </a:lnTo>
                <a:lnTo>
                  <a:pt x="3887" y="1675"/>
                </a:lnTo>
                <a:lnTo>
                  <a:pt x="3921" y="1689"/>
                </a:lnTo>
                <a:lnTo>
                  <a:pt x="3953" y="1703"/>
                </a:lnTo>
                <a:lnTo>
                  <a:pt x="3981" y="1715"/>
                </a:lnTo>
                <a:lnTo>
                  <a:pt x="4005" y="1726"/>
                </a:lnTo>
                <a:lnTo>
                  <a:pt x="4026" y="1737"/>
                </a:lnTo>
                <a:lnTo>
                  <a:pt x="4041" y="1746"/>
                </a:lnTo>
                <a:lnTo>
                  <a:pt x="4051" y="1752"/>
                </a:lnTo>
                <a:lnTo>
                  <a:pt x="4054" y="1757"/>
                </a:lnTo>
                <a:lnTo>
                  <a:pt x="4054" y="2194"/>
                </a:lnTo>
                <a:lnTo>
                  <a:pt x="4051" y="2199"/>
                </a:lnTo>
                <a:lnTo>
                  <a:pt x="4041" y="2205"/>
                </a:lnTo>
                <a:lnTo>
                  <a:pt x="4026" y="2214"/>
                </a:lnTo>
                <a:lnTo>
                  <a:pt x="4005" y="2226"/>
                </a:lnTo>
                <a:lnTo>
                  <a:pt x="3981" y="2237"/>
                </a:lnTo>
                <a:lnTo>
                  <a:pt x="3953" y="2250"/>
                </a:lnTo>
                <a:lnTo>
                  <a:pt x="3921" y="2264"/>
                </a:lnTo>
                <a:lnTo>
                  <a:pt x="3887" y="2280"/>
                </a:lnTo>
                <a:lnTo>
                  <a:pt x="3851" y="2295"/>
                </a:lnTo>
                <a:lnTo>
                  <a:pt x="3814" y="2310"/>
                </a:lnTo>
                <a:lnTo>
                  <a:pt x="3776" y="2326"/>
                </a:lnTo>
                <a:lnTo>
                  <a:pt x="3739" y="2342"/>
                </a:lnTo>
                <a:lnTo>
                  <a:pt x="3702" y="2356"/>
                </a:lnTo>
                <a:lnTo>
                  <a:pt x="3666" y="2372"/>
                </a:lnTo>
                <a:lnTo>
                  <a:pt x="3631" y="2385"/>
                </a:lnTo>
                <a:lnTo>
                  <a:pt x="3599" y="2397"/>
                </a:lnTo>
                <a:lnTo>
                  <a:pt x="3571" y="2409"/>
                </a:lnTo>
                <a:lnTo>
                  <a:pt x="3547" y="2418"/>
                </a:lnTo>
                <a:lnTo>
                  <a:pt x="3526" y="2426"/>
                </a:lnTo>
                <a:lnTo>
                  <a:pt x="3511" y="2432"/>
                </a:lnTo>
                <a:lnTo>
                  <a:pt x="3502" y="2436"/>
                </a:lnTo>
                <a:lnTo>
                  <a:pt x="3498" y="2437"/>
                </a:lnTo>
                <a:lnTo>
                  <a:pt x="3396" y="2680"/>
                </a:lnTo>
                <a:lnTo>
                  <a:pt x="3397" y="2683"/>
                </a:lnTo>
                <a:lnTo>
                  <a:pt x="3401" y="2692"/>
                </a:lnTo>
                <a:lnTo>
                  <a:pt x="3408" y="2707"/>
                </a:lnTo>
                <a:lnTo>
                  <a:pt x="3417" y="2726"/>
                </a:lnTo>
                <a:lnTo>
                  <a:pt x="3429" y="2749"/>
                </a:lnTo>
                <a:lnTo>
                  <a:pt x="3440" y="2776"/>
                </a:lnTo>
                <a:lnTo>
                  <a:pt x="3454" y="2807"/>
                </a:lnTo>
                <a:lnTo>
                  <a:pt x="3470" y="2839"/>
                </a:lnTo>
                <a:lnTo>
                  <a:pt x="3485" y="2874"/>
                </a:lnTo>
                <a:lnTo>
                  <a:pt x="3502" y="2910"/>
                </a:lnTo>
                <a:lnTo>
                  <a:pt x="3519" y="2945"/>
                </a:lnTo>
                <a:lnTo>
                  <a:pt x="3535" y="2983"/>
                </a:lnTo>
                <a:lnTo>
                  <a:pt x="3551" y="3018"/>
                </a:lnTo>
                <a:lnTo>
                  <a:pt x="3566" y="3054"/>
                </a:lnTo>
                <a:lnTo>
                  <a:pt x="3580" y="3088"/>
                </a:lnTo>
                <a:lnTo>
                  <a:pt x="3593" y="3118"/>
                </a:lnTo>
                <a:lnTo>
                  <a:pt x="3603" y="3146"/>
                </a:lnTo>
                <a:lnTo>
                  <a:pt x="3613" y="3172"/>
                </a:lnTo>
                <a:lnTo>
                  <a:pt x="3620" y="3194"/>
                </a:lnTo>
                <a:lnTo>
                  <a:pt x="3625" y="3210"/>
                </a:lnTo>
                <a:lnTo>
                  <a:pt x="3626" y="3222"/>
                </a:lnTo>
                <a:lnTo>
                  <a:pt x="3625" y="3227"/>
                </a:lnTo>
                <a:lnTo>
                  <a:pt x="3310" y="3536"/>
                </a:lnTo>
                <a:lnTo>
                  <a:pt x="3303" y="3537"/>
                </a:lnTo>
                <a:lnTo>
                  <a:pt x="3292" y="3536"/>
                </a:lnTo>
                <a:lnTo>
                  <a:pt x="3274" y="3532"/>
                </a:lnTo>
                <a:lnTo>
                  <a:pt x="3252" y="3525"/>
                </a:lnTo>
                <a:lnTo>
                  <a:pt x="3227" y="3516"/>
                </a:lnTo>
                <a:lnTo>
                  <a:pt x="3196" y="3506"/>
                </a:lnTo>
                <a:lnTo>
                  <a:pt x="3164" y="3495"/>
                </a:lnTo>
                <a:lnTo>
                  <a:pt x="3129" y="3481"/>
                </a:lnTo>
                <a:lnTo>
                  <a:pt x="3092" y="3466"/>
                </a:lnTo>
                <a:lnTo>
                  <a:pt x="3055" y="3452"/>
                </a:lnTo>
                <a:lnTo>
                  <a:pt x="3017" y="3437"/>
                </a:lnTo>
                <a:lnTo>
                  <a:pt x="2979" y="3422"/>
                </a:lnTo>
                <a:lnTo>
                  <a:pt x="2942" y="3406"/>
                </a:lnTo>
                <a:lnTo>
                  <a:pt x="2906" y="3392"/>
                </a:lnTo>
                <a:lnTo>
                  <a:pt x="2872" y="3378"/>
                </a:lnTo>
                <a:lnTo>
                  <a:pt x="2841" y="3365"/>
                </a:lnTo>
                <a:lnTo>
                  <a:pt x="2813" y="3354"/>
                </a:lnTo>
                <a:lnTo>
                  <a:pt x="2789" y="3344"/>
                </a:lnTo>
                <a:lnTo>
                  <a:pt x="2768" y="3335"/>
                </a:lnTo>
                <a:lnTo>
                  <a:pt x="2754" y="3328"/>
                </a:lnTo>
                <a:lnTo>
                  <a:pt x="2744" y="3324"/>
                </a:lnTo>
                <a:lnTo>
                  <a:pt x="2741" y="3323"/>
                </a:lnTo>
                <a:lnTo>
                  <a:pt x="2492" y="3424"/>
                </a:lnTo>
                <a:lnTo>
                  <a:pt x="2490" y="3427"/>
                </a:lnTo>
                <a:lnTo>
                  <a:pt x="2487" y="3437"/>
                </a:lnTo>
                <a:lnTo>
                  <a:pt x="2481" y="3454"/>
                </a:lnTo>
                <a:lnTo>
                  <a:pt x="2472" y="3475"/>
                </a:lnTo>
                <a:lnTo>
                  <a:pt x="2462" y="3502"/>
                </a:lnTo>
                <a:lnTo>
                  <a:pt x="2452" y="3532"/>
                </a:lnTo>
                <a:lnTo>
                  <a:pt x="2439" y="3565"/>
                </a:lnTo>
                <a:lnTo>
                  <a:pt x="2425" y="3601"/>
                </a:lnTo>
                <a:lnTo>
                  <a:pt x="2410" y="3638"/>
                </a:lnTo>
                <a:lnTo>
                  <a:pt x="2394" y="3678"/>
                </a:lnTo>
                <a:lnTo>
                  <a:pt x="2379" y="3716"/>
                </a:lnTo>
                <a:lnTo>
                  <a:pt x="2364" y="3755"/>
                </a:lnTo>
                <a:lnTo>
                  <a:pt x="2348" y="3792"/>
                </a:lnTo>
                <a:lnTo>
                  <a:pt x="2333" y="3828"/>
                </a:lnTo>
                <a:lnTo>
                  <a:pt x="2319" y="3861"/>
                </a:lnTo>
                <a:lnTo>
                  <a:pt x="2305" y="3892"/>
                </a:lnTo>
                <a:lnTo>
                  <a:pt x="2293" y="3917"/>
                </a:lnTo>
                <a:lnTo>
                  <a:pt x="2282" y="3939"/>
                </a:lnTo>
                <a:lnTo>
                  <a:pt x="2273" y="3956"/>
                </a:lnTo>
                <a:lnTo>
                  <a:pt x="2265" y="3966"/>
                </a:lnTo>
                <a:lnTo>
                  <a:pt x="2260" y="3970"/>
                </a:lnTo>
                <a:lnTo>
                  <a:pt x="1814" y="3970"/>
                </a:lnTo>
                <a:lnTo>
                  <a:pt x="1809" y="3966"/>
                </a:lnTo>
                <a:lnTo>
                  <a:pt x="1802" y="3957"/>
                </a:lnTo>
                <a:lnTo>
                  <a:pt x="1793" y="3942"/>
                </a:lnTo>
                <a:lnTo>
                  <a:pt x="1781" y="3922"/>
                </a:lnTo>
                <a:lnTo>
                  <a:pt x="1768" y="3898"/>
                </a:lnTo>
                <a:lnTo>
                  <a:pt x="1755" y="3870"/>
                </a:lnTo>
                <a:lnTo>
                  <a:pt x="1741" y="3839"/>
                </a:lnTo>
                <a:lnTo>
                  <a:pt x="1726" y="3806"/>
                </a:lnTo>
                <a:lnTo>
                  <a:pt x="1711" y="3770"/>
                </a:lnTo>
                <a:lnTo>
                  <a:pt x="1694" y="3734"/>
                </a:lnTo>
                <a:lnTo>
                  <a:pt x="1679" y="3697"/>
                </a:lnTo>
                <a:lnTo>
                  <a:pt x="1662" y="3660"/>
                </a:lnTo>
                <a:lnTo>
                  <a:pt x="1647" y="3624"/>
                </a:lnTo>
                <a:lnTo>
                  <a:pt x="1632" y="3588"/>
                </a:lnTo>
                <a:lnTo>
                  <a:pt x="1618" y="3555"/>
                </a:lnTo>
                <a:lnTo>
                  <a:pt x="1606" y="3524"/>
                </a:lnTo>
                <a:lnTo>
                  <a:pt x="1594" y="3496"/>
                </a:lnTo>
                <a:lnTo>
                  <a:pt x="1584" y="3472"/>
                </a:lnTo>
                <a:lnTo>
                  <a:pt x="1576" y="3452"/>
                </a:lnTo>
                <a:lnTo>
                  <a:pt x="1570" y="3437"/>
                </a:lnTo>
                <a:lnTo>
                  <a:pt x="1566" y="3428"/>
                </a:lnTo>
                <a:lnTo>
                  <a:pt x="1565" y="3424"/>
                </a:lnTo>
                <a:lnTo>
                  <a:pt x="1316" y="3324"/>
                </a:lnTo>
                <a:lnTo>
                  <a:pt x="1314" y="3326"/>
                </a:lnTo>
                <a:lnTo>
                  <a:pt x="1305" y="3331"/>
                </a:lnTo>
                <a:lnTo>
                  <a:pt x="1289" y="3337"/>
                </a:lnTo>
                <a:lnTo>
                  <a:pt x="1270" y="3346"/>
                </a:lnTo>
                <a:lnTo>
                  <a:pt x="1246" y="3356"/>
                </a:lnTo>
                <a:lnTo>
                  <a:pt x="1218" y="3369"/>
                </a:lnTo>
                <a:lnTo>
                  <a:pt x="1187" y="3382"/>
                </a:lnTo>
                <a:lnTo>
                  <a:pt x="1154" y="3397"/>
                </a:lnTo>
                <a:lnTo>
                  <a:pt x="1119" y="3413"/>
                </a:lnTo>
                <a:lnTo>
                  <a:pt x="1082" y="3428"/>
                </a:lnTo>
                <a:lnTo>
                  <a:pt x="1045" y="3445"/>
                </a:lnTo>
                <a:lnTo>
                  <a:pt x="1008" y="3460"/>
                </a:lnTo>
                <a:lnTo>
                  <a:pt x="971" y="3475"/>
                </a:lnTo>
                <a:lnTo>
                  <a:pt x="935" y="3491"/>
                </a:lnTo>
                <a:lnTo>
                  <a:pt x="901" y="3505"/>
                </a:lnTo>
                <a:lnTo>
                  <a:pt x="869" y="3516"/>
                </a:lnTo>
                <a:lnTo>
                  <a:pt x="840" y="3528"/>
                </a:lnTo>
                <a:lnTo>
                  <a:pt x="814" y="3537"/>
                </a:lnTo>
                <a:lnTo>
                  <a:pt x="793" y="3545"/>
                </a:lnTo>
                <a:lnTo>
                  <a:pt x="776" y="3548"/>
                </a:lnTo>
                <a:lnTo>
                  <a:pt x="763" y="3551"/>
                </a:lnTo>
                <a:lnTo>
                  <a:pt x="758" y="3550"/>
                </a:lnTo>
                <a:lnTo>
                  <a:pt x="443" y="3240"/>
                </a:lnTo>
                <a:lnTo>
                  <a:pt x="442" y="3235"/>
                </a:lnTo>
                <a:lnTo>
                  <a:pt x="443" y="3223"/>
                </a:lnTo>
                <a:lnTo>
                  <a:pt x="448" y="3207"/>
                </a:lnTo>
                <a:lnTo>
                  <a:pt x="455" y="3185"/>
                </a:lnTo>
                <a:lnTo>
                  <a:pt x="464" y="3159"/>
                </a:lnTo>
                <a:lnTo>
                  <a:pt x="474" y="3130"/>
                </a:lnTo>
                <a:lnTo>
                  <a:pt x="485" y="3098"/>
                </a:lnTo>
                <a:lnTo>
                  <a:pt x="499" y="3064"/>
                </a:lnTo>
                <a:lnTo>
                  <a:pt x="513" y="3029"/>
                </a:lnTo>
                <a:lnTo>
                  <a:pt x="529" y="2991"/>
                </a:lnTo>
                <a:lnTo>
                  <a:pt x="544" y="2954"/>
                </a:lnTo>
                <a:lnTo>
                  <a:pt x="560" y="2917"/>
                </a:lnTo>
                <a:lnTo>
                  <a:pt x="575" y="2880"/>
                </a:lnTo>
                <a:lnTo>
                  <a:pt x="589" y="2846"/>
                </a:lnTo>
                <a:lnTo>
                  <a:pt x="604" y="2812"/>
                </a:lnTo>
                <a:lnTo>
                  <a:pt x="617" y="2781"/>
                </a:lnTo>
                <a:lnTo>
                  <a:pt x="629" y="2753"/>
                </a:lnTo>
                <a:lnTo>
                  <a:pt x="639" y="2730"/>
                </a:lnTo>
                <a:lnTo>
                  <a:pt x="648" y="2710"/>
                </a:lnTo>
                <a:lnTo>
                  <a:pt x="654" y="2696"/>
                </a:lnTo>
                <a:lnTo>
                  <a:pt x="658" y="2687"/>
                </a:lnTo>
                <a:lnTo>
                  <a:pt x="661" y="2683"/>
                </a:lnTo>
                <a:lnTo>
                  <a:pt x="557" y="2441"/>
                </a:lnTo>
                <a:lnTo>
                  <a:pt x="554" y="2440"/>
                </a:lnTo>
                <a:lnTo>
                  <a:pt x="544" y="2436"/>
                </a:lnTo>
                <a:lnTo>
                  <a:pt x="529" y="2431"/>
                </a:lnTo>
                <a:lnTo>
                  <a:pt x="508" y="2423"/>
                </a:lnTo>
                <a:lnTo>
                  <a:pt x="484" y="2414"/>
                </a:lnTo>
                <a:lnTo>
                  <a:pt x="456" y="2404"/>
                </a:lnTo>
                <a:lnTo>
                  <a:pt x="424" y="2392"/>
                </a:lnTo>
                <a:lnTo>
                  <a:pt x="391" y="2379"/>
                </a:lnTo>
                <a:lnTo>
                  <a:pt x="353" y="2367"/>
                </a:lnTo>
                <a:lnTo>
                  <a:pt x="316" y="2353"/>
                </a:lnTo>
                <a:lnTo>
                  <a:pt x="279" y="2337"/>
                </a:lnTo>
                <a:lnTo>
                  <a:pt x="241" y="2323"/>
                </a:lnTo>
                <a:lnTo>
                  <a:pt x="204" y="2308"/>
                </a:lnTo>
                <a:lnTo>
                  <a:pt x="168" y="2294"/>
                </a:lnTo>
                <a:lnTo>
                  <a:pt x="133" y="2280"/>
                </a:lnTo>
                <a:lnTo>
                  <a:pt x="101" y="2267"/>
                </a:lnTo>
                <a:lnTo>
                  <a:pt x="73" y="2254"/>
                </a:lnTo>
                <a:lnTo>
                  <a:pt x="49" y="2242"/>
                </a:lnTo>
                <a:lnTo>
                  <a:pt x="28" y="2232"/>
                </a:lnTo>
                <a:lnTo>
                  <a:pt x="13" y="2223"/>
                </a:lnTo>
                <a:lnTo>
                  <a:pt x="4" y="2217"/>
                </a:lnTo>
                <a:lnTo>
                  <a:pt x="0" y="2212"/>
                </a:lnTo>
                <a:lnTo>
                  <a:pt x="0" y="1775"/>
                </a:lnTo>
                <a:lnTo>
                  <a:pt x="4" y="1770"/>
                </a:lnTo>
                <a:lnTo>
                  <a:pt x="13" y="1764"/>
                </a:lnTo>
                <a:lnTo>
                  <a:pt x="28" y="1755"/>
                </a:lnTo>
                <a:lnTo>
                  <a:pt x="49" y="1743"/>
                </a:lnTo>
                <a:lnTo>
                  <a:pt x="73" y="1732"/>
                </a:lnTo>
                <a:lnTo>
                  <a:pt x="101" y="1719"/>
                </a:lnTo>
                <a:lnTo>
                  <a:pt x="133" y="1705"/>
                </a:lnTo>
                <a:lnTo>
                  <a:pt x="168" y="1689"/>
                </a:lnTo>
                <a:lnTo>
                  <a:pt x="204" y="1674"/>
                </a:lnTo>
                <a:lnTo>
                  <a:pt x="241" y="1659"/>
                </a:lnTo>
                <a:lnTo>
                  <a:pt x="278" y="1643"/>
                </a:lnTo>
                <a:lnTo>
                  <a:pt x="316" y="1628"/>
                </a:lnTo>
                <a:lnTo>
                  <a:pt x="353" y="1612"/>
                </a:lnTo>
                <a:lnTo>
                  <a:pt x="389" y="1598"/>
                </a:lnTo>
                <a:lnTo>
                  <a:pt x="424" y="1584"/>
                </a:lnTo>
                <a:lnTo>
                  <a:pt x="455" y="1572"/>
                </a:lnTo>
                <a:lnTo>
                  <a:pt x="484" y="1561"/>
                </a:lnTo>
                <a:lnTo>
                  <a:pt x="508" y="1551"/>
                </a:lnTo>
                <a:lnTo>
                  <a:pt x="529" y="1543"/>
                </a:lnTo>
                <a:lnTo>
                  <a:pt x="544" y="1537"/>
                </a:lnTo>
                <a:lnTo>
                  <a:pt x="553" y="1533"/>
                </a:lnTo>
                <a:lnTo>
                  <a:pt x="557" y="1532"/>
                </a:lnTo>
                <a:lnTo>
                  <a:pt x="658" y="1290"/>
                </a:lnTo>
                <a:lnTo>
                  <a:pt x="657" y="1286"/>
                </a:lnTo>
                <a:lnTo>
                  <a:pt x="653" y="1277"/>
                </a:lnTo>
                <a:lnTo>
                  <a:pt x="645" y="1263"/>
                </a:lnTo>
                <a:lnTo>
                  <a:pt x="636" y="1244"/>
                </a:lnTo>
                <a:lnTo>
                  <a:pt x="626" y="1219"/>
                </a:lnTo>
                <a:lnTo>
                  <a:pt x="613" y="1193"/>
                </a:lnTo>
                <a:lnTo>
                  <a:pt x="599" y="1163"/>
                </a:lnTo>
                <a:lnTo>
                  <a:pt x="584" y="1130"/>
                </a:lnTo>
                <a:lnTo>
                  <a:pt x="568" y="1095"/>
                </a:lnTo>
                <a:lnTo>
                  <a:pt x="552" y="1059"/>
                </a:lnTo>
                <a:lnTo>
                  <a:pt x="536" y="1024"/>
                </a:lnTo>
                <a:lnTo>
                  <a:pt x="520" y="986"/>
                </a:lnTo>
                <a:lnTo>
                  <a:pt x="504" y="951"/>
                </a:lnTo>
                <a:lnTo>
                  <a:pt x="489" y="916"/>
                </a:lnTo>
                <a:lnTo>
                  <a:pt x="475" y="883"/>
                </a:lnTo>
                <a:lnTo>
                  <a:pt x="462" y="851"/>
                </a:lnTo>
                <a:lnTo>
                  <a:pt x="451" y="822"/>
                </a:lnTo>
                <a:lnTo>
                  <a:pt x="442" y="797"/>
                </a:lnTo>
                <a:lnTo>
                  <a:pt x="435" y="776"/>
                </a:lnTo>
                <a:lnTo>
                  <a:pt x="430" y="760"/>
                </a:lnTo>
                <a:lnTo>
                  <a:pt x="429" y="748"/>
                </a:lnTo>
                <a:lnTo>
                  <a:pt x="430" y="742"/>
                </a:lnTo>
                <a:lnTo>
                  <a:pt x="745" y="433"/>
                </a:lnTo>
                <a:lnTo>
                  <a:pt x="750" y="432"/>
                </a:lnTo>
                <a:lnTo>
                  <a:pt x="763" y="433"/>
                </a:lnTo>
                <a:lnTo>
                  <a:pt x="780" y="438"/>
                </a:lnTo>
                <a:lnTo>
                  <a:pt x="802" y="445"/>
                </a:lnTo>
                <a:lnTo>
                  <a:pt x="828" y="452"/>
                </a:lnTo>
                <a:lnTo>
                  <a:pt x="858" y="463"/>
                </a:lnTo>
                <a:lnTo>
                  <a:pt x="890" y="476"/>
                </a:lnTo>
                <a:lnTo>
                  <a:pt x="924" y="488"/>
                </a:lnTo>
                <a:lnTo>
                  <a:pt x="962" y="502"/>
                </a:lnTo>
                <a:lnTo>
                  <a:pt x="999" y="516"/>
                </a:lnTo>
                <a:lnTo>
                  <a:pt x="1037" y="532"/>
                </a:lnTo>
                <a:lnTo>
                  <a:pt x="1076" y="547"/>
                </a:lnTo>
                <a:lnTo>
                  <a:pt x="1113" y="563"/>
                </a:lnTo>
                <a:lnTo>
                  <a:pt x="1149" y="577"/>
                </a:lnTo>
                <a:lnTo>
                  <a:pt x="1182" y="591"/>
                </a:lnTo>
                <a:lnTo>
                  <a:pt x="1214" y="604"/>
                </a:lnTo>
                <a:lnTo>
                  <a:pt x="1242" y="616"/>
                </a:lnTo>
                <a:lnTo>
                  <a:pt x="1266" y="627"/>
                </a:lnTo>
                <a:lnTo>
                  <a:pt x="1287" y="634"/>
                </a:lnTo>
                <a:lnTo>
                  <a:pt x="1301" y="641"/>
                </a:lnTo>
                <a:lnTo>
                  <a:pt x="1311" y="645"/>
                </a:lnTo>
                <a:lnTo>
                  <a:pt x="1314" y="646"/>
                </a:lnTo>
                <a:lnTo>
                  <a:pt x="1562" y="546"/>
                </a:lnTo>
                <a:lnTo>
                  <a:pt x="1563" y="542"/>
                </a:lnTo>
                <a:lnTo>
                  <a:pt x="1567" y="532"/>
                </a:lnTo>
                <a:lnTo>
                  <a:pt x="1572" y="515"/>
                </a:lnTo>
                <a:lnTo>
                  <a:pt x="1581" y="493"/>
                </a:lnTo>
                <a:lnTo>
                  <a:pt x="1592" y="468"/>
                </a:lnTo>
                <a:lnTo>
                  <a:pt x="1603" y="437"/>
                </a:lnTo>
                <a:lnTo>
                  <a:pt x="1615" y="404"/>
                </a:lnTo>
                <a:lnTo>
                  <a:pt x="1629" y="368"/>
                </a:lnTo>
                <a:lnTo>
                  <a:pt x="1644" y="331"/>
                </a:lnTo>
                <a:lnTo>
                  <a:pt x="1659" y="292"/>
                </a:lnTo>
                <a:lnTo>
                  <a:pt x="1675" y="253"/>
                </a:lnTo>
                <a:lnTo>
                  <a:pt x="1690" y="214"/>
                </a:lnTo>
                <a:lnTo>
                  <a:pt x="1705" y="177"/>
                </a:lnTo>
                <a:lnTo>
                  <a:pt x="1721" y="141"/>
                </a:lnTo>
                <a:lnTo>
                  <a:pt x="1735" y="108"/>
                </a:lnTo>
                <a:lnTo>
                  <a:pt x="1749" y="77"/>
                </a:lnTo>
                <a:lnTo>
                  <a:pt x="1762" y="52"/>
                </a:lnTo>
                <a:lnTo>
                  <a:pt x="1772" y="30"/>
                </a:lnTo>
                <a:lnTo>
                  <a:pt x="1782" y="13"/>
                </a:lnTo>
                <a:lnTo>
                  <a:pt x="1790" y="3"/>
                </a:lnTo>
                <a:lnTo>
                  <a:pt x="1795" y="0"/>
                </a:lnTo>
                <a:close/>
              </a:path>
            </a:pathLst>
          </a:custGeom>
          <a:solidFill>
            <a:srgbClr val="FFC000">
              <a:alpha val="9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2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169722" y="5070453"/>
            <a:ext cx="891197" cy="874603"/>
          </a:xfrm>
          <a:custGeom>
            <a:avLst/>
            <a:gdLst/>
            <a:ahLst/>
            <a:cxnLst>
              <a:cxn ang="0">
                <a:pos x="660" y="562"/>
              </a:cxn>
              <a:cxn ang="0">
                <a:pos x="498" y="400"/>
              </a:cxn>
              <a:cxn ang="0">
                <a:pos x="630" y="268"/>
              </a:cxn>
              <a:cxn ang="0">
                <a:pos x="753" y="233"/>
              </a:cxn>
              <a:cxn ang="0">
                <a:pos x="784" y="98"/>
              </a:cxn>
              <a:cxn ang="0">
                <a:pos x="722" y="160"/>
              </a:cxn>
              <a:cxn ang="0">
                <a:pos x="641" y="158"/>
              </a:cxn>
              <a:cxn ang="0">
                <a:pos x="639" y="77"/>
              </a:cxn>
              <a:cxn ang="0">
                <a:pos x="701" y="15"/>
              </a:cxn>
              <a:cxn ang="0">
                <a:pos x="566" y="46"/>
              </a:cxn>
              <a:cxn ang="0">
                <a:pos x="532" y="169"/>
              </a:cxn>
              <a:cxn ang="0">
                <a:pos x="400" y="301"/>
              </a:cxn>
              <a:cxn ang="0">
                <a:pos x="268" y="169"/>
              </a:cxn>
              <a:cxn ang="0">
                <a:pos x="233" y="46"/>
              </a:cxn>
              <a:cxn ang="0">
                <a:pos x="98" y="15"/>
              </a:cxn>
              <a:cxn ang="0">
                <a:pos x="160" y="77"/>
              </a:cxn>
              <a:cxn ang="0">
                <a:pos x="158" y="158"/>
              </a:cxn>
              <a:cxn ang="0">
                <a:pos x="77" y="160"/>
              </a:cxn>
              <a:cxn ang="0">
                <a:pos x="15" y="98"/>
              </a:cxn>
              <a:cxn ang="0">
                <a:pos x="46" y="233"/>
              </a:cxn>
              <a:cxn ang="0">
                <a:pos x="170" y="268"/>
              </a:cxn>
              <a:cxn ang="0">
                <a:pos x="301" y="400"/>
              </a:cxn>
              <a:cxn ang="0">
                <a:pos x="139" y="562"/>
              </a:cxn>
              <a:cxn ang="0">
                <a:pos x="57" y="592"/>
              </a:cxn>
              <a:cxn ang="0">
                <a:pos x="57" y="743"/>
              </a:cxn>
              <a:cxn ang="0">
                <a:pos x="207" y="743"/>
              </a:cxn>
              <a:cxn ang="0">
                <a:pos x="237" y="660"/>
              </a:cxn>
              <a:cxn ang="0">
                <a:pos x="400" y="498"/>
              </a:cxn>
              <a:cxn ang="0">
                <a:pos x="562" y="660"/>
              </a:cxn>
              <a:cxn ang="0">
                <a:pos x="593" y="743"/>
              </a:cxn>
              <a:cxn ang="0">
                <a:pos x="743" y="743"/>
              </a:cxn>
              <a:cxn ang="0">
                <a:pos x="743" y="593"/>
              </a:cxn>
              <a:cxn ang="0">
                <a:pos x="660" y="562"/>
              </a:cxn>
              <a:cxn ang="0">
                <a:pos x="146" y="722"/>
              </a:cxn>
              <a:cxn ang="0">
                <a:pos x="92" y="707"/>
              </a:cxn>
              <a:cxn ang="0">
                <a:pos x="78" y="653"/>
              </a:cxn>
              <a:cxn ang="0">
                <a:pos x="117" y="614"/>
              </a:cxn>
              <a:cxn ang="0">
                <a:pos x="171" y="628"/>
              </a:cxn>
              <a:cxn ang="0">
                <a:pos x="186" y="682"/>
              </a:cxn>
              <a:cxn ang="0">
                <a:pos x="146" y="722"/>
              </a:cxn>
              <a:cxn ang="0">
                <a:pos x="707" y="707"/>
              </a:cxn>
              <a:cxn ang="0">
                <a:pos x="653" y="722"/>
              </a:cxn>
              <a:cxn ang="0">
                <a:pos x="614" y="682"/>
              </a:cxn>
              <a:cxn ang="0">
                <a:pos x="628" y="628"/>
              </a:cxn>
              <a:cxn ang="0">
                <a:pos x="682" y="614"/>
              </a:cxn>
              <a:cxn ang="0">
                <a:pos x="722" y="653"/>
              </a:cxn>
              <a:cxn ang="0">
                <a:pos x="707" y="707"/>
              </a:cxn>
              <a:cxn ang="0">
                <a:pos x="707" y="707"/>
              </a:cxn>
              <a:cxn ang="0">
                <a:pos x="707" y="707"/>
              </a:cxn>
            </a:cxnLst>
            <a:rect l="0" t="0" r="r" b="b"/>
            <a:pathLst>
              <a:path w="800" h="784">
                <a:moveTo>
                  <a:pt x="660" y="562"/>
                </a:moveTo>
                <a:cubicBezTo>
                  <a:pt x="498" y="400"/>
                  <a:pt x="498" y="400"/>
                  <a:pt x="498" y="400"/>
                </a:cubicBezTo>
                <a:cubicBezTo>
                  <a:pt x="630" y="268"/>
                  <a:pt x="630" y="268"/>
                  <a:pt x="630" y="268"/>
                </a:cubicBezTo>
                <a:cubicBezTo>
                  <a:pt x="673" y="278"/>
                  <a:pt x="720" y="266"/>
                  <a:pt x="753" y="233"/>
                </a:cubicBezTo>
                <a:cubicBezTo>
                  <a:pt x="790" y="196"/>
                  <a:pt x="800" y="144"/>
                  <a:pt x="784" y="98"/>
                </a:cubicBezTo>
                <a:cubicBezTo>
                  <a:pt x="722" y="160"/>
                  <a:pt x="722" y="160"/>
                  <a:pt x="722" y="160"/>
                </a:cubicBezTo>
                <a:cubicBezTo>
                  <a:pt x="700" y="182"/>
                  <a:pt x="664" y="181"/>
                  <a:pt x="641" y="158"/>
                </a:cubicBezTo>
                <a:cubicBezTo>
                  <a:pt x="618" y="135"/>
                  <a:pt x="617" y="99"/>
                  <a:pt x="639" y="77"/>
                </a:cubicBezTo>
                <a:cubicBezTo>
                  <a:pt x="701" y="15"/>
                  <a:pt x="701" y="15"/>
                  <a:pt x="701" y="15"/>
                </a:cubicBezTo>
                <a:cubicBezTo>
                  <a:pt x="656" y="0"/>
                  <a:pt x="603" y="10"/>
                  <a:pt x="566" y="46"/>
                </a:cubicBezTo>
                <a:cubicBezTo>
                  <a:pt x="533" y="80"/>
                  <a:pt x="522" y="126"/>
                  <a:pt x="532" y="169"/>
                </a:cubicBezTo>
                <a:cubicBezTo>
                  <a:pt x="400" y="301"/>
                  <a:pt x="400" y="301"/>
                  <a:pt x="400" y="301"/>
                </a:cubicBezTo>
                <a:cubicBezTo>
                  <a:pt x="268" y="169"/>
                  <a:pt x="268" y="169"/>
                  <a:pt x="268" y="169"/>
                </a:cubicBezTo>
                <a:cubicBezTo>
                  <a:pt x="278" y="127"/>
                  <a:pt x="266" y="80"/>
                  <a:pt x="233" y="46"/>
                </a:cubicBezTo>
                <a:cubicBezTo>
                  <a:pt x="196" y="10"/>
                  <a:pt x="144" y="0"/>
                  <a:pt x="98" y="15"/>
                </a:cubicBezTo>
                <a:cubicBezTo>
                  <a:pt x="160" y="77"/>
                  <a:pt x="160" y="77"/>
                  <a:pt x="160" y="77"/>
                </a:cubicBezTo>
                <a:cubicBezTo>
                  <a:pt x="182" y="99"/>
                  <a:pt x="181" y="135"/>
                  <a:pt x="158" y="158"/>
                </a:cubicBezTo>
                <a:cubicBezTo>
                  <a:pt x="135" y="181"/>
                  <a:pt x="99" y="182"/>
                  <a:pt x="77" y="160"/>
                </a:cubicBezTo>
                <a:cubicBezTo>
                  <a:pt x="15" y="98"/>
                  <a:pt x="15" y="98"/>
                  <a:pt x="15" y="98"/>
                </a:cubicBezTo>
                <a:cubicBezTo>
                  <a:pt x="0" y="144"/>
                  <a:pt x="10" y="196"/>
                  <a:pt x="46" y="233"/>
                </a:cubicBezTo>
                <a:cubicBezTo>
                  <a:pt x="80" y="266"/>
                  <a:pt x="127" y="278"/>
                  <a:pt x="170" y="268"/>
                </a:cubicBezTo>
                <a:cubicBezTo>
                  <a:pt x="301" y="400"/>
                  <a:pt x="301" y="400"/>
                  <a:pt x="301" y="400"/>
                </a:cubicBezTo>
                <a:cubicBezTo>
                  <a:pt x="139" y="562"/>
                  <a:pt x="139" y="562"/>
                  <a:pt x="139" y="562"/>
                </a:cubicBezTo>
                <a:cubicBezTo>
                  <a:pt x="109" y="560"/>
                  <a:pt x="79" y="570"/>
                  <a:pt x="57" y="592"/>
                </a:cubicBezTo>
                <a:cubicBezTo>
                  <a:pt x="15" y="634"/>
                  <a:pt x="15" y="701"/>
                  <a:pt x="57" y="743"/>
                </a:cubicBezTo>
                <a:cubicBezTo>
                  <a:pt x="98" y="784"/>
                  <a:pt x="165" y="784"/>
                  <a:pt x="207" y="743"/>
                </a:cubicBezTo>
                <a:cubicBezTo>
                  <a:pt x="229" y="720"/>
                  <a:pt x="239" y="690"/>
                  <a:pt x="237" y="660"/>
                </a:cubicBezTo>
                <a:cubicBezTo>
                  <a:pt x="400" y="498"/>
                  <a:pt x="400" y="498"/>
                  <a:pt x="400" y="498"/>
                </a:cubicBezTo>
                <a:cubicBezTo>
                  <a:pt x="562" y="660"/>
                  <a:pt x="562" y="660"/>
                  <a:pt x="562" y="660"/>
                </a:cubicBezTo>
                <a:cubicBezTo>
                  <a:pt x="560" y="690"/>
                  <a:pt x="570" y="720"/>
                  <a:pt x="593" y="743"/>
                </a:cubicBezTo>
                <a:cubicBezTo>
                  <a:pt x="634" y="784"/>
                  <a:pt x="701" y="784"/>
                  <a:pt x="743" y="743"/>
                </a:cubicBezTo>
                <a:cubicBezTo>
                  <a:pt x="784" y="701"/>
                  <a:pt x="784" y="634"/>
                  <a:pt x="743" y="593"/>
                </a:cubicBezTo>
                <a:cubicBezTo>
                  <a:pt x="720" y="570"/>
                  <a:pt x="690" y="560"/>
                  <a:pt x="660" y="562"/>
                </a:cubicBezTo>
                <a:close/>
                <a:moveTo>
                  <a:pt x="146" y="722"/>
                </a:moveTo>
                <a:cubicBezTo>
                  <a:pt x="92" y="707"/>
                  <a:pt x="92" y="707"/>
                  <a:pt x="92" y="707"/>
                </a:cubicBezTo>
                <a:cubicBezTo>
                  <a:pt x="78" y="653"/>
                  <a:pt x="78" y="653"/>
                  <a:pt x="78" y="653"/>
                </a:cubicBezTo>
                <a:cubicBezTo>
                  <a:pt x="117" y="614"/>
                  <a:pt x="117" y="614"/>
                  <a:pt x="117" y="614"/>
                </a:cubicBezTo>
                <a:cubicBezTo>
                  <a:pt x="171" y="628"/>
                  <a:pt x="171" y="628"/>
                  <a:pt x="171" y="628"/>
                </a:cubicBezTo>
                <a:cubicBezTo>
                  <a:pt x="186" y="682"/>
                  <a:pt x="186" y="682"/>
                  <a:pt x="186" y="682"/>
                </a:cubicBezTo>
                <a:lnTo>
                  <a:pt x="146" y="722"/>
                </a:lnTo>
                <a:close/>
                <a:moveTo>
                  <a:pt x="707" y="707"/>
                </a:moveTo>
                <a:cubicBezTo>
                  <a:pt x="653" y="722"/>
                  <a:pt x="653" y="722"/>
                  <a:pt x="653" y="722"/>
                </a:cubicBezTo>
                <a:cubicBezTo>
                  <a:pt x="614" y="682"/>
                  <a:pt x="614" y="682"/>
                  <a:pt x="614" y="682"/>
                </a:cubicBezTo>
                <a:cubicBezTo>
                  <a:pt x="628" y="628"/>
                  <a:pt x="628" y="628"/>
                  <a:pt x="628" y="628"/>
                </a:cubicBezTo>
                <a:cubicBezTo>
                  <a:pt x="682" y="614"/>
                  <a:pt x="682" y="614"/>
                  <a:pt x="682" y="614"/>
                </a:cubicBezTo>
                <a:cubicBezTo>
                  <a:pt x="722" y="653"/>
                  <a:pt x="722" y="653"/>
                  <a:pt x="722" y="653"/>
                </a:cubicBezTo>
                <a:lnTo>
                  <a:pt x="707" y="707"/>
                </a:lnTo>
                <a:close/>
                <a:moveTo>
                  <a:pt x="707" y="707"/>
                </a:moveTo>
                <a:cubicBezTo>
                  <a:pt x="707" y="707"/>
                  <a:pt x="707" y="707"/>
                  <a:pt x="707" y="707"/>
                </a:cubicBezTo>
              </a:path>
            </a:pathLst>
          </a:custGeom>
          <a:solidFill>
            <a:srgbClr val="404040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2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012559" y="4927912"/>
            <a:ext cx="988912" cy="968421"/>
          </a:xfrm>
          <a:custGeom>
            <a:avLst/>
            <a:gdLst>
              <a:gd name="T0" fmla="*/ 1644 w 4054"/>
              <a:gd name="T1" fmla="*/ 1472 h 3970"/>
              <a:gd name="T2" fmla="*/ 1392 w 4054"/>
              <a:gd name="T3" fmla="*/ 1848 h 3970"/>
              <a:gd name="T4" fmla="*/ 1466 w 4054"/>
              <a:gd name="T5" fmla="*/ 2305 h 3970"/>
              <a:gd name="T6" fmla="*/ 1822 w 4054"/>
              <a:gd name="T7" fmla="*/ 2588 h 3970"/>
              <a:gd name="T8" fmla="*/ 2296 w 4054"/>
              <a:gd name="T9" fmla="*/ 2564 h 3970"/>
              <a:gd name="T10" fmla="*/ 2620 w 4054"/>
              <a:gd name="T11" fmla="*/ 2248 h 3970"/>
              <a:gd name="T12" fmla="*/ 2644 w 4054"/>
              <a:gd name="T13" fmla="*/ 1784 h 3970"/>
              <a:gd name="T14" fmla="*/ 2355 w 4054"/>
              <a:gd name="T15" fmla="*/ 1436 h 3970"/>
              <a:gd name="T16" fmla="*/ 2241 w 4054"/>
              <a:gd name="T17" fmla="*/ 0 h 3970"/>
              <a:gd name="T18" fmla="*/ 2314 w 4054"/>
              <a:gd name="T19" fmla="*/ 130 h 3970"/>
              <a:gd name="T20" fmla="*/ 2422 w 4054"/>
              <a:gd name="T21" fmla="*/ 381 h 3970"/>
              <a:gd name="T22" fmla="*/ 2488 w 4054"/>
              <a:gd name="T23" fmla="*/ 541 h 3970"/>
              <a:gd name="T24" fmla="*/ 2808 w 4054"/>
              <a:gd name="T25" fmla="*/ 613 h 3970"/>
              <a:gd name="T26" fmla="*/ 3046 w 4054"/>
              <a:gd name="T27" fmla="*/ 509 h 3970"/>
              <a:gd name="T28" fmla="*/ 3261 w 4054"/>
              <a:gd name="T29" fmla="*/ 426 h 3970"/>
              <a:gd name="T30" fmla="*/ 3607 w 4054"/>
              <a:gd name="T31" fmla="*/ 762 h 3970"/>
              <a:gd name="T32" fmla="*/ 3526 w 4054"/>
              <a:gd name="T33" fmla="*/ 977 h 3970"/>
              <a:gd name="T34" fmla="*/ 3425 w 4054"/>
              <a:gd name="T35" fmla="*/ 1216 h 3970"/>
              <a:gd name="T36" fmla="*/ 3501 w 4054"/>
              <a:gd name="T37" fmla="*/ 1531 h 3970"/>
              <a:gd name="T38" fmla="*/ 3664 w 4054"/>
              <a:gd name="T39" fmla="*/ 1591 h 3970"/>
              <a:gd name="T40" fmla="*/ 3921 w 4054"/>
              <a:gd name="T41" fmla="*/ 1689 h 3970"/>
              <a:gd name="T42" fmla="*/ 4054 w 4054"/>
              <a:gd name="T43" fmla="*/ 1757 h 3970"/>
              <a:gd name="T44" fmla="*/ 3953 w 4054"/>
              <a:gd name="T45" fmla="*/ 2250 h 3970"/>
              <a:gd name="T46" fmla="*/ 3702 w 4054"/>
              <a:gd name="T47" fmla="*/ 2356 h 3970"/>
              <a:gd name="T48" fmla="*/ 3511 w 4054"/>
              <a:gd name="T49" fmla="*/ 2432 h 3970"/>
              <a:gd name="T50" fmla="*/ 3417 w 4054"/>
              <a:gd name="T51" fmla="*/ 2726 h 3970"/>
              <a:gd name="T52" fmla="*/ 3519 w 4054"/>
              <a:gd name="T53" fmla="*/ 2945 h 3970"/>
              <a:gd name="T54" fmla="*/ 3613 w 4054"/>
              <a:gd name="T55" fmla="*/ 3172 h 3970"/>
              <a:gd name="T56" fmla="*/ 3292 w 4054"/>
              <a:gd name="T57" fmla="*/ 3536 h 3970"/>
              <a:gd name="T58" fmla="*/ 3092 w 4054"/>
              <a:gd name="T59" fmla="*/ 3466 h 3970"/>
              <a:gd name="T60" fmla="*/ 2841 w 4054"/>
              <a:gd name="T61" fmla="*/ 3365 h 3970"/>
              <a:gd name="T62" fmla="*/ 2492 w 4054"/>
              <a:gd name="T63" fmla="*/ 3424 h 3970"/>
              <a:gd name="T64" fmla="*/ 2439 w 4054"/>
              <a:gd name="T65" fmla="*/ 3565 h 3970"/>
              <a:gd name="T66" fmla="*/ 2333 w 4054"/>
              <a:gd name="T67" fmla="*/ 3828 h 3970"/>
              <a:gd name="T68" fmla="*/ 2260 w 4054"/>
              <a:gd name="T69" fmla="*/ 3970 h 3970"/>
              <a:gd name="T70" fmla="*/ 1755 w 4054"/>
              <a:gd name="T71" fmla="*/ 3870 h 3970"/>
              <a:gd name="T72" fmla="*/ 1647 w 4054"/>
              <a:gd name="T73" fmla="*/ 3624 h 3970"/>
              <a:gd name="T74" fmla="*/ 1570 w 4054"/>
              <a:gd name="T75" fmla="*/ 3437 h 3970"/>
              <a:gd name="T76" fmla="*/ 1270 w 4054"/>
              <a:gd name="T77" fmla="*/ 3346 h 3970"/>
              <a:gd name="T78" fmla="*/ 1045 w 4054"/>
              <a:gd name="T79" fmla="*/ 3445 h 3970"/>
              <a:gd name="T80" fmla="*/ 814 w 4054"/>
              <a:gd name="T81" fmla="*/ 3537 h 3970"/>
              <a:gd name="T82" fmla="*/ 443 w 4054"/>
              <a:gd name="T83" fmla="*/ 3223 h 3970"/>
              <a:gd name="T84" fmla="*/ 513 w 4054"/>
              <a:gd name="T85" fmla="*/ 3029 h 3970"/>
              <a:gd name="T86" fmla="*/ 617 w 4054"/>
              <a:gd name="T87" fmla="*/ 2781 h 3970"/>
              <a:gd name="T88" fmla="*/ 557 w 4054"/>
              <a:gd name="T89" fmla="*/ 2441 h 3970"/>
              <a:gd name="T90" fmla="*/ 424 w 4054"/>
              <a:gd name="T91" fmla="*/ 2392 h 3970"/>
              <a:gd name="T92" fmla="*/ 168 w 4054"/>
              <a:gd name="T93" fmla="*/ 2294 h 3970"/>
              <a:gd name="T94" fmla="*/ 4 w 4054"/>
              <a:gd name="T95" fmla="*/ 2217 h 3970"/>
              <a:gd name="T96" fmla="*/ 73 w 4054"/>
              <a:gd name="T97" fmla="*/ 1732 h 3970"/>
              <a:gd name="T98" fmla="*/ 316 w 4054"/>
              <a:gd name="T99" fmla="*/ 1628 h 3970"/>
              <a:gd name="T100" fmla="*/ 529 w 4054"/>
              <a:gd name="T101" fmla="*/ 1543 h 3970"/>
              <a:gd name="T102" fmla="*/ 645 w 4054"/>
              <a:gd name="T103" fmla="*/ 1263 h 3970"/>
              <a:gd name="T104" fmla="*/ 552 w 4054"/>
              <a:gd name="T105" fmla="*/ 1059 h 3970"/>
              <a:gd name="T106" fmla="*/ 451 w 4054"/>
              <a:gd name="T107" fmla="*/ 822 h 3970"/>
              <a:gd name="T108" fmla="*/ 750 w 4054"/>
              <a:gd name="T109" fmla="*/ 432 h 3970"/>
              <a:gd name="T110" fmla="*/ 924 w 4054"/>
              <a:gd name="T111" fmla="*/ 488 h 3970"/>
              <a:gd name="T112" fmla="*/ 1182 w 4054"/>
              <a:gd name="T113" fmla="*/ 591 h 3970"/>
              <a:gd name="T114" fmla="*/ 1314 w 4054"/>
              <a:gd name="T115" fmla="*/ 646 h 3970"/>
              <a:gd name="T116" fmla="*/ 1603 w 4054"/>
              <a:gd name="T117" fmla="*/ 437 h 3970"/>
              <a:gd name="T118" fmla="*/ 1705 w 4054"/>
              <a:gd name="T119" fmla="*/ 177 h 3970"/>
              <a:gd name="T120" fmla="*/ 1790 w 4054"/>
              <a:gd name="T121" fmla="*/ 3 h 39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4054" h="3970">
                <a:moveTo>
                  <a:pt x="2027" y="1349"/>
                </a:moveTo>
                <a:lnTo>
                  <a:pt x="1956" y="1353"/>
                </a:lnTo>
                <a:lnTo>
                  <a:pt x="1889" y="1363"/>
                </a:lnTo>
                <a:lnTo>
                  <a:pt x="1822" y="1381"/>
                </a:lnTo>
                <a:lnTo>
                  <a:pt x="1759" y="1405"/>
                </a:lnTo>
                <a:lnTo>
                  <a:pt x="1699" y="1436"/>
                </a:lnTo>
                <a:lnTo>
                  <a:pt x="1644" y="1472"/>
                </a:lnTo>
                <a:lnTo>
                  <a:pt x="1592" y="1513"/>
                </a:lnTo>
                <a:lnTo>
                  <a:pt x="1545" y="1559"/>
                </a:lnTo>
                <a:lnTo>
                  <a:pt x="1503" y="1609"/>
                </a:lnTo>
                <a:lnTo>
                  <a:pt x="1466" y="1664"/>
                </a:lnTo>
                <a:lnTo>
                  <a:pt x="1435" y="1723"/>
                </a:lnTo>
                <a:lnTo>
                  <a:pt x="1411" y="1784"/>
                </a:lnTo>
                <a:lnTo>
                  <a:pt x="1392" y="1848"/>
                </a:lnTo>
                <a:lnTo>
                  <a:pt x="1382" y="1915"/>
                </a:lnTo>
                <a:lnTo>
                  <a:pt x="1378" y="1984"/>
                </a:lnTo>
                <a:lnTo>
                  <a:pt x="1382" y="2054"/>
                </a:lnTo>
                <a:lnTo>
                  <a:pt x="1392" y="2121"/>
                </a:lnTo>
                <a:lnTo>
                  <a:pt x="1411" y="2185"/>
                </a:lnTo>
                <a:lnTo>
                  <a:pt x="1435" y="2248"/>
                </a:lnTo>
                <a:lnTo>
                  <a:pt x="1466" y="2305"/>
                </a:lnTo>
                <a:lnTo>
                  <a:pt x="1503" y="2360"/>
                </a:lnTo>
                <a:lnTo>
                  <a:pt x="1545" y="2410"/>
                </a:lnTo>
                <a:lnTo>
                  <a:pt x="1592" y="2456"/>
                </a:lnTo>
                <a:lnTo>
                  <a:pt x="1644" y="2497"/>
                </a:lnTo>
                <a:lnTo>
                  <a:pt x="1699" y="2533"/>
                </a:lnTo>
                <a:lnTo>
                  <a:pt x="1759" y="2564"/>
                </a:lnTo>
                <a:lnTo>
                  <a:pt x="1822" y="2588"/>
                </a:lnTo>
                <a:lnTo>
                  <a:pt x="1889" y="2606"/>
                </a:lnTo>
                <a:lnTo>
                  <a:pt x="1956" y="2616"/>
                </a:lnTo>
                <a:lnTo>
                  <a:pt x="2027" y="2620"/>
                </a:lnTo>
                <a:lnTo>
                  <a:pt x="2099" y="2616"/>
                </a:lnTo>
                <a:lnTo>
                  <a:pt x="2166" y="2606"/>
                </a:lnTo>
                <a:lnTo>
                  <a:pt x="2233" y="2588"/>
                </a:lnTo>
                <a:lnTo>
                  <a:pt x="2296" y="2564"/>
                </a:lnTo>
                <a:lnTo>
                  <a:pt x="2355" y="2533"/>
                </a:lnTo>
                <a:lnTo>
                  <a:pt x="2411" y="2497"/>
                </a:lnTo>
                <a:lnTo>
                  <a:pt x="2462" y="2456"/>
                </a:lnTo>
                <a:lnTo>
                  <a:pt x="2510" y="2410"/>
                </a:lnTo>
                <a:lnTo>
                  <a:pt x="2552" y="2360"/>
                </a:lnTo>
                <a:lnTo>
                  <a:pt x="2589" y="2305"/>
                </a:lnTo>
                <a:lnTo>
                  <a:pt x="2620" y="2248"/>
                </a:lnTo>
                <a:lnTo>
                  <a:pt x="2644" y="2185"/>
                </a:lnTo>
                <a:lnTo>
                  <a:pt x="2662" y="2121"/>
                </a:lnTo>
                <a:lnTo>
                  <a:pt x="2673" y="2054"/>
                </a:lnTo>
                <a:lnTo>
                  <a:pt x="2677" y="1984"/>
                </a:lnTo>
                <a:lnTo>
                  <a:pt x="2673" y="1915"/>
                </a:lnTo>
                <a:lnTo>
                  <a:pt x="2662" y="1848"/>
                </a:lnTo>
                <a:lnTo>
                  <a:pt x="2644" y="1784"/>
                </a:lnTo>
                <a:lnTo>
                  <a:pt x="2620" y="1723"/>
                </a:lnTo>
                <a:lnTo>
                  <a:pt x="2589" y="1664"/>
                </a:lnTo>
                <a:lnTo>
                  <a:pt x="2552" y="1609"/>
                </a:lnTo>
                <a:lnTo>
                  <a:pt x="2510" y="1559"/>
                </a:lnTo>
                <a:lnTo>
                  <a:pt x="2462" y="1513"/>
                </a:lnTo>
                <a:lnTo>
                  <a:pt x="2411" y="1472"/>
                </a:lnTo>
                <a:lnTo>
                  <a:pt x="2355" y="1436"/>
                </a:lnTo>
                <a:lnTo>
                  <a:pt x="2296" y="1405"/>
                </a:lnTo>
                <a:lnTo>
                  <a:pt x="2233" y="1381"/>
                </a:lnTo>
                <a:lnTo>
                  <a:pt x="2166" y="1363"/>
                </a:lnTo>
                <a:lnTo>
                  <a:pt x="2099" y="1353"/>
                </a:lnTo>
                <a:lnTo>
                  <a:pt x="2027" y="1349"/>
                </a:lnTo>
                <a:close/>
                <a:moveTo>
                  <a:pt x="1795" y="0"/>
                </a:moveTo>
                <a:lnTo>
                  <a:pt x="2241" y="0"/>
                </a:lnTo>
                <a:lnTo>
                  <a:pt x="2246" y="3"/>
                </a:lnTo>
                <a:lnTo>
                  <a:pt x="2252" y="12"/>
                </a:lnTo>
                <a:lnTo>
                  <a:pt x="2262" y="27"/>
                </a:lnTo>
                <a:lnTo>
                  <a:pt x="2273" y="48"/>
                </a:lnTo>
                <a:lnTo>
                  <a:pt x="2285" y="71"/>
                </a:lnTo>
                <a:lnTo>
                  <a:pt x="2298" y="99"/>
                </a:lnTo>
                <a:lnTo>
                  <a:pt x="2314" y="130"/>
                </a:lnTo>
                <a:lnTo>
                  <a:pt x="2329" y="163"/>
                </a:lnTo>
                <a:lnTo>
                  <a:pt x="2344" y="199"/>
                </a:lnTo>
                <a:lnTo>
                  <a:pt x="2360" y="235"/>
                </a:lnTo>
                <a:lnTo>
                  <a:pt x="2376" y="272"/>
                </a:lnTo>
                <a:lnTo>
                  <a:pt x="2392" y="309"/>
                </a:lnTo>
                <a:lnTo>
                  <a:pt x="2407" y="346"/>
                </a:lnTo>
                <a:lnTo>
                  <a:pt x="2422" y="381"/>
                </a:lnTo>
                <a:lnTo>
                  <a:pt x="2437" y="414"/>
                </a:lnTo>
                <a:lnTo>
                  <a:pt x="2449" y="445"/>
                </a:lnTo>
                <a:lnTo>
                  <a:pt x="2460" y="473"/>
                </a:lnTo>
                <a:lnTo>
                  <a:pt x="2470" y="497"/>
                </a:lnTo>
                <a:lnTo>
                  <a:pt x="2479" y="516"/>
                </a:lnTo>
                <a:lnTo>
                  <a:pt x="2484" y="532"/>
                </a:lnTo>
                <a:lnTo>
                  <a:pt x="2488" y="541"/>
                </a:lnTo>
                <a:lnTo>
                  <a:pt x="2489" y="545"/>
                </a:lnTo>
                <a:lnTo>
                  <a:pt x="2737" y="645"/>
                </a:lnTo>
                <a:lnTo>
                  <a:pt x="2740" y="643"/>
                </a:lnTo>
                <a:lnTo>
                  <a:pt x="2749" y="638"/>
                </a:lnTo>
                <a:lnTo>
                  <a:pt x="2764" y="632"/>
                </a:lnTo>
                <a:lnTo>
                  <a:pt x="2784" y="623"/>
                </a:lnTo>
                <a:lnTo>
                  <a:pt x="2808" y="613"/>
                </a:lnTo>
                <a:lnTo>
                  <a:pt x="2836" y="600"/>
                </a:lnTo>
                <a:lnTo>
                  <a:pt x="2867" y="587"/>
                </a:lnTo>
                <a:lnTo>
                  <a:pt x="2900" y="572"/>
                </a:lnTo>
                <a:lnTo>
                  <a:pt x="2935" y="556"/>
                </a:lnTo>
                <a:lnTo>
                  <a:pt x="2972" y="541"/>
                </a:lnTo>
                <a:lnTo>
                  <a:pt x="3009" y="524"/>
                </a:lnTo>
                <a:lnTo>
                  <a:pt x="3046" y="509"/>
                </a:lnTo>
                <a:lnTo>
                  <a:pt x="3083" y="493"/>
                </a:lnTo>
                <a:lnTo>
                  <a:pt x="3119" y="479"/>
                </a:lnTo>
                <a:lnTo>
                  <a:pt x="3152" y="465"/>
                </a:lnTo>
                <a:lnTo>
                  <a:pt x="3184" y="452"/>
                </a:lnTo>
                <a:lnTo>
                  <a:pt x="3214" y="442"/>
                </a:lnTo>
                <a:lnTo>
                  <a:pt x="3239" y="432"/>
                </a:lnTo>
                <a:lnTo>
                  <a:pt x="3261" y="426"/>
                </a:lnTo>
                <a:lnTo>
                  <a:pt x="3278" y="422"/>
                </a:lnTo>
                <a:lnTo>
                  <a:pt x="3291" y="419"/>
                </a:lnTo>
                <a:lnTo>
                  <a:pt x="3297" y="420"/>
                </a:lnTo>
                <a:lnTo>
                  <a:pt x="3612" y="728"/>
                </a:lnTo>
                <a:lnTo>
                  <a:pt x="3613" y="734"/>
                </a:lnTo>
                <a:lnTo>
                  <a:pt x="3612" y="746"/>
                </a:lnTo>
                <a:lnTo>
                  <a:pt x="3607" y="762"/>
                </a:lnTo>
                <a:lnTo>
                  <a:pt x="3600" y="784"/>
                </a:lnTo>
                <a:lnTo>
                  <a:pt x="3591" y="810"/>
                </a:lnTo>
                <a:lnTo>
                  <a:pt x="3581" y="839"/>
                </a:lnTo>
                <a:lnTo>
                  <a:pt x="3570" y="871"/>
                </a:lnTo>
                <a:lnTo>
                  <a:pt x="3556" y="906"/>
                </a:lnTo>
                <a:lnTo>
                  <a:pt x="3542" y="942"/>
                </a:lnTo>
                <a:lnTo>
                  <a:pt x="3526" y="977"/>
                </a:lnTo>
                <a:lnTo>
                  <a:pt x="3511" y="1015"/>
                </a:lnTo>
                <a:lnTo>
                  <a:pt x="3495" y="1053"/>
                </a:lnTo>
                <a:lnTo>
                  <a:pt x="3480" y="1089"/>
                </a:lnTo>
                <a:lnTo>
                  <a:pt x="3465" y="1123"/>
                </a:lnTo>
                <a:lnTo>
                  <a:pt x="3451" y="1157"/>
                </a:lnTo>
                <a:lnTo>
                  <a:pt x="3438" y="1187"/>
                </a:lnTo>
                <a:lnTo>
                  <a:pt x="3425" y="1216"/>
                </a:lnTo>
                <a:lnTo>
                  <a:pt x="3415" y="1240"/>
                </a:lnTo>
                <a:lnTo>
                  <a:pt x="3407" y="1259"/>
                </a:lnTo>
                <a:lnTo>
                  <a:pt x="3401" y="1274"/>
                </a:lnTo>
                <a:lnTo>
                  <a:pt x="3396" y="1283"/>
                </a:lnTo>
                <a:lnTo>
                  <a:pt x="3394" y="1286"/>
                </a:lnTo>
                <a:lnTo>
                  <a:pt x="3497" y="1529"/>
                </a:lnTo>
                <a:lnTo>
                  <a:pt x="3501" y="1531"/>
                </a:lnTo>
                <a:lnTo>
                  <a:pt x="3510" y="1534"/>
                </a:lnTo>
                <a:lnTo>
                  <a:pt x="3525" y="1540"/>
                </a:lnTo>
                <a:lnTo>
                  <a:pt x="3545" y="1547"/>
                </a:lnTo>
                <a:lnTo>
                  <a:pt x="3571" y="1556"/>
                </a:lnTo>
                <a:lnTo>
                  <a:pt x="3599" y="1566"/>
                </a:lnTo>
                <a:lnTo>
                  <a:pt x="3630" y="1578"/>
                </a:lnTo>
                <a:lnTo>
                  <a:pt x="3664" y="1591"/>
                </a:lnTo>
                <a:lnTo>
                  <a:pt x="3700" y="1604"/>
                </a:lnTo>
                <a:lnTo>
                  <a:pt x="3737" y="1618"/>
                </a:lnTo>
                <a:lnTo>
                  <a:pt x="3776" y="1632"/>
                </a:lnTo>
                <a:lnTo>
                  <a:pt x="3814" y="1647"/>
                </a:lnTo>
                <a:lnTo>
                  <a:pt x="3851" y="1661"/>
                </a:lnTo>
                <a:lnTo>
                  <a:pt x="3887" y="1675"/>
                </a:lnTo>
                <a:lnTo>
                  <a:pt x="3921" y="1689"/>
                </a:lnTo>
                <a:lnTo>
                  <a:pt x="3953" y="1703"/>
                </a:lnTo>
                <a:lnTo>
                  <a:pt x="3981" y="1715"/>
                </a:lnTo>
                <a:lnTo>
                  <a:pt x="4005" y="1726"/>
                </a:lnTo>
                <a:lnTo>
                  <a:pt x="4026" y="1737"/>
                </a:lnTo>
                <a:lnTo>
                  <a:pt x="4041" y="1746"/>
                </a:lnTo>
                <a:lnTo>
                  <a:pt x="4051" y="1752"/>
                </a:lnTo>
                <a:lnTo>
                  <a:pt x="4054" y="1757"/>
                </a:lnTo>
                <a:lnTo>
                  <a:pt x="4054" y="2194"/>
                </a:lnTo>
                <a:lnTo>
                  <a:pt x="4051" y="2199"/>
                </a:lnTo>
                <a:lnTo>
                  <a:pt x="4041" y="2205"/>
                </a:lnTo>
                <a:lnTo>
                  <a:pt x="4026" y="2214"/>
                </a:lnTo>
                <a:lnTo>
                  <a:pt x="4005" y="2226"/>
                </a:lnTo>
                <a:lnTo>
                  <a:pt x="3981" y="2237"/>
                </a:lnTo>
                <a:lnTo>
                  <a:pt x="3953" y="2250"/>
                </a:lnTo>
                <a:lnTo>
                  <a:pt x="3921" y="2264"/>
                </a:lnTo>
                <a:lnTo>
                  <a:pt x="3887" y="2280"/>
                </a:lnTo>
                <a:lnTo>
                  <a:pt x="3851" y="2295"/>
                </a:lnTo>
                <a:lnTo>
                  <a:pt x="3814" y="2310"/>
                </a:lnTo>
                <a:lnTo>
                  <a:pt x="3776" y="2326"/>
                </a:lnTo>
                <a:lnTo>
                  <a:pt x="3739" y="2342"/>
                </a:lnTo>
                <a:lnTo>
                  <a:pt x="3702" y="2356"/>
                </a:lnTo>
                <a:lnTo>
                  <a:pt x="3666" y="2372"/>
                </a:lnTo>
                <a:lnTo>
                  <a:pt x="3631" y="2385"/>
                </a:lnTo>
                <a:lnTo>
                  <a:pt x="3599" y="2397"/>
                </a:lnTo>
                <a:lnTo>
                  <a:pt x="3571" y="2409"/>
                </a:lnTo>
                <a:lnTo>
                  <a:pt x="3547" y="2418"/>
                </a:lnTo>
                <a:lnTo>
                  <a:pt x="3526" y="2426"/>
                </a:lnTo>
                <a:lnTo>
                  <a:pt x="3511" y="2432"/>
                </a:lnTo>
                <a:lnTo>
                  <a:pt x="3502" y="2436"/>
                </a:lnTo>
                <a:lnTo>
                  <a:pt x="3498" y="2437"/>
                </a:lnTo>
                <a:lnTo>
                  <a:pt x="3396" y="2680"/>
                </a:lnTo>
                <a:lnTo>
                  <a:pt x="3397" y="2683"/>
                </a:lnTo>
                <a:lnTo>
                  <a:pt x="3401" y="2692"/>
                </a:lnTo>
                <a:lnTo>
                  <a:pt x="3408" y="2707"/>
                </a:lnTo>
                <a:lnTo>
                  <a:pt x="3417" y="2726"/>
                </a:lnTo>
                <a:lnTo>
                  <a:pt x="3429" y="2749"/>
                </a:lnTo>
                <a:lnTo>
                  <a:pt x="3440" y="2776"/>
                </a:lnTo>
                <a:lnTo>
                  <a:pt x="3454" y="2807"/>
                </a:lnTo>
                <a:lnTo>
                  <a:pt x="3470" y="2839"/>
                </a:lnTo>
                <a:lnTo>
                  <a:pt x="3485" y="2874"/>
                </a:lnTo>
                <a:lnTo>
                  <a:pt x="3502" y="2910"/>
                </a:lnTo>
                <a:lnTo>
                  <a:pt x="3519" y="2945"/>
                </a:lnTo>
                <a:lnTo>
                  <a:pt x="3535" y="2983"/>
                </a:lnTo>
                <a:lnTo>
                  <a:pt x="3551" y="3018"/>
                </a:lnTo>
                <a:lnTo>
                  <a:pt x="3566" y="3054"/>
                </a:lnTo>
                <a:lnTo>
                  <a:pt x="3580" y="3088"/>
                </a:lnTo>
                <a:lnTo>
                  <a:pt x="3593" y="3118"/>
                </a:lnTo>
                <a:lnTo>
                  <a:pt x="3603" y="3146"/>
                </a:lnTo>
                <a:lnTo>
                  <a:pt x="3613" y="3172"/>
                </a:lnTo>
                <a:lnTo>
                  <a:pt x="3620" y="3194"/>
                </a:lnTo>
                <a:lnTo>
                  <a:pt x="3625" y="3210"/>
                </a:lnTo>
                <a:lnTo>
                  <a:pt x="3626" y="3222"/>
                </a:lnTo>
                <a:lnTo>
                  <a:pt x="3625" y="3227"/>
                </a:lnTo>
                <a:lnTo>
                  <a:pt x="3310" y="3536"/>
                </a:lnTo>
                <a:lnTo>
                  <a:pt x="3303" y="3537"/>
                </a:lnTo>
                <a:lnTo>
                  <a:pt x="3292" y="3536"/>
                </a:lnTo>
                <a:lnTo>
                  <a:pt x="3274" y="3532"/>
                </a:lnTo>
                <a:lnTo>
                  <a:pt x="3252" y="3525"/>
                </a:lnTo>
                <a:lnTo>
                  <a:pt x="3227" y="3516"/>
                </a:lnTo>
                <a:lnTo>
                  <a:pt x="3196" y="3506"/>
                </a:lnTo>
                <a:lnTo>
                  <a:pt x="3164" y="3495"/>
                </a:lnTo>
                <a:lnTo>
                  <a:pt x="3129" y="3481"/>
                </a:lnTo>
                <a:lnTo>
                  <a:pt x="3092" y="3466"/>
                </a:lnTo>
                <a:lnTo>
                  <a:pt x="3055" y="3452"/>
                </a:lnTo>
                <a:lnTo>
                  <a:pt x="3017" y="3437"/>
                </a:lnTo>
                <a:lnTo>
                  <a:pt x="2979" y="3422"/>
                </a:lnTo>
                <a:lnTo>
                  <a:pt x="2942" y="3406"/>
                </a:lnTo>
                <a:lnTo>
                  <a:pt x="2906" y="3392"/>
                </a:lnTo>
                <a:lnTo>
                  <a:pt x="2872" y="3378"/>
                </a:lnTo>
                <a:lnTo>
                  <a:pt x="2841" y="3365"/>
                </a:lnTo>
                <a:lnTo>
                  <a:pt x="2813" y="3354"/>
                </a:lnTo>
                <a:lnTo>
                  <a:pt x="2789" y="3344"/>
                </a:lnTo>
                <a:lnTo>
                  <a:pt x="2768" y="3335"/>
                </a:lnTo>
                <a:lnTo>
                  <a:pt x="2754" y="3328"/>
                </a:lnTo>
                <a:lnTo>
                  <a:pt x="2744" y="3324"/>
                </a:lnTo>
                <a:lnTo>
                  <a:pt x="2741" y="3323"/>
                </a:lnTo>
                <a:lnTo>
                  <a:pt x="2492" y="3424"/>
                </a:lnTo>
                <a:lnTo>
                  <a:pt x="2490" y="3427"/>
                </a:lnTo>
                <a:lnTo>
                  <a:pt x="2487" y="3437"/>
                </a:lnTo>
                <a:lnTo>
                  <a:pt x="2481" y="3454"/>
                </a:lnTo>
                <a:lnTo>
                  <a:pt x="2472" y="3475"/>
                </a:lnTo>
                <a:lnTo>
                  <a:pt x="2462" y="3502"/>
                </a:lnTo>
                <a:lnTo>
                  <a:pt x="2452" y="3532"/>
                </a:lnTo>
                <a:lnTo>
                  <a:pt x="2439" y="3565"/>
                </a:lnTo>
                <a:lnTo>
                  <a:pt x="2425" y="3601"/>
                </a:lnTo>
                <a:lnTo>
                  <a:pt x="2410" y="3638"/>
                </a:lnTo>
                <a:lnTo>
                  <a:pt x="2394" y="3678"/>
                </a:lnTo>
                <a:lnTo>
                  <a:pt x="2379" y="3716"/>
                </a:lnTo>
                <a:lnTo>
                  <a:pt x="2364" y="3755"/>
                </a:lnTo>
                <a:lnTo>
                  <a:pt x="2348" y="3792"/>
                </a:lnTo>
                <a:lnTo>
                  <a:pt x="2333" y="3828"/>
                </a:lnTo>
                <a:lnTo>
                  <a:pt x="2319" y="3861"/>
                </a:lnTo>
                <a:lnTo>
                  <a:pt x="2305" y="3892"/>
                </a:lnTo>
                <a:lnTo>
                  <a:pt x="2293" y="3917"/>
                </a:lnTo>
                <a:lnTo>
                  <a:pt x="2282" y="3939"/>
                </a:lnTo>
                <a:lnTo>
                  <a:pt x="2273" y="3956"/>
                </a:lnTo>
                <a:lnTo>
                  <a:pt x="2265" y="3966"/>
                </a:lnTo>
                <a:lnTo>
                  <a:pt x="2260" y="3970"/>
                </a:lnTo>
                <a:lnTo>
                  <a:pt x="1814" y="3970"/>
                </a:lnTo>
                <a:lnTo>
                  <a:pt x="1809" y="3966"/>
                </a:lnTo>
                <a:lnTo>
                  <a:pt x="1802" y="3957"/>
                </a:lnTo>
                <a:lnTo>
                  <a:pt x="1793" y="3942"/>
                </a:lnTo>
                <a:lnTo>
                  <a:pt x="1781" y="3922"/>
                </a:lnTo>
                <a:lnTo>
                  <a:pt x="1768" y="3898"/>
                </a:lnTo>
                <a:lnTo>
                  <a:pt x="1755" y="3870"/>
                </a:lnTo>
                <a:lnTo>
                  <a:pt x="1741" y="3839"/>
                </a:lnTo>
                <a:lnTo>
                  <a:pt x="1726" y="3806"/>
                </a:lnTo>
                <a:lnTo>
                  <a:pt x="1711" y="3770"/>
                </a:lnTo>
                <a:lnTo>
                  <a:pt x="1694" y="3734"/>
                </a:lnTo>
                <a:lnTo>
                  <a:pt x="1679" y="3697"/>
                </a:lnTo>
                <a:lnTo>
                  <a:pt x="1662" y="3660"/>
                </a:lnTo>
                <a:lnTo>
                  <a:pt x="1647" y="3624"/>
                </a:lnTo>
                <a:lnTo>
                  <a:pt x="1632" y="3588"/>
                </a:lnTo>
                <a:lnTo>
                  <a:pt x="1618" y="3555"/>
                </a:lnTo>
                <a:lnTo>
                  <a:pt x="1606" y="3524"/>
                </a:lnTo>
                <a:lnTo>
                  <a:pt x="1594" y="3496"/>
                </a:lnTo>
                <a:lnTo>
                  <a:pt x="1584" y="3472"/>
                </a:lnTo>
                <a:lnTo>
                  <a:pt x="1576" y="3452"/>
                </a:lnTo>
                <a:lnTo>
                  <a:pt x="1570" y="3437"/>
                </a:lnTo>
                <a:lnTo>
                  <a:pt x="1566" y="3428"/>
                </a:lnTo>
                <a:lnTo>
                  <a:pt x="1565" y="3424"/>
                </a:lnTo>
                <a:lnTo>
                  <a:pt x="1316" y="3324"/>
                </a:lnTo>
                <a:lnTo>
                  <a:pt x="1314" y="3326"/>
                </a:lnTo>
                <a:lnTo>
                  <a:pt x="1305" y="3331"/>
                </a:lnTo>
                <a:lnTo>
                  <a:pt x="1289" y="3337"/>
                </a:lnTo>
                <a:lnTo>
                  <a:pt x="1270" y="3346"/>
                </a:lnTo>
                <a:lnTo>
                  <a:pt x="1246" y="3356"/>
                </a:lnTo>
                <a:lnTo>
                  <a:pt x="1218" y="3369"/>
                </a:lnTo>
                <a:lnTo>
                  <a:pt x="1187" y="3382"/>
                </a:lnTo>
                <a:lnTo>
                  <a:pt x="1154" y="3397"/>
                </a:lnTo>
                <a:lnTo>
                  <a:pt x="1119" y="3413"/>
                </a:lnTo>
                <a:lnTo>
                  <a:pt x="1082" y="3428"/>
                </a:lnTo>
                <a:lnTo>
                  <a:pt x="1045" y="3445"/>
                </a:lnTo>
                <a:lnTo>
                  <a:pt x="1008" y="3460"/>
                </a:lnTo>
                <a:lnTo>
                  <a:pt x="971" y="3475"/>
                </a:lnTo>
                <a:lnTo>
                  <a:pt x="935" y="3491"/>
                </a:lnTo>
                <a:lnTo>
                  <a:pt x="901" y="3505"/>
                </a:lnTo>
                <a:lnTo>
                  <a:pt x="869" y="3516"/>
                </a:lnTo>
                <a:lnTo>
                  <a:pt x="840" y="3528"/>
                </a:lnTo>
                <a:lnTo>
                  <a:pt x="814" y="3537"/>
                </a:lnTo>
                <a:lnTo>
                  <a:pt x="793" y="3545"/>
                </a:lnTo>
                <a:lnTo>
                  <a:pt x="776" y="3548"/>
                </a:lnTo>
                <a:lnTo>
                  <a:pt x="763" y="3551"/>
                </a:lnTo>
                <a:lnTo>
                  <a:pt x="758" y="3550"/>
                </a:lnTo>
                <a:lnTo>
                  <a:pt x="443" y="3240"/>
                </a:lnTo>
                <a:lnTo>
                  <a:pt x="442" y="3235"/>
                </a:lnTo>
                <a:lnTo>
                  <a:pt x="443" y="3223"/>
                </a:lnTo>
                <a:lnTo>
                  <a:pt x="448" y="3207"/>
                </a:lnTo>
                <a:lnTo>
                  <a:pt x="455" y="3185"/>
                </a:lnTo>
                <a:lnTo>
                  <a:pt x="464" y="3159"/>
                </a:lnTo>
                <a:lnTo>
                  <a:pt x="474" y="3130"/>
                </a:lnTo>
                <a:lnTo>
                  <a:pt x="485" y="3098"/>
                </a:lnTo>
                <a:lnTo>
                  <a:pt x="499" y="3064"/>
                </a:lnTo>
                <a:lnTo>
                  <a:pt x="513" y="3029"/>
                </a:lnTo>
                <a:lnTo>
                  <a:pt x="529" y="2991"/>
                </a:lnTo>
                <a:lnTo>
                  <a:pt x="544" y="2954"/>
                </a:lnTo>
                <a:lnTo>
                  <a:pt x="560" y="2917"/>
                </a:lnTo>
                <a:lnTo>
                  <a:pt x="575" y="2880"/>
                </a:lnTo>
                <a:lnTo>
                  <a:pt x="589" y="2846"/>
                </a:lnTo>
                <a:lnTo>
                  <a:pt x="604" y="2812"/>
                </a:lnTo>
                <a:lnTo>
                  <a:pt x="617" y="2781"/>
                </a:lnTo>
                <a:lnTo>
                  <a:pt x="629" y="2753"/>
                </a:lnTo>
                <a:lnTo>
                  <a:pt x="639" y="2730"/>
                </a:lnTo>
                <a:lnTo>
                  <a:pt x="648" y="2710"/>
                </a:lnTo>
                <a:lnTo>
                  <a:pt x="654" y="2696"/>
                </a:lnTo>
                <a:lnTo>
                  <a:pt x="658" y="2687"/>
                </a:lnTo>
                <a:lnTo>
                  <a:pt x="661" y="2683"/>
                </a:lnTo>
                <a:lnTo>
                  <a:pt x="557" y="2441"/>
                </a:lnTo>
                <a:lnTo>
                  <a:pt x="554" y="2440"/>
                </a:lnTo>
                <a:lnTo>
                  <a:pt x="544" y="2436"/>
                </a:lnTo>
                <a:lnTo>
                  <a:pt x="529" y="2431"/>
                </a:lnTo>
                <a:lnTo>
                  <a:pt x="508" y="2423"/>
                </a:lnTo>
                <a:lnTo>
                  <a:pt x="484" y="2414"/>
                </a:lnTo>
                <a:lnTo>
                  <a:pt x="456" y="2404"/>
                </a:lnTo>
                <a:lnTo>
                  <a:pt x="424" y="2392"/>
                </a:lnTo>
                <a:lnTo>
                  <a:pt x="391" y="2379"/>
                </a:lnTo>
                <a:lnTo>
                  <a:pt x="353" y="2367"/>
                </a:lnTo>
                <a:lnTo>
                  <a:pt x="316" y="2353"/>
                </a:lnTo>
                <a:lnTo>
                  <a:pt x="279" y="2337"/>
                </a:lnTo>
                <a:lnTo>
                  <a:pt x="241" y="2323"/>
                </a:lnTo>
                <a:lnTo>
                  <a:pt x="204" y="2308"/>
                </a:lnTo>
                <a:lnTo>
                  <a:pt x="168" y="2294"/>
                </a:lnTo>
                <a:lnTo>
                  <a:pt x="133" y="2280"/>
                </a:lnTo>
                <a:lnTo>
                  <a:pt x="101" y="2267"/>
                </a:lnTo>
                <a:lnTo>
                  <a:pt x="73" y="2254"/>
                </a:lnTo>
                <a:lnTo>
                  <a:pt x="49" y="2242"/>
                </a:lnTo>
                <a:lnTo>
                  <a:pt x="28" y="2232"/>
                </a:lnTo>
                <a:lnTo>
                  <a:pt x="13" y="2223"/>
                </a:lnTo>
                <a:lnTo>
                  <a:pt x="4" y="2217"/>
                </a:lnTo>
                <a:lnTo>
                  <a:pt x="0" y="2212"/>
                </a:lnTo>
                <a:lnTo>
                  <a:pt x="0" y="1775"/>
                </a:lnTo>
                <a:lnTo>
                  <a:pt x="4" y="1770"/>
                </a:lnTo>
                <a:lnTo>
                  <a:pt x="13" y="1764"/>
                </a:lnTo>
                <a:lnTo>
                  <a:pt x="28" y="1755"/>
                </a:lnTo>
                <a:lnTo>
                  <a:pt x="49" y="1743"/>
                </a:lnTo>
                <a:lnTo>
                  <a:pt x="73" y="1732"/>
                </a:lnTo>
                <a:lnTo>
                  <a:pt x="101" y="1719"/>
                </a:lnTo>
                <a:lnTo>
                  <a:pt x="133" y="1705"/>
                </a:lnTo>
                <a:lnTo>
                  <a:pt x="168" y="1689"/>
                </a:lnTo>
                <a:lnTo>
                  <a:pt x="204" y="1674"/>
                </a:lnTo>
                <a:lnTo>
                  <a:pt x="241" y="1659"/>
                </a:lnTo>
                <a:lnTo>
                  <a:pt x="278" y="1643"/>
                </a:lnTo>
                <a:lnTo>
                  <a:pt x="316" y="1628"/>
                </a:lnTo>
                <a:lnTo>
                  <a:pt x="353" y="1612"/>
                </a:lnTo>
                <a:lnTo>
                  <a:pt x="389" y="1598"/>
                </a:lnTo>
                <a:lnTo>
                  <a:pt x="424" y="1584"/>
                </a:lnTo>
                <a:lnTo>
                  <a:pt x="455" y="1572"/>
                </a:lnTo>
                <a:lnTo>
                  <a:pt x="484" y="1561"/>
                </a:lnTo>
                <a:lnTo>
                  <a:pt x="508" y="1551"/>
                </a:lnTo>
                <a:lnTo>
                  <a:pt x="529" y="1543"/>
                </a:lnTo>
                <a:lnTo>
                  <a:pt x="544" y="1537"/>
                </a:lnTo>
                <a:lnTo>
                  <a:pt x="553" y="1533"/>
                </a:lnTo>
                <a:lnTo>
                  <a:pt x="557" y="1532"/>
                </a:lnTo>
                <a:lnTo>
                  <a:pt x="658" y="1290"/>
                </a:lnTo>
                <a:lnTo>
                  <a:pt x="657" y="1286"/>
                </a:lnTo>
                <a:lnTo>
                  <a:pt x="653" y="1277"/>
                </a:lnTo>
                <a:lnTo>
                  <a:pt x="645" y="1263"/>
                </a:lnTo>
                <a:lnTo>
                  <a:pt x="636" y="1244"/>
                </a:lnTo>
                <a:lnTo>
                  <a:pt x="626" y="1219"/>
                </a:lnTo>
                <a:lnTo>
                  <a:pt x="613" y="1193"/>
                </a:lnTo>
                <a:lnTo>
                  <a:pt x="599" y="1163"/>
                </a:lnTo>
                <a:lnTo>
                  <a:pt x="584" y="1130"/>
                </a:lnTo>
                <a:lnTo>
                  <a:pt x="568" y="1095"/>
                </a:lnTo>
                <a:lnTo>
                  <a:pt x="552" y="1059"/>
                </a:lnTo>
                <a:lnTo>
                  <a:pt x="536" y="1024"/>
                </a:lnTo>
                <a:lnTo>
                  <a:pt x="520" y="986"/>
                </a:lnTo>
                <a:lnTo>
                  <a:pt x="504" y="951"/>
                </a:lnTo>
                <a:lnTo>
                  <a:pt x="489" y="916"/>
                </a:lnTo>
                <a:lnTo>
                  <a:pt x="475" y="883"/>
                </a:lnTo>
                <a:lnTo>
                  <a:pt x="462" y="851"/>
                </a:lnTo>
                <a:lnTo>
                  <a:pt x="451" y="822"/>
                </a:lnTo>
                <a:lnTo>
                  <a:pt x="442" y="797"/>
                </a:lnTo>
                <a:lnTo>
                  <a:pt x="435" y="776"/>
                </a:lnTo>
                <a:lnTo>
                  <a:pt x="430" y="760"/>
                </a:lnTo>
                <a:lnTo>
                  <a:pt x="429" y="748"/>
                </a:lnTo>
                <a:lnTo>
                  <a:pt x="430" y="742"/>
                </a:lnTo>
                <a:lnTo>
                  <a:pt x="745" y="433"/>
                </a:lnTo>
                <a:lnTo>
                  <a:pt x="750" y="432"/>
                </a:lnTo>
                <a:lnTo>
                  <a:pt x="763" y="433"/>
                </a:lnTo>
                <a:lnTo>
                  <a:pt x="780" y="438"/>
                </a:lnTo>
                <a:lnTo>
                  <a:pt x="802" y="445"/>
                </a:lnTo>
                <a:lnTo>
                  <a:pt x="828" y="452"/>
                </a:lnTo>
                <a:lnTo>
                  <a:pt x="858" y="463"/>
                </a:lnTo>
                <a:lnTo>
                  <a:pt x="890" y="476"/>
                </a:lnTo>
                <a:lnTo>
                  <a:pt x="924" y="488"/>
                </a:lnTo>
                <a:lnTo>
                  <a:pt x="962" y="502"/>
                </a:lnTo>
                <a:lnTo>
                  <a:pt x="999" y="516"/>
                </a:lnTo>
                <a:lnTo>
                  <a:pt x="1037" y="532"/>
                </a:lnTo>
                <a:lnTo>
                  <a:pt x="1076" y="547"/>
                </a:lnTo>
                <a:lnTo>
                  <a:pt x="1113" y="563"/>
                </a:lnTo>
                <a:lnTo>
                  <a:pt x="1149" y="577"/>
                </a:lnTo>
                <a:lnTo>
                  <a:pt x="1182" y="591"/>
                </a:lnTo>
                <a:lnTo>
                  <a:pt x="1214" y="604"/>
                </a:lnTo>
                <a:lnTo>
                  <a:pt x="1242" y="616"/>
                </a:lnTo>
                <a:lnTo>
                  <a:pt x="1266" y="627"/>
                </a:lnTo>
                <a:lnTo>
                  <a:pt x="1287" y="634"/>
                </a:lnTo>
                <a:lnTo>
                  <a:pt x="1301" y="641"/>
                </a:lnTo>
                <a:lnTo>
                  <a:pt x="1311" y="645"/>
                </a:lnTo>
                <a:lnTo>
                  <a:pt x="1314" y="646"/>
                </a:lnTo>
                <a:lnTo>
                  <a:pt x="1562" y="546"/>
                </a:lnTo>
                <a:lnTo>
                  <a:pt x="1563" y="542"/>
                </a:lnTo>
                <a:lnTo>
                  <a:pt x="1567" y="532"/>
                </a:lnTo>
                <a:lnTo>
                  <a:pt x="1572" y="515"/>
                </a:lnTo>
                <a:lnTo>
                  <a:pt x="1581" y="493"/>
                </a:lnTo>
                <a:lnTo>
                  <a:pt x="1592" y="468"/>
                </a:lnTo>
                <a:lnTo>
                  <a:pt x="1603" y="437"/>
                </a:lnTo>
                <a:lnTo>
                  <a:pt x="1615" y="404"/>
                </a:lnTo>
                <a:lnTo>
                  <a:pt x="1629" y="368"/>
                </a:lnTo>
                <a:lnTo>
                  <a:pt x="1644" y="331"/>
                </a:lnTo>
                <a:lnTo>
                  <a:pt x="1659" y="292"/>
                </a:lnTo>
                <a:lnTo>
                  <a:pt x="1675" y="253"/>
                </a:lnTo>
                <a:lnTo>
                  <a:pt x="1690" y="214"/>
                </a:lnTo>
                <a:lnTo>
                  <a:pt x="1705" y="177"/>
                </a:lnTo>
                <a:lnTo>
                  <a:pt x="1721" y="141"/>
                </a:lnTo>
                <a:lnTo>
                  <a:pt x="1735" y="108"/>
                </a:lnTo>
                <a:lnTo>
                  <a:pt x="1749" y="77"/>
                </a:lnTo>
                <a:lnTo>
                  <a:pt x="1762" y="52"/>
                </a:lnTo>
                <a:lnTo>
                  <a:pt x="1772" y="30"/>
                </a:lnTo>
                <a:lnTo>
                  <a:pt x="1782" y="13"/>
                </a:lnTo>
                <a:lnTo>
                  <a:pt x="1790" y="3"/>
                </a:lnTo>
                <a:lnTo>
                  <a:pt x="1795" y="0"/>
                </a:lnTo>
                <a:close/>
              </a:path>
            </a:pathLst>
          </a:custGeom>
          <a:solidFill>
            <a:srgbClr val="40404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1807417" y="1910902"/>
            <a:ext cx="859323" cy="859323"/>
            <a:chOff x="1491849" y="1913253"/>
            <a:chExt cx="859323" cy="859323"/>
          </a:xfrm>
        </p:grpSpPr>
        <p:sp>
          <p:nvSpPr>
            <p:cNvPr id="22" name="出自【趣你的PPT】(微信:qunideppt)：最优质的PPT资源库"/>
            <p:cNvSpPr>
              <a:spLocks noChangeAspect="1"/>
            </p:cNvSpPr>
            <p:nvPr/>
          </p:nvSpPr>
          <p:spPr>
            <a:xfrm>
              <a:off x="1491849" y="1913253"/>
              <a:ext cx="859323" cy="859323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3" name="出自【趣你的PPT】(微信:qunideppt)：最优质的PPT资源库"/>
            <p:cNvSpPr>
              <a:spLocks noChangeAspect="1" noEditPoints="1"/>
            </p:cNvSpPr>
            <p:nvPr/>
          </p:nvSpPr>
          <p:spPr bwMode="auto">
            <a:xfrm>
              <a:off x="1673527" y="2178584"/>
              <a:ext cx="495980" cy="328665"/>
            </a:xfrm>
            <a:custGeom>
              <a:avLst/>
              <a:gdLst/>
              <a:ahLst/>
              <a:cxnLst>
                <a:cxn ang="0">
                  <a:pos x="77" y="43"/>
                </a:cxn>
                <a:cxn ang="0">
                  <a:pos x="77" y="47"/>
                </a:cxn>
                <a:cxn ang="0">
                  <a:pos x="70" y="51"/>
                </a:cxn>
                <a:cxn ang="0">
                  <a:pos x="6" y="51"/>
                </a:cxn>
                <a:cxn ang="0">
                  <a:pos x="0" y="47"/>
                </a:cxn>
                <a:cxn ang="0">
                  <a:pos x="0" y="43"/>
                </a:cxn>
                <a:cxn ang="0">
                  <a:pos x="6" y="43"/>
                </a:cxn>
                <a:cxn ang="0">
                  <a:pos x="70" y="43"/>
                </a:cxn>
                <a:cxn ang="0">
                  <a:pos x="77" y="43"/>
                </a:cxn>
                <a:cxn ang="0">
                  <a:pos x="10" y="34"/>
                </a:cxn>
                <a:cxn ang="0">
                  <a:pos x="10" y="6"/>
                </a:cxn>
                <a:cxn ang="0">
                  <a:pos x="16" y="0"/>
                </a:cxn>
                <a:cxn ang="0">
                  <a:pos x="60" y="0"/>
                </a:cxn>
                <a:cxn ang="0">
                  <a:pos x="67" y="6"/>
                </a:cxn>
                <a:cxn ang="0">
                  <a:pos x="67" y="34"/>
                </a:cxn>
                <a:cxn ang="0">
                  <a:pos x="60" y="41"/>
                </a:cxn>
                <a:cxn ang="0">
                  <a:pos x="16" y="41"/>
                </a:cxn>
                <a:cxn ang="0">
                  <a:pos x="10" y="34"/>
                </a:cxn>
                <a:cxn ang="0">
                  <a:pos x="15" y="34"/>
                </a:cxn>
                <a:cxn ang="0">
                  <a:pos x="16" y="36"/>
                </a:cxn>
                <a:cxn ang="0">
                  <a:pos x="60" y="36"/>
                </a:cxn>
                <a:cxn ang="0">
                  <a:pos x="61" y="34"/>
                </a:cxn>
                <a:cxn ang="0">
                  <a:pos x="61" y="6"/>
                </a:cxn>
                <a:cxn ang="0">
                  <a:pos x="60" y="5"/>
                </a:cxn>
                <a:cxn ang="0">
                  <a:pos x="16" y="5"/>
                </a:cxn>
                <a:cxn ang="0">
                  <a:pos x="15" y="6"/>
                </a:cxn>
                <a:cxn ang="0">
                  <a:pos x="15" y="34"/>
                </a:cxn>
                <a:cxn ang="0">
                  <a:pos x="42" y="47"/>
                </a:cxn>
                <a:cxn ang="0">
                  <a:pos x="42" y="46"/>
                </a:cxn>
                <a:cxn ang="0">
                  <a:pos x="35" y="46"/>
                </a:cxn>
                <a:cxn ang="0">
                  <a:pos x="34" y="47"/>
                </a:cxn>
                <a:cxn ang="0">
                  <a:pos x="35" y="47"/>
                </a:cxn>
                <a:cxn ang="0">
                  <a:pos x="42" y="47"/>
                </a:cxn>
                <a:cxn ang="0">
                  <a:pos x="42" y="47"/>
                </a:cxn>
              </a:cxnLst>
              <a:rect l="0" t="0" r="r" b="b"/>
              <a:pathLst>
                <a:path w="77" h="51">
                  <a:moveTo>
                    <a:pt x="77" y="43"/>
                  </a:moveTo>
                  <a:cubicBezTo>
                    <a:pt x="77" y="47"/>
                    <a:pt x="77" y="47"/>
                    <a:pt x="77" y="47"/>
                  </a:cubicBezTo>
                  <a:cubicBezTo>
                    <a:pt x="77" y="49"/>
                    <a:pt x="74" y="51"/>
                    <a:pt x="70" y="51"/>
                  </a:cubicBezTo>
                  <a:cubicBezTo>
                    <a:pt x="6" y="51"/>
                    <a:pt x="6" y="51"/>
                    <a:pt x="6" y="51"/>
                  </a:cubicBezTo>
                  <a:cubicBezTo>
                    <a:pt x="3" y="51"/>
                    <a:pt x="0" y="49"/>
                    <a:pt x="0" y="47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70" y="43"/>
                    <a:pt x="70" y="43"/>
                    <a:pt x="70" y="43"/>
                  </a:cubicBezTo>
                  <a:lnTo>
                    <a:pt x="77" y="43"/>
                  </a:lnTo>
                  <a:close/>
                  <a:moveTo>
                    <a:pt x="10" y="34"/>
                  </a:moveTo>
                  <a:cubicBezTo>
                    <a:pt x="10" y="6"/>
                    <a:pt x="10" y="6"/>
                    <a:pt x="10" y="6"/>
                  </a:cubicBezTo>
                  <a:cubicBezTo>
                    <a:pt x="10" y="2"/>
                    <a:pt x="13" y="0"/>
                    <a:pt x="16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4" y="0"/>
                    <a:pt x="67" y="2"/>
                    <a:pt x="67" y="6"/>
                  </a:cubicBezTo>
                  <a:cubicBezTo>
                    <a:pt x="67" y="34"/>
                    <a:pt x="67" y="34"/>
                    <a:pt x="67" y="34"/>
                  </a:cubicBezTo>
                  <a:cubicBezTo>
                    <a:pt x="67" y="38"/>
                    <a:pt x="64" y="41"/>
                    <a:pt x="60" y="41"/>
                  </a:cubicBezTo>
                  <a:cubicBezTo>
                    <a:pt x="16" y="41"/>
                    <a:pt x="16" y="41"/>
                    <a:pt x="16" y="41"/>
                  </a:cubicBezTo>
                  <a:cubicBezTo>
                    <a:pt x="13" y="41"/>
                    <a:pt x="10" y="38"/>
                    <a:pt x="10" y="34"/>
                  </a:cubicBezTo>
                  <a:close/>
                  <a:moveTo>
                    <a:pt x="15" y="34"/>
                  </a:moveTo>
                  <a:cubicBezTo>
                    <a:pt x="15" y="35"/>
                    <a:pt x="16" y="36"/>
                    <a:pt x="16" y="36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61" y="36"/>
                    <a:pt x="61" y="35"/>
                    <a:pt x="61" y="34"/>
                  </a:cubicBezTo>
                  <a:cubicBezTo>
                    <a:pt x="61" y="6"/>
                    <a:pt x="61" y="6"/>
                    <a:pt x="61" y="6"/>
                  </a:cubicBezTo>
                  <a:cubicBezTo>
                    <a:pt x="61" y="5"/>
                    <a:pt x="61" y="5"/>
                    <a:pt x="60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5" y="5"/>
                    <a:pt x="15" y="6"/>
                  </a:cubicBezTo>
                  <a:lnTo>
                    <a:pt x="15" y="34"/>
                  </a:lnTo>
                  <a:close/>
                  <a:moveTo>
                    <a:pt x="42" y="47"/>
                  </a:moveTo>
                  <a:cubicBezTo>
                    <a:pt x="42" y="46"/>
                    <a:pt x="42" y="46"/>
                    <a:pt x="42" y="46"/>
                  </a:cubicBezTo>
                  <a:cubicBezTo>
                    <a:pt x="35" y="46"/>
                    <a:pt x="35" y="46"/>
                    <a:pt x="35" y="46"/>
                  </a:cubicBezTo>
                  <a:cubicBezTo>
                    <a:pt x="35" y="46"/>
                    <a:pt x="34" y="46"/>
                    <a:pt x="34" y="47"/>
                  </a:cubicBezTo>
                  <a:cubicBezTo>
                    <a:pt x="34" y="47"/>
                    <a:pt x="35" y="47"/>
                    <a:pt x="35" y="47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2" y="47"/>
                    <a:pt x="42" y="47"/>
                    <a:pt x="42" y="47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sp>
        <p:nvSpPr>
          <p:cNvPr id="24" name="出自【趣你的PPT】(微信:qunideppt)：最优质的PPT资源库"/>
          <p:cNvSpPr txBox="1"/>
          <p:nvPr/>
        </p:nvSpPr>
        <p:spPr>
          <a:xfrm>
            <a:off x="2710617" y="2105802"/>
            <a:ext cx="24909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US" sz="14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" name="Group 2出自【趣你的PPT】(微信:qunideppt)：最优质的PPT资源库"/>
          <p:cNvGrpSpPr/>
          <p:nvPr/>
        </p:nvGrpSpPr>
        <p:grpSpPr>
          <a:xfrm>
            <a:off x="1807417" y="3006470"/>
            <a:ext cx="859323" cy="859323"/>
            <a:chOff x="1491849" y="3008821"/>
            <a:chExt cx="859323" cy="859323"/>
          </a:xfrm>
        </p:grpSpPr>
        <p:sp>
          <p:nvSpPr>
            <p:cNvPr id="37" name="出自【趣你的PPT】(微信:qunideppt)：最优质的PPT资源库"/>
            <p:cNvSpPr>
              <a:spLocks noChangeAspect="1"/>
            </p:cNvSpPr>
            <p:nvPr/>
          </p:nvSpPr>
          <p:spPr>
            <a:xfrm>
              <a:off x="1491849" y="3008821"/>
              <a:ext cx="859323" cy="859323"/>
            </a:xfrm>
            <a:prstGeom prst="ellipse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34" name="出自【趣你的PPT】(微信:qunideppt)：最优质的PPT资源库"/>
            <p:cNvSpPr>
              <a:spLocks noChangeAspect="1" noEditPoints="1"/>
            </p:cNvSpPr>
            <p:nvPr/>
          </p:nvSpPr>
          <p:spPr bwMode="auto">
            <a:xfrm>
              <a:off x="1738760" y="3214669"/>
              <a:ext cx="365501" cy="447633"/>
            </a:xfrm>
            <a:custGeom>
              <a:avLst/>
              <a:gdLst/>
              <a:ahLst/>
              <a:cxnLst>
                <a:cxn ang="0">
                  <a:pos x="41" y="44"/>
                </a:cxn>
                <a:cxn ang="0">
                  <a:pos x="35" y="50"/>
                </a:cxn>
                <a:cxn ang="0">
                  <a:pos x="5" y="50"/>
                </a:cxn>
                <a:cxn ang="0">
                  <a:pos x="0" y="44"/>
                </a:cxn>
                <a:cxn ang="0">
                  <a:pos x="0" y="5"/>
                </a:cxn>
                <a:cxn ang="0">
                  <a:pos x="5" y="0"/>
                </a:cxn>
                <a:cxn ang="0">
                  <a:pos x="35" y="0"/>
                </a:cxn>
                <a:cxn ang="0">
                  <a:pos x="41" y="5"/>
                </a:cxn>
                <a:cxn ang="0">
                  <a:pos x="41" y="44"/>
                </a:cxn>
                <a:cxn ang="0">
                  <a:pos x="36" y="5"/>
                </a:cxn>
                <a:cxn ang="0">
                  <a:pos x="35" y="4"/>
                </a:cxn>
                <a:cxn ang="0">
                  <a:pos x="5" y="4"/>
                </a:cxn>
                <a:cxn ang="0">
                  <a:pos x="4" y="5"/>
                </a:cxn>
                <a:cxn ang="0">
                  <a:pos x="4" y="40"/>
                </a:cxn>
                <a:cxn ang="0">
                  <a:pos x="5" y="41"/>
                </a:cxn>
                <a:cxn ang="0">
                  <a:pos x="35" y="41"/>
                </a:cxn>
                <a:cxn ang="0">
                  <a:pos x="36" y="40"/>
                </a:cxn>
                <a:cxn ang="0">
                  <a:pos x="36" y="5"/>
                </a:cxn>
                <a:cxn ang="0">
                  <a:pos x="20" y="43"/>
                </a:cxn>
                <a:cxn ang="0">
                  <a:pos x="18" y="45"/>
                </a:cxn>
                <a:cxn ang="0">
                  <a:pos x="20" y="48"/>
                </a:cxn>
                <a:cxn ang="0">
                  <a:pos x="23" y="45"/>
                </a:cxn>
                <a:cxn ang="0">
                  <a:pos x="20" y="43"/>
                </a:cxn>
              </a:cxnLst>
              <a:rect l="0" t="0" r="r" b="b"/>
              <a:pathLst>
                <a:path w="41" h="50">
                  <a:moveTo>
                    <a:pt x="41" y="44"/>
                  </a:moveTo>
                  <a:cubicBezTo>
                    <a:pt x="41" y="47"/>
                    <a:pt x="38" y="50"/>
                    <a:pt x="35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2" y="50"/>
                    <a:pt x="0" y="47"/>
                    <a:pt x="0" y="44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8" y="0"/>
                    <a:pt x="41" y="2"/>
                    <a:pt x="41" y="5"/>
                  </a:cubicBezTo>
                  <a:lnTo>
                    <a:pt x="41" y="44"/>
                  </a:lnTo>
                  <a:close/>
                  <a:moveTo>
                    <a:pt x="36" y="5"/>
                  </a:moveTo>
                  <a:cubicBezTo>
                    <a:pt x="36" y="5"/>
                    <a:pt x="36" y="4"/>
                    <a:pt x="3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4" y="40"/>
                    <a:pt x="5" y="41"/>
                    <a:pt x="5" y="41"/>
                  </a:cubicBezTo>
                  <a:cubicBezTo>
                    <a:pt x="35" y="41"/>
                    <a:pt x="35" y="41"/>
                    <a:pt x="35" y="41"/>
                  </a:cubicBezTo>
                  <a:cubicBezTo>
                    <a:pt x="36" y="41"/>
                    <a:pt x="36" y="40"/>
                    <a:pt x="36" y="40"/>
                  </a:cubicBezTo>
                  <a:lnTo>
                    <a:pt x="36" y="5"/>
                  </a:lnTo>
                  <a:close/>
                  <a:moveTo>
                    <a:pt x="20" y="43"/>
                  </a:moveTo>
                  <a:cubicBezTo>
                    <a:pt x="19" y="43"/>
                    <a:pt x="18" y="44"/>
                    <a:pt x="18" y="45"/>
                  </a:cubicBezTo>
                  <a:cubicBezTo>
                    <a:pt x="18" y="46"/>
                    <a:pt x="19" y="48"/>
                    <a:pt x="20" y="48"/>
                  </a:cubicBezTo>
                  <a:cubicBezTo>
                    <a:pt x="22" y="48"/>
                    <a:pt x="23" y="46"/>
                    <a:pt x="23" y="45"/>
                  </a:cubicBezTo>
                  <a:cubicBezTo>
                    <a:pt x="23" y="44"/>
                    <a:pt x="22" y="43"/>
                    <a:pt x="20" y="43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4" name="Group 3出自【趣你的PPT】(微信:qunideppt)：最优质的PPT资源库"/>
          <p:cNvGrpSpPr/>
          <p:nvPr/>
        </p:nvGrpSpPr>
        <p:grpSpPr>
          <a:xfrm>
            <a:off x="1807417" y="4102038"/>
            <a:ext cx="859323" cy="859323"/>
            <a:chOff x="1491849" y="4104389"/>
            <a:chExt cx="859323" cy="859323"/>
          </a:xfrm>
        </p:grpSpPr>
        <p:sp>
          <p:nvSpPr>
            <p:cNvPr id="41" name="出自【趣你的PPT】(微信:qunideppt)：最优质的PPT资源库"/>
            <p:cNvSpPr>
              <a:spLocks noChangeAspect="1"/>
            </p:cNvSpPr>
            <p:nvPr/>
          </p:nvSpPr>
          <p:spPr>
            <a:xfrm>
              <a:off x="1491849" y="4104389"/>
              <a:ext cx="859323" cy="859323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48" name="出自【趣你的PPT】(微信:qunideppt)：最优质的PPT资源库"/>
            <p:cNvSpPr>
              <a:spLocks noChangeAspect="1" noEditPoints="1"/>
            </p:cNvSpPr>
            <p:nvPr/>
          </p:nvSpPr>
          <p:spPr bwMode="auto">
            <a:xfrm>
              <a:off x="1704341" y="4371175"/>
              <a:ext cx="434339" cy="325752"/>
            </a:xfrm>
            <a:custGeom>
              <a:avLst/>
              <a:gdLst/>
              <a:ahLst/>
              <a:cxnLst>
                <a:cxn ang="0">
                  <a:pos x="78" y="58"/>
                </a:cxn>
                <a:cxn ang="0">
                  <a:pos x="0" y="58"/>
                </a:cxn>
                <a:cxn ang="0">
                  <a:pos x="0" y="0"/>
                </a:cxn>
                <a:cxn ang="0">
                  <a:pos x="5" y="0"/>
                </a:cxn>
                <a:cxn ang="0">
                  <a:pos x="5" y="53"/>
                </a:cxn>
                <a:cxn ang="0">
                  <a:pos x="78" y="53"/>
                </a:cxn>
                <a:cxn ang="0">
                  <a:pos x="78" y="58"/>
                </a:cxn>
                <a:cxn ang="0">
                  <a:pos x="73" y="22"/>
                </a:cxn>
                <a:cxn ang="0">
                  <a:pos x="71" y="23"/>
                </a:cxn>
                <a:cxn ang="0">
                  <a:pos x="66" y="18"/>
                </a:cxn>
                <a:cxn ang="0">
                  <a:pos x="42" y="42"/>
                </a:cxn>
                <a:cxn ang="0">
                  <a:pos x="40" y="42"/>
                </a:cxn>
                <a:cxn ang="0">
                  <a:pos x="31" y="34"/>
                </a:cxn>
                <a:cxn ang="0">
                  <a:pos x="16" y="49"/>
                </a:cxn>
                <a:cxn ang="0">
                  <a:pos x="8" y="42"/>
                </a:cxn>
                <a:cxn ang="0">
                  <a:pos x="30" y="20"/>
                </a:cxn>
                <a:cxn ang="0">
                  <a:pos x="32" y="20"/>
                </a:cxn>
                <a:cxn ang="0">
                  <a:pos x="41" y="29"/>
                </a:cxn>
                <a:cxn ang="0">
                  <a:pos x="59" y="11"/>
                </a:cxn>
                <a:cxn ang="0">
                  <a:pos x="54" y="6"/>
                </a:cxn>
                <a:cxn ang="0">
                  <a:pos x="55" y="4"/>
                </a:cxn>
                <a:cxn ang="0">
                  <a:pos x="71" y="4"/>
                </a:cxn>
                <a:cxn ang="0">
                  <a:pos x="73" y="6"/>
                </a:cxn>
                <a:cxn ang="0">
                  <a:pos x="73" y="22"/>
                </a:cxn>
              </a:cxnLst>
              <a:rect l="0" t="0" r="r" b="b"/>
              <a:pathLst>
                <a:path w="78" h="58">
                  <a:moveTo>
                    <a:pt x="78" y="58"/>
                  </a:moveTo>
                  <a:cubicBezTo>
                    <a:pt x="0" y="58"/>
                    <a:pt x="0" y="58"/>
                    <a:pt x="0" y="5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78" y="53"/>
                    <a:pt x="78" y="53"/>
                    <a:pt x="78" y="53"/>
                  </a:cubicBezTo>
                  <a:lnTo>
                    <a:pt x="78" y="58"/>
                  </a:lnTo>
                  <a:close/>
                  <a:moveTo>
                    <a:pt x="73" y="22"/>
                  </a:moveTo>
                  <a:cubicBezTo>
                    <a:pt x="73" y="23"/>
                    <a:pt x="71" y="24"/>
                    <a:pt x="71" y="23"/>
                  </a:cubicBezTo>
                  <a:cubicBezTo>
                    <a:pt x="66" y="18"/>
                    <a:pt x="66" y="18"/>
                    <a:pt x="66" y="18"/>
                  </a:cubicBezTo>
                  <a:cubicBezTo>
                    <a:pt x="42" y="42"/>
                    <a:pt x="42" y="42"/>
                    <a:pt x="42" y="42"/>
                  </a:cubicBezTo>
                  <a:cubicBezTo>
                    <a:pt x="41" y="43"/>
                    <a:pt x="41" y="43"/>
                    <a:pt x="40" y="42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1" y="19"/>
                    <a:pt x="32" y="19"/>
                    <a:pt x="32" y="20"/>
                  </a:cubicBezTo>
                  <a:cubicBezTo>
                    <a:pt x="41" y="29"/>
                    <a:pt x="41" y="29"/>
                    <a:pt x="41" y="29"/>
                  </a:cubicBezTo>
                  <a:cubicBezTo>
                    <a:pt x="59" y="11"/>
                    <a:pt x="59" y="11"/>
                    <a:pt x="59" y="11"/>
                  </a:cubicBezTo>
                  <a:cubicBezTo>
                    <a:pt x="54" y="6"/>
                    <a:pt x="54" y="6"/>
                    <a:pt x="54" y="6"/>
                  </a:cubicBezTo>
                  <a:cubicBezTo>
                    <a:pt x="53" y="6"/>
                    <a:pt x="54" y="4"/>
                    <a:pt x="55" y="4"/>
                  </a:cubicBezTo>
                  <a:cubicBezTo>
                    <a:pt x="71" y="4"/>
                    <a:pt x="71" y="4"/>
                    <a:pt x="71" y="4"/>
                  </a:cubicBezTo>
                  <a:cubicBezTo>
                    <a:pt x="72" y="4"/>
                    <a:pt x="73" y="5"/>
                    <a:pt x="73" y="6"/>
                  </a:cubicBezTo>
                  <a:lnTo>
                    <a:pt x="73" y="22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5" name="Group 4出自【趣你的PPT】(微信:qunideppt)：最优质的PPT资源库"/>
          <p:cNvGrpSpPr/>
          <p:nvPr/>
        </p:nvGrpSpPr>
        <p:grpSpPr>
          <a:xfrm>
            <a:off x="1807417" y="5197610"/>
            <a:ext cx="859323" cy="859323"/>
            <a:chOff x="1498623" y="5199961"/>
            <a:chExt cx="859323" cy="859323"/>
          </a:xfrm>
        </p:grpSpPr>
        <p:sp>
          <p:nvSpPr>
            <p:cNvPr id="45" name="出自【趣你的PPT】(微信:qunideppt)：最优质的PPT资源库"/>
            <p:cNvSpPr>
              <a:spLocks noChangeAspect="1"/>
            </p:cNvSpPr>
            <p:nvPr/>
          </p:nvSpPr>
          <p:spPr>
            <a:xfrm>
              <a:off x="1498623" y="5199961"/>
              <a:ext cx="859323" cy="859323"/>
            </a:xfrm>
            <a:prstGeom prst="ellipse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4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738760" y="5425721"/>
              <a:ext cx="379048" cy="407803"/>
            </a:xfrm>
            <a:custGeom>
              <a:avLst/>
              <a:gdLst/>
              <a:ahLst/>
              <a:cxnLst>
                <a:cxn ang="0">
                  <a:pos x="67" y="67"/>
                </a:cxn>
                <a:cxn ang="0">
                  <a:pos x="61" y="72"/>
                </a:cxn>
                <a:cxn ang="0">
                  <a:pos x="5" y="72"/>
                </a:cxn>
                <a:cxn ang="0">
                  <a:pos x="0" y="67"/>
                </a:cxn>
                <a:cxn ang="0">
                  <a:pos x="0" y="16"/>
                </a:cxn>
                <a:cxn ang="0">
                  <a:pos x="5" y="11"/>
                </a:cxn>
                <a:cxn ang="0">
                  <a:pos x="10" y="11"/>
                </a:cxn>
                <a:cxn ang="0">
                  <a:pos x="10" y="7"/>
                </a:cxn>
                <a:cxn ang="0">
                  <a:pos x="16" y="0"/>
                </a:cxn>
                <a:cxn ang="0">
                  <a:pos x="19" y="0"/>
                </a:cxn>
                <a:cxn ang="0">
                  <a:pos x="25" y="7"/>
                </a:cxn>
                <a:cxn ang="0">
                  <a:pos x="25" y="11"/>
                </a:cxn>
                <a:cxn ang="0">
                  <a:pos x="41" y="11"/>
                </a:cxn>
                <a:cxn ang="0">
                  <a:pos x="41" y="7"/>
                </a:cxn>
                <a:cxn ang="0">
                  <a:pos x="47" y="0"/>
                </a:cxn>
                <a:cxn ang="0">
                  <a:pos x="50" y="0"/>
                </a:cxn>
                <a:cxn ang="0">
                  <a:pos x="56" y="7"/>
                </a:cxn>
                <a:cxn ang="0">
                  <a:pos x="56" y="11"/>
                </a:cxn>
                <a:cxn ang="0">
                  <a:pos x="61" y="11"/>
                </a:cxn>
                <a:cxn ang="0">
                  <a:pos x="67" y="16"/>
                </a:cxn>
                <a:cxn ang="0">
                  <a:pos x="67" y="67"/>
                </a:cxn>
                <a:cxn ang="0">
                  <a:pos x="61" y="67"/>
                </a:cxn>
                <a:cxn ang="0">
                  <a:pos x="61" y="26"/>
                </a:cxn>
                <a:cxn ang="0">
                  <a:pos x="5" y="26"/>
                </a:cxn>
                <a:cxn ang="0">
                  <a:pos x="5" y="67"/>
                </a:cxn>
                <a:cxn ang="0">
                  <a:pos x="61" y="67"/>
                </a:cxn>
                <a:cxn ang="0">
                  <a:pos x="20" y="7"/>
                </a:cxn>
                <a:cxn ang="0">
                  <a:pos x="19" y="5"/>
                </a:cxn>
                <a:cxn ang="0">
                  <a:pos x="16" y="5"/>
                </a:cxn>
                <a:cxn ang="0">
                  <a:pos x="15" y="7"/>
                </a:cxn>
                <a:cxn ang="0">
                  <a:pos x="15" y="18"/>
                </a:cxn>
                <a:cxn ang="0">
                  <a:pos x="16" y="20"/>
                </a:cxn>
                <a:cxn ang="0">
                  <a:pos x="19" y="20"/>
                </a:cxn>
                <a:cxn ang="0">
                  <a:pos x="20" y="18"/>
                </a:cxn>
                <a:cxn ang="0">
                  <a:pos x="20" y="7"/>
                </a:cxn>
                <a:cxn ang="0">
                  <a:pos x="51" y="7"/>
                </a:cxn>
                <a:cxn ang="0">
                  <a:pos x="50" y="5"/>
                </a:cxn>
                <a:cxn ang="0">
                  <a:pos x="47" y="5"/>
                </a:cxn>
                <a:cxn ang="0">
                  <a:pos x="46" y="7"/>
                </a:cxn>
                <a:cxn ang="0">
                  <a:pos x="46" y="18"/>
                </a:cxn>
                <a:cxn ang="0">
                  <a:pos x="47" y="20"/>
                </a:cxn>
                <a:cxn ang="0">
                  <a:pos x="50" y="20"/>
                </a:cxn>
                <a:cxn ang="0">
                  <a:pos x="51" y="18"/>
                </a:cxn>
                <a:cxn ang="0">
                  <a:pos x="51" y="7"/>
                </a:cxn>
              </a:cxnLst>
              <a:rect l="0" t="0" r="r" b="b"/>
              <a:pathLst>
                <a:path w="67" h="72">
                  <a:moveTo>
                    <a:pt x="67" y="67"/>
                  </a:moveTo>
                  <a:cubicBezTo>
                    <a:pt x="67" y="70"/>
                    <a:pt x="64" y="72"/>
                    <a:pt x="61" y="72"/>
                  </a:cubicBezTo>
                  <a:cubicBezTo>
                    <a:pt x="5" y="72"/>
                    <a:pt x="5" y="72"/>
                    <a:pt x="5" y="72"/>
                  </a:cubicBezTo>
                  <a:cubicBezTo>
                    <a:pt x="2" y="72"/>
                    <a:pt x="0" y="70"/>
                    <a:pt x="0" y="67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3"/>
                    <a:pt x="2" y="11"/>
                    <a:pt x="5" y="11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0" y="3"/>
                    <a:pt x="13" y="0"/>
                    <a:pt x="16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3" y="0"/>
                    <a:pt x="25" y="3"/>
                    <a:pt x="25" y="7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41" y="11"/>
                    <a:pt x="41" y="11"/>
                    <a:pt x="41" y="11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41" y="3"/>
                    <a:pt x="44" y="0"/>
                    <a:pt x="47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3" y="0"/>
                    <a:pt x="56" y="3"/>
                    <a:pt x="56" y="7"/>
                  </a:cubicBezTo>
                  <a:cubicBezTo>
                    <a:pt x="56" y="11"/>
                    <a:pt x="56" y="11"/>
                    <a:pt x="56" y="11"/>
                  </a:cubicBezTo>
                  <a:cubicBezTo>
                    <a:pt x="61" y="11"/>
                    <a:pt x="61" y="11"/>
                    <a:pt x="61" y="11"/>
                  </a:cubicBezTo>
                  <a:cubicBezTo>
                    <a:pt x="64" y="11"/>
                    <a:pt x="67" y="13"/>
                    <a:pt x="67" y="16"/>
                  </a:cubicBezTo>
                  <a:lnTo>
                    <a:pt x="67" y="67"/>
                  </a:lnTo>
                  <a:close/>
                  <a:moveTo>
                    <a:pt x="61" y="67"/>
                  </a:moveTo>
                  <a:cubicBezTo>
                    <a:pt x="61" y="26"/>
                    <a:pt x="61" y="26"/>
                    <a:pt x="61" y="26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5" y="67"/>
                    <a:pt x="5" y="67"/>
                    <a:pt x="5" y="67"/>
                  </a:cubicBezTo>
                  <a:lnTo>
                    <a:pt x="61" y="67"/>
                  </a:lnTo>
                  <a:close/>
                  <a:moveTo>
                    <a:pt x="20" y="7"/>
                  </a:moveTo>
                  <a:cubicBezTo>
                    <a:pt x="20" y="6"/>
                    <a:pt x="20" y="5"/>
                    <a:pt x="19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5" y="6"/>
                    <a:pt x="15" y="7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9"/>
                    <a:pt x="16" y="20"/>
                    <a:pt x="16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20" y="20"/>
                    <a:pt x="20" y="19"/>
                    <a:pt x="20" y="18"/>
                  </a:cubicBezTo>
                  <a:lnTo>
                    <a:pt x="20" y="7"/>
                  </a:lnTo>
                  <a:close/>
                  <a:moveTo>
                    <a:pt x="51" y="7"/>
                  </a:moveTo>
                  <a:cubicBezTo>
                    <a:pt x="51" y="6"/>
                    <a:pt x="51" y="5"/>
                    <a:pt x="50" y="5"/>
                  </a:cubicBezTo>
                  <a:cubicBezTo>
                    <a:pt x="47" y="5"/>
                    <a:pt x="47" y="5"/>
                    <a:pt x="47" y="5"/>
                  </a:cubicBezTo>
                  <a:cubicBezTo>
                    <a:pt x="47" y="5"/>
                    <a:pt x="46" y="6"/>
                    <a:pt x="46" y="7"/>
                  </a:cubicBezTo>
                  <a:cubicBezTo>
                    <a:pt x="46" y="18"/>
                    <a:pt x="46" y="18"/>
                    <a:pt x="46" y="18"/>
                  </a:cubicBezTo>
                  <a:cubicBezTo>
                    <a:pt x="46" y="19"/>
                    <a:pt x="47" y="20"/>
                    <a:pt x="47" y="20"/>
                  </a:cubicBezTo>
                  <a:cubicBezTo>
                    <a:pt x="50" y="20"/>
                    <a:pt x="50" y="20"/>
                    <a:pt x="50" y="20"/>
                  </a:cubicBezTo>
                  <a:cubicBezTo>
                    <a:pt x="51" y="20"/>
                    <a:pt x="51" y="19"/>
                    <a:pt x="51" y="18"/>
                  </a:cubicBezTo>
                  <a:lnTo>
                    <a:pt x="51" y="7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25" name="Group 24出自【趣你的PPT】(微信:qunideppt)：最优质的PPT资源库"/>
          <p:cNvGrpSpPr/>
          <p:nvPr/>
        </p:nvGrpSpPr>
        <p:grpSpPr>
          <a:xfrm>
            <a:off x="292512" y="271343"/>
            <a:ext cx="3264318" cy="306802"/>
            <a:chOff x="292512" y="271343"/>
            <a:chExt cx="3264318" cy="306802"/>
          </a:xfrm>
        </p:grpSpPr>
        <p:sp>
          <p:nvSpPr>
            <p:cNvPr id="26" name="出自【趣你的PPT】(微信:qunideppt)：最优质的PPT资源库"/>
            <p:cNvSpPr/>
            <p:nvPr/>
          </p:nvSpPr>
          <p:spPr>
            <a:xfrm rot="2652504">
              <a:off x="703257" y="279513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出自【趣你的PPT】(微信:qunideppt)：最优质的PPT资源库"/>
            <p:cNvSpPr/>
            <p:nvPr/>
          </p:nvSpPr>
          <p:spPr>
            <a:xfrm rot="2652504">
              <a:off x="292512" y="279511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出自【趣你的PPT】(微信:qunideppt)：最优质的PPT资源库"/>
            <p:cNvSpPr/>
            <p:nvPr/>
          </p:nvSpPr>
          <p:spPr>
            <a:xfrm rot="2652504">
              <a:off x="535424" y="313621"/>
              <a:ext cx="222253" cy="222253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出自【趣你的PPT】(微信:qunideppt)：最优质的PPT资源库"/>
            <p:cNvSpPr txBox="1">
              <a:spLocks/>
            </p:cNvSpPr>
            <p:nvPr/>
          </p:nvSpPr>
          <p:spPr>
            <a:xfrm>
              <a:off x="1125441" y="271343"/>
              <a:ext cx="2431389" cy="30680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/>
              <a:r>
                <a:rPr lang="zh-CN" altLang="en-US" sz="2000" b="1" dirty="0">
                  <a:solidFill>
                    <a:srgbClr val="40404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输入您的标题</a:t>
              </a:r>
              <a:endParaRPr lang="en-US" altLang="zh-CN" sz="2400" dirty="0">
                <a:solidFill>
                  <a:srgbClr val="404040"/>
                </a:solidFill>
                <a:latin typeface="Bebas Neue" panose="020B0606020202050201" pitchFamily="34" charset="0"/>
              </a:endParaRPr>
            </a:p>
          </p:txBody>
        </p:sp>
      </p:grpSp>
      <p:sp>
        <p:nvSpPr>
          <p:cNvPr id="30" name="出自【趣你的PPT】(微信:qunideppt)：最优质的PPT资源库"/>
          <p:cNvSpPr txBox="1"/>
          <p:nvPr/>
        </p:nvSpPr>
        <p:spPr>
          <a:xfrm>
            <a:off x="2710617" y="3205298"/>
            <a:ext cx="24909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US" sz="14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2710617" y="4304794"/>
            <a:ext cx="24909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US" sz="14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2710617" y="5396438"/>
            <a:ext cx="24909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US" sz="14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892287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出自【趣你的PPT】(微信:qunideppt)：最优质的PPT资源库"/>
          <p:cNvSpPr/>
          <p:nvPr/>
        </p:nvSpPr>
        <p:spPr>
          <a:xfrm>
            <a:off x="4310181" y="2238452"/>
            <a:ext cx="3571640" cy="3571637"/>
          </a:xfrm>
          <a:prstGeom prst="ellipse">
            <a:avLst/>
          </a:prstGeom>
          <a:noFill/>
          <a:ln w="762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grpSp>
        <p:nvGrpSpPr>
          <p:cNvPr id="5" name="Group 4出自【趣你的PPT】(微信:qunideppt)：最优质的PPT资源库"/>
          <p:cNvGrpSpPr/>
          <p:nvPr/>
        </p:nvGrpSpPr>
        <p:grpSpPr>
          <a:xfrm>
            <a:off x="5246928" y="1371426"/>
            <a:ext cx="1698144" cy="828529"/>
            <a:chOff x="695086" y="1192989"/>
            <a:chExt cx="1273608" cy="621397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6" name="出自【趣你的PPT】(微信:qunideppt)：最优质的PPT资源库"/>
            <p:cNvSpPr/>
            <p:nvPr/>
          </p:nvSpPr>
          <p:spPr>
            <a:xfrm>
              <a:off x="695086" y="1192989"/>
              <a:ext cx="1273608" cy="621397"/>
            </a:xfrm>
            <a:prstGeom prst="downArrowCallout">
              <a:avLst>
                <a:gd name="adj1" fmla="val 25000"/>
                <a:gd name="adj2" fmla="val 25000"/>
                <a:gd name="adj3" fmla="val 25000"/>
                <a:gd name="adj4" fmla="val 75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7" name="出自【趣你的PPT】(微信:qunideppt)：最优质的PPT资源库"/>
            <p:cNvSpPr txBox="1"/>
            <p:nvPr/>
          </p:nvSpPr>
          <p:spPr>
            <a:xfrm>
              <a:off x="1024117" y="1332778"/>
              <a:ext cx="615554" cy="184666"/>
            </a:xfrm>
            <a:prstGeom prst="rect">
              <a:avLst/>
            </a:prstGeom>
            <a:grpFill/>
          </p:spPr>
          <p:txBody>
            <a:bodyPr wrap="none" lIns="0" tIns="0" rIns="0" bIns="0" rtlCol="0" anchor="t">
              <a:sp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  <a:endParaRPr 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8" name="出自【趣你的PPT】(微信:qunideppt)：最优质的PPT资源库"/>
          <p:cNvSpPr>
            <a:spLocks noChangeAspect="1"/>
          </p:cNvSpPr>
          <p:nvPr/>
        </p:nvSpPr>
        <p:spPr>
          <a:xfrm>
            <a:off x="3673348" y="1816004"/>
            <a:ext cx="963275" cy="963272"/>
          </a:xfrm>
          <a:prstGeom prst="ellipse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333" dirty="0">
              <a:solidFill>
                <a:schemeClr val="bg1"/>
              </a:solidFill>
              <a:latin typeface="FontAwesome" pitchFamily="2" charset="0"/>
            </a:endParaRPr>
          </a:p>
        </p:txBody>
      </p:sp>
      <p:sp>
        <p:nvSpPr>
          <p:cNvPr id="9" name="出自【趣你的PPT】(微信:qunideppt)：最优质的PPT资源库"/>
          <p:cNvSpPr>
            <a:spLocks noChangeAspect="1"/>
          </p:cNvSpPr>
          <p:nvPr/>
        </p:nvSpPr>
        <p:spPr>
          <a:xfrm>
            <a:off x="3119640" y="3542635"/>
            <a:ext cx="963275" cy="963272"/>
          </a:xfrm>
          <a:prstGeom prst="ellipse">
            <a:avLst/>
          </a:prstGeom>
          <a:noFill/>
          <a:ln w="571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333" dirty="0">
              <a:solidFill>
                <a:schemeClr val="bg1"/>
              </a:solidFill>
              <a:latin typeface="FontAwesome" pitchFamily="2" charset="0"/>
            </a:endParaRPr>
          </a:p>
        </p:txBody>
      </p:sp>
      <p:sp>
        <p:nvSpPr>
          <p:cNvPr id="10" name="出自【趣你的PPT】(微信:qunideppt)：最优质的PPT资源库"/>
          <p:cNvSpPr>
            <a:spLocks noChangeAspect="1"/>
          </p:cNvSpPr>
          <p:nvPr/>
        </p:nvSpPr>
        <p:spPr>
          <a:xfrm>
            <a:off x="3673348" y="5120108"/>
            <a:ext cx="963275" cy="963272"/>
          </a:xfrm>
          <a:prstGeom prst="ellipse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333" dirty="0">
              <a:solidFill>
                <a:schemeClr val="bg1"/>
              </a:solidFill>
              <a:latin typeface="FontAwesome" pitchFamily="2" charset="0"/>
            </a:endParaRPr>
          </a:p>
        </p:txBody>
      </p:sp>
      <p:grpSp>
        <p:nvGrpSpPr>
          <p:cNvPr id="11" name="Group 10出自【趣你的PPT】(微信:qunideppt)：最优质的PPT资源库"/>
          <p:cNvGrpSpPr/>
          <p:nvPr/>
        </p:nvGrpSpPr>
        <p:grpSpPr>
          <a:xfrm>
            <a:off x="1045788" y="2722878"/>
            <a:ext cx="2772861" cy="381345"/>
            <a:chOff x="539510" y="1997706"/>
            <a:chExt cx="2079646" cy="286009"/>
          </a:xfrm>
        </p:grpSpPr>
        <p:cxnSp>
          <p:nvCxnSpPr>
            <p:cNvPr id="12" name="出自【趣你的PPT】(微信:qunideppt)：最优质的PPT资源库"/>
            <p:cNvCxnSpPr/>
            <p:nvPr/>
          </p:nvCxnSpPr>
          <p:spPr>
            <a:xfrm flipH="1">
              <a:off x="2386109" y="1997706"/>
              <a:ext cx="233047" cy="285164"/>
            </a:xfrm>
            <a:prstGeom prst="line">
              <a:avLst/>
            </a:prstGeom>
            <a:ln w="19050">
              <a:solidFill>
                <a:srgbClr val="404040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出自【趣你的PPT】(微信:qunideppt)：最优质的PPT资源库"/>
            <p:cNvCxnSpPr/>
            <p:nvPr/>
          </p:nvCxnSpPr>
          <p:spPr>
            <a:xfrm flipH="1">
              <a:off x="539510" y="2283715"/>
              <a:ext cx="1843424" cy="0"/>
            </a:xfrm>
            <a:prstGeom prst="line">
              <a:avLst/>
            </a:prstGeom>
            <a:ln w="19050">
              <a:solidFill>
                <a:srgbClr val="404040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" name="出自【趣你的PPT】(微信:qunideppt)：最优质的PPT资源库"/>
          <p:cNvCxnSpPr/>
          <p:nvPr/>
        </p:nvCxnSpPr>
        <p:spPr>
          <a:xfrm flipH="1">
            <a:off x="1045794" y="4024271"/>
            <a:ext cx="2073852" cy="0"/>
          </a:xfrm>
          <a:prstGeom prst="line">
            <a:avLst/>
          </a:prstGeom>
          <a:ln w="19050">
            <a:solidFill>
              <a:srgbClr val="404040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Group 14出自【趣你的PPT】(微信:qunideppt)：最优质的PPT资源库"/>
          <p:cNvGrpSpPr/>
          <p:nvPr/>
        </p:nvGrpSpPr>
        <p:grpSpPr>
          <a:xfrm flipV="1">
            <a:off x="1045788" y="4814273"/>
            <a:ext cx="2772861" cy="381345"/>
            <a:chOff x="539510" y="1997706"/>
            <a:chExt cx="2079646" cy="286009"/>
          </a:xfrm>
        </p:grpSpPr>
        <p:cxnSp>
          <p:nvCxnSpPr>
            <p:cNvPr id="16" name="出自【趣你的PPT】(微信:qunideppt)：最优质的PPT资源库"/>
            <p:cNvCxnSpPr/>
            <p:nvPr/>
          </p:nvCxnSpPr>
          <p:spPr>
            <a:xfrm flipH="1">
              <a:off x="2386109" y="1997706"/>
              <a:ext cx="233047" cy="285164"/>
            </a:xfrm>
            <a:prstGeom prst="line">
              <a:avLst/>
            </a:prstGeom>
            <a:ln w="19050">
              <a:solidFill>
                <a:srgbClr val="404040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出自【趣你的PPT】(微信:qunideppt)：最优质的PPT资源库"/>
            <p:cNvCxnSpPr/>
            <p:nvPr/>
          </p:nvCxnSpPr>
          <p:spPr>
            <a:xfrm flipH="1">
              <a:off x="539510" y="2283715"/>
              <a:ext cx="1843424" cy="0"/>
            </a:xfrm>
            <a:prstGeom prst="line">
              <a:avLst/>
            </a:prstGeom>
            <a:ln w="19050">
              <a:solidFill>
                <a:srgbClr val="404040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出自【趣你的PPT】(微信:qunideppt)：最优质的PPT资源库"/>
          <p:cNvSpPr txBox="1"/>
          <p:nvPr/>
        </p:nvSpPr>
        <p:spPr>
          <a:xfrm>
            <a:off x="1496747" y="2798733"/>
            <a:ext cx="820738" cy="246221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lvl="0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dirty="0">
              <a:solidFill>
                <a:srgbClr val="262626"/>
              </a:solidFill>
              <a:latin typeface="Bebas Neue" panose="020B0606020202050201" pitchFamily="34" charset="0"/>
            </a:endParaRP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1496747" y="3722744"/>
            <a:ext cx="820738" cy="246221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lvl="0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sz="1600" dirty="0">
              <a:solidFill>
                <a:srgbClr val="262626"/>
              </a:solidFill>
              <a:latin typeface="Bebas Neue" panose="020B0606020202050201" pitchFamily="34" charset="0"/>
            </a:endParaRPr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1496747" y="4505907"/>
            <a:ext cx="820738" cy="246221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lvl="0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sz="1600" dirty="0">
              <a:solidFill>
                <a:srgbClr val="262626"/>
              </a:solidFill>
              <a:latin typeface="Bebas Neue" panose="020B0606020202050201" pitchFamily="34" charset="0"/>
            </a:endParaRPr>
          </a:p>
        </p:txBody>
      </p:sp>
      <p:sp>
        <p:nvSpPr>
          <p:cNvPr id="21" name="出自【趣你的PPT】(微信:qunideppt)：最优质的PPT资源库"/>
          <p:cNvSpPr>
            <a:spLocks noChangeAspect="1"/>
          </p:cNvSpPr>
          <p:nvPr/>
        </p:nvSpPr>
        <p:spPr>
          <a:xfrm flipH="1">
            <a:off x="7588761" y="1816004"/>
            <a:ext cx="963275" cy="963272"/>
          </a:xfrm>
          <a:prstGeom prst="ellipse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333" dirty="0">
              <a:solidFill>
                <a:schemeClr val="bg1"/>
              </a:solidFill>
              <a:latin typeface="FontAwesome" pitchFamily="2" charset="0"/>
            </a:endParaRPr>
          </a:p>
        </p:txBody>
      </p:sp>
      <p:sp>
        <p:nvSpPr>
          <p:cNvPr id="22" name="出自【趣你的PPT】(微信:qunideppt)：最优质的PPT资源库"/>
          <p:cNvSpPr>
            <a:spLocks noChangeAspect="1"/>
          </p:cNvSpPr>
          <p:nvPr/>
        </p:nvSpPr>
        <p:spPr>
          <a:xfrm flipH="1">
            <a:off x="8150192" y="3542635"/>
            <a:ext cx="963275" cy="963272"/>
          </a:xfrm>
          <a:prstGeom prst="ellipse">
            <a:avLst/>
          </a:prstGeom>
          <a:noFill/>
          <a:ln w="571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333" dirty="0">
              <a:solidFill>
                <a:schemeClr val="bg1"/>
              </a:solidFill>
              <a:latin typeface="FontAwesome" pitchFamily="2" charset="0"/>
            </a:endParaRPr>
          </a:p>
        </p:txBody>
      </p:sp>
      <p:sp>
        <p:nvSpPr>
          <p:cNvPr id="23" name="出自【趣你的PPT】(微信:qunideppt)：最优质的PPT资源库"/>
          <p:cNvSpPr>
            <a:spLocks noChangeAspect="1"/>
          </p:cNvSpPr>
          <p:nvPr/>
        </p:nvSpPr>
        <p:spPr>
          <a:xfrm flipH="1">
            <a:off x="7588761" y="5120108"/>
            <a:ext cx="963275" cy="963272"/>
          </a:xfrm>
          <a:prstGeom prst="ellipse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333" dirty="0">
              <a:solidFill>
                <a:schemeClr val="bg1"/>
              </a:solidFill>
              <a:latin typeface="FontAwesome" pitchFamily="2" charset="0"/>
            </a:endParaRPr>
          </a:p>
        </p:txBody>
      </p:sp>
      <p:grpSp>
        <p:nvGrpSpPr>
          <p:cNvPr id="24" name="Group 23出自【趣你的PPT】(微信:qunideppt)：最优质的PPT资源库"/>
          <p:cNvGrpSpPr/>
          <p:nvPr/>
        </p:nvGrpSpPr>
        <p:grpSpPr>
          <a:xfrm flipH="1">
            <a:off x="8441010" y="2722878"/>
            <a:ext cx="2772861" cy="381345"/>
            <a:chOff x="539510" y="1997706"/>
            <a:chExt cx="2079646" cy="286009"/>
          </a:xfrm>
        </p:grpSpPr>
        <p:cxnSp>
          <p:nvCxnSpPr>
            <p:cNvPr id="25" name="出自【趣你的PPT】(微信:qunideppt)：最优质的PPT资源库"/>
            <p:cNvCxnSpPr/>
            <p:nvPr/>
          </p:nvCxnSpPr>
          <p:spPr>
            <a:xfrm flipH="1">
              <a:off x="2386109" y="1997706"/>
              <a:ext cx="233047" cy="285164"/>
            </a:xfrm>
            <a:prstGeom prst="line">
              <a:avLst/>
            </a:prstGeom>
            <a:ln w="19050">
              <a:solidFill>
                <a:srgbClr val="404040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出自【趣你的PPT】(微信:qunideppt)：最优质的PPT资源库"/>
            <p:cNvCxnSpPr/>
            <p:nvPr/>
          </p:nvCxnSpPr>
          <p:spPr>
            <a:xfrm flipH="1">
              <a:off x="539510" y="2283715"/>
              <a:ext cx="1843424" cy="0"/>
            </a:xfrm>
            <a:prstGeom prst="line">
              <a:avLst/>
            </a:prstGeom>
            <a:ln w="19050">
              <a:solidFill>
                <a:srgbClr val="404040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7" name="出自【趣你的PPT】(微信:qunideppt)：最优质的PPT资源库"/>
          <p:cNvCxnSpPr/>
          <p:nvPr/>
        </p:nvCxnSpPr>
        <p:spPr>
          <a:xfrm>
            <a:off x="9168379" y="4024271"/>
            <a:ext cx="2073852" cy="0"/>
          </a:xfrm>
          <a:prstGeom prst="line">
            <a:avLst/>
          </a:prstGeom>
          <a:ln w="19050">
            <a:solidFill>
              <a:srgbClr val="404040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Group 27出自【趣你的PPT】(微信:qunideppt)：最优质的PPT资源库"/>
          <p:cNvGrpSpPr/>
          <p:nvPr/>
        </p:nvGrpSpPr>
        <p:grpSpPr>
          <a:xfrm flipH="1" flipV="1">
            <a:off x="8441010" y="4814273"/>
            <a:ext cx="2772861" cy="381345"/>
            <a:chOff x="539510" y="1997706"/>
            <a:chExt cx="2079646" cy="286009"/>
          </a:xfrm>
        </p:grpSpPr>
        <p:cxnSp>
          <p:nvCxnSpPr>
            <p:cNvPr id="29" name="出自【趣你的PPT】(微信:qunideppt)：最优质的PPT资源库"/>
            <p:cNvCxnSpPr/>
            <p:nvPr/>
          </p:nvCxnSpPr>
          <p:spPr>
            <a:xfrm flipH="1">
              <a:off x="2386109" y="1997706"/>
              <a:ext cx="233047" cy="285164"/>
            </a:xfrm>
            <a:prstGeom prst="line">
              <a:avLst/>
            </a:prstGeom>
            <a:ln w="19050">
              <a:solidFill>
                <a:srgbClr val="404040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出自【趣你的PPT】(微信:qunideppt)：最优质的PPT资源库"/>
            <p:cNvCxnSpPr/>
            <p:nvPr/>
          </p:nvCxnSpPr>
          <p:spPr>
            <a:xfrm flipH="1">
              <a:off x="539510" y="2283715"/>
              <a:ext cx="1843424" cy="0"/>
            </a:xfrm>
            <a:prstGeom prst="line">
              <a:avLst/>
            </a:prstGeom>
            <a:ln w="19050">
              <a:solidFill>
                <a:srgbClr val="404040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出自【趣你的PPT】(微信:qunideppt)：最优质的PPT资源库"/>
          <p:cNvSpPr txBox="1"/>
          <p:nvPr/>
        </p:nvSpPr>
        <p:spPr>
          <a:xfrm flipH="1">
            <a:off x="9497195" y="2798733"/>
            <a:ext cx="820738" cy="246221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lvl="0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sz="1600" dirty="0">
              <a:solidFill>
                <a:srgbClr val="262626"/>
              </a:solidFill>
              <a:latin typeface="Bebas Neue" panose="020B0606020202050201" pitchFamily="34" charset="0"/>
            </a:endParaRPr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 flipH="1">
            <a:off x="9497191" y="3736238"/>
            <a:ext cx="1686360" cy="24622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lvl="0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sz="1600" dirty="0">
              <a:solidFill>
                <a:srgbClr val="262626"/>
              </a:solidFill>
              <a:latin typeface="Bebas Neue" panose="020B0606020202050201" pitchFamily="34" charset="0"/>
            </a:endParaRP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 flipH="1">
            <a:off x="9497195" y="4505907"/>
            <a:ext cx="820738" cy="246221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lvl="0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sz="1600" dirty="0">
              <a:solidFill>
                <a:srgbClr val="262626"/>
              </a:solidFill>
              <a:latin typeface="Bebas Neue" panose="020B0606020202050201" pitchFamily="34" charset="0"/>
            </a:endParaRPr>
          </a:p>
        </p:txBody>
      </p:sp>
      <p:sp>
        <p:nvSpPr>
          <p:cNvPr id="3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892565" y="2063369"/>
            <a:ext cx="522103" cy="489215"/>
          </a:xfrm>
          <a:custGeom>
            <a:avLst/>
            <a:gdLst/>
            <a:ahLst/>
            <a:cxnLst>
              <a:cxn ang="0">
                <a:pos x="65" y="22"/>
              </a:cxn>
              <a:cxn ang="0">
                <a:pos x="26" y="45"/>
              </a:cxn>
              <a:cxn ang="0">
                <a:pos x="0" y="26"/>
              </a:cxn>
              <a:cxn ang="0">
                <a:pos x="39" y="0"/>
              </a:cxn>
              <a:cxn ang="0">
                <a:pos x="65" y="22"/>
              </a:cxn>
              <a:cxn ang="0">
                <a:pos x="65" y="69"/>
              </a:cxn>
              <a:cxn ang="0">
                <a:pos x="39" y="91"/>
              </a:cxn>
              <a:cxn ang="0">
                <a:pos x="0" y="67"/>
              </a:cxn>
              <a:cxn ang="0">
                <a:pos x="26" y="45"/>
              </a:cxn>
              <a:cxn ang="0">
                <a:pos x="65" y="69"/>
              </a:cxn>
              <a:cxn ang="0">
                <a:pos x="101" y="97"/>
              </a:cxn>
              <a:cxn ang="0">
                <a:pos x="65" y="119"/>
              </a:cxn>
              <a:cxn ang="0">
                <a:pos x="65" y="119"/>
              </a:cxn>
              <a:cxn ang="0">
                <a:pos x="65" y="119"/>
              </a:cxn>
              <a:cxn ang="0">
                <a:pos x="65" y="119"/>
              </a:cxn>
              <a:cxn ang="0">
                <a:pos x="65" y="119"/>
              </a:cxn>
              <a:cxn ang="0">
                <a:pos x="26" y="97"/>
              </a:cxn>
              <a:cxn ang="0">
                <a:pos x="26" y="89"/>
              </a:cxn>
              <a:cxn ang="0">
                <a:pos x="39" y="95"/>
              </a:cxn>
              <a:cxn ang="0">
                <a:pos x="65" y="74"/>
              </a:cxn>
              <a:cxn ang="0">
                <a:pos x="65" y="74"/>
              </a:cxn>
              <a:cxn ang="0">
                <a:pos x="65" y="74"/>
              </a:cxn>
              <a:cxn ang="0">
                <a:pos x="65" y="74"/>
              </a:cxn>
              <a:cxn ang="0">
                <a:pos x="65" y="74"/>
              </a:cxn>
              <a:cxn ang="0">
                <a:pos x="91" y="95"/>
              </a:cxn>
              <a:cxn ang="0">
                <a:pos x="101" y="89"/>
              </a:cxn>
              <a:cxn ang="0">
                <a:pos x="101" y="97"/>
              </a:cxn>
              <a:cxn ang="0">
                <a:pos x="127" y="26"/>
              </a:cxn>
              <a:cxn ang="0">
                <a:pos x="101" y="45"/>
              </a:cxn>
              <a:cxn ang="0">
                <a:pos x="65" y="22"/>
              </a:cxn>
              <a:cxn ang="0">
                <a:pos x="91" y="0"/>
              </a:cxn>
              <a:cxn ang="0">
                <a:pos x="127" y="26"/>
              </a:cxn>
              <a:cxn ang="0">
                <a:pos x="127" y="67"/>
              </a:cxn>
              <a:cxn ang="0">
                <a:pos x="91" y="91"/>
              </a:cxn>
              <a:cxn ang="0">
                <a:pos x="65" y="69"/>
              </a:cxn>
              <a:cxn ang="0">
                <a:pos x="101" y="45"/>
              </a:cxn>
              <a:cxn ang="0">
                <a:pos x="127" y="67"/>
              </a:cxn>
            </a:cxnLst>
            <a:rect l="0" t="0" r="r" b="b"/>
            <a:pathLst>
              <a:path w="127" h="119">
                <a:moveTo>
                  <a:pt x="65" y="22"/>
                </a:moveTo>
                <a:lnTo>
                  <a:pt x="26" y="45"/>
                </a:lnTo>
                <a:lnTo>
                  <a:pt x="0" y="26"/>
                </a:lnTo>
                <a:lnTo>
                  <a:pt x="39" y="0"/>
                </a:lnTo>
                <a:lnTo>
                  <a:pt x="65" y="22"/>
                </a:lnTo>
                <a:close/>
                <a:moveTo>
                  <a:pt x="65" y="69"/>
                </a:moveTo>
                <a:lnTo>
                  <a:pt x="39" y="91"/>
                </a:lnTo>
                <a:lnTo>
                  <a:pt x="0" y="67"/>
                </a:lnTo>
                <a:lnTo>
                  <a:pt x="26" y="45"/>
                </a:lnTo>
                <a:lnTo>
                  <a:pt x="65" y="69"/>
                </a:lnTo>
                <a:close/>
                <a:moveTo>
                  <a:pt x="101" y="97"/>
                </a:moveTo>
                <a:lnTo>
                  <a:pt x="65" y="119"/>
                </a:lnTo>
                <a:lnTo>
                  <a:pt x="65" y="119"/>
                </a:lnTo>
                <a:lnTo>
                  <a:pt x="65" y="119"/>
                </a:lnTo>
                <a:lnTo>
                  <a:pt x="65" y="119"/>
                </a:lnTo>
                <a:lnTo>
                  <a:pt x="65" y="119"/>
                </a:lnTo>
                <a:lnTo>
                  <a:pt x="26" y="97"/>
                </a:lnTo>
                <a:lnTo>
                  <a:pt x="26" y="89"/>
                </a:lnTo>
                <a:lnTo>
                  <a:pt x="39" y="95"/>
                </a:lnTo>
                <a:lnTo>
                  <a:pt x="65" y="74"/>
                </a:lnTo>
                <a:lnTo>
                  <a:pt x="65" y="74"/>
                </a:lnTo>
                <a:lnTo>
                  <a:pt x="65" y="74"/>
                </a:lnTo>
                <a:lnTo>
                  <a:pt x="65" y="74"/>
                </a:lnTo>
                <a:lnTo>
                  <a:pt x="65" y="74"/>
                </a:lnTo>
                <a:lnTo>
                  <a:pt x="91" y="95"/>
                </a:lnTo>
                <a:lnTo>
                  <a:pt x="101" y="89"/>
                </a:lnTo>
                <a:lnTo>
                  <a:pt x="101" y="97"/>
                </a:lnTo>
                <a:close/>
                <a:moveTo>
                  <a:pt x="127" y="26"/>
                </a:moveTo>
                <a:lnTo>
                  <a:pt x="101" y="45"/>
                </a:lnTo>
                <a:lnTo>
                  <a:pt x="65" y="22"/>
                </a:lnTo>
                <a:lnTo>
                  <a:pt x="91" y="0"/>
                </a:lnTo>
                <a:lnTo>
                  <a:pt x="127" y="26"/>
                </a:lnTo>
                <a:close/>
                <a:moveTo>
                  <a:pt x="127" y="67"/>
                </a:moveTo>
                <a:lnTo>
                  <a:pt x="91" y="91"/>
                </a:lnTo>
                <a:lnTo>
                  <a:pt x="65" y="69"/>
                </a:lnTo>
                <a:lnTo>
                  <a:pt x="101" y="45"/>
                </a:lnTo>
                <a:lnTo>
                  <a:pt x="127" y="67"/>
                </a:lnTo>
                <a:close/>
              </a:path>
            </a:pathLst>
          </a:custGeom>
          <a:solidFill>
            <a:srgbClr val="FFC000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35" name="出自【趣你的PPT】(微信:qunideppt)：最优质的PPT资源库"/>
          <p:cNvSpPr>
            <a:spLocks/>
          </p:cNvSpPr>
          <p:nvPr/>
        </p:nvSpPr>
        <p:spPr bwMode="auto">
          <a:xfrm>
            <a:off x="3429834" y="3845855"/>
            <a:ext cx="342900" cy="356839"/>
          </a:xfrm>
          <a:custGeom>
            <a:avLst/>
            <a:gdLst/>
            <a:ahLst/>
            <a:cxnLst>
              <a:cxn ang="0">
                <a:pos x="56" y="5"/>
              </a:cxn>
              <a:cxn ang="0">
                <a:pos x="33" y="27"/>
              </a:cxn>
              <a:cxn ang="0">
                <a:pos x="33" y="55"/>
              </a:cxn>
              <a:cxn ang="0">
                <a:pos x="45" y="55"/>
              </a:cxn>
              <a:cxn ang="0">
                <a:pos x="47" y="57"/>
              </a:cxn>
              <a:cxn ang="0">
                <a:pos x="45" y="59"/>
              </a:cxn>
              <a:cxn ang="0">
                <a:pos x="13" y="59"/>
              </a:cxn>
              <a:cxn ang="0">
                <a:pos x="10" y="57"/>
              </a:cxn>
              <a:cxn ang="0">
                <a:pos x="13" y="55"/>
              </a:cxn>
              <a:cxn ang="0">
                <a:pos x="24" y="55"/>
              </a:cxn>
              <a:cxn ang="0">
                <a:pos x="24" y="27"/>
              </a:cxn>
              <a:cxn ang="0">
                <a:pos x="2" y="5"/>
              </a:cxn>
              <a:cxn ang="0">
                <a:pos x="0" y="2"/>
              </a:cxn>
              <a:cxn ang="0">
                <a:pos x="4" y="0"/>
              </a:cxn>
              <a:cxn ang="0">
                <a:pos x="54" y="0"/>
              </a:cxn>
              <a:cxn ang="0">
                <a:pos x="57" y="2"/>
              </a:cxn>
              <a:cxn ang="0">
                <a:pos x="56" y="5"/>
              </a:cxn>
            </a:cxnLst>
            <a:rect l="0" t="0" r="r" b="b"/>
            <a:pathLst>
              <a:path w="57" h="59">
                <a:moveTo>
                  <a:pt x="56" y="5"/>
                </a:moveTo>
                <a:cubicBezTo>
                  <a:pt x="33" y="27"/>
                  <a:pt x="33" y="27"/>
                  <a:pt x="33" y="27"/>
                </a:cubicBezTo>
                <a:cubicBezTo>
                  <a:pt x="33" y="55"/>
                  <a:pt x="33" y="55"/>
                  <a:pt x="33" y="55"/>
                </a:cubicBezTo>
                <a:cubicBezTo>
                  <a:pt x="45" y="55"/>
                  <a:pt x="45" y="55"/>
                  <a:pt x="45" y="55"/>
                </a:cubicBezTo>
                <a:cubicBezTo>
                  <a:pt x="46" y="55"/>
                  <a:pt x="47" y="56"/>
                  <a:pt x="47" y="57"/>
                </a:cubicBezTo>
                <a:cubicBezTo>
                  <a:pt x="47" y="58"/>
                  <a:pt x="46" y="59"/>
                  <a:pt x="45" y="59"/>
                </a:cubicBezTo>
                <a:cubicBezTo>
                  <a:pt x="13" y="59"/>
                  <a:pt x="13" y="59"/>
                  <a:pt x="13" y="59"/>
                </a:cubicBezTo>
                <a:cubicBezTo>
                  <a:pt x="12" y="59"/>
                  <a:pt x="10" y="58"/>
                  <a:pt x="10" y="57"/>
                </a:cubicBezTo>
                <a:cubicBezTo>
                  <a:pt x="10" y="56"/>
                  <a:pt x="12" y="55"/>
                  <a:pt x="13" y="55"/>
                </a:cubicBezTo>
                <a:cubicBezTo>
                  <a:pt x="24" y="55"/>
                  <a:pt x="24" y="55"/>
                  <a:pt x="24" y="55"/>
                </a:cubicBezTo>
                <a:cubicBezTo>
                  <a:pt x="24" y="27"/>
                  <a:pt x="24" y="27"/>
                  <a:pt x="24" y="27"/>
                </a:cubicBezTo>
                <a:cubicBezTo>
                  <a:pt x="2" y="5"/>
                  <a:pt x="2" y="5"/>
                  <a:pt x="2" y="5"/>
                </a:cubicBezTo>
                <a:cubicBezTo>
                  <a:pt x="1" y="4"/>
                  <a:pt x="0" y="3"/>
                  <a:pt x="0" y="2"/>
                </a:cubicBezTo>
                <a:cubicBezTo>
                  <a:pt x="0" y="0"/>
                  <a:pt x="2" y="0"/>
                  <a:pt x="4" y="0"/>
                </a:cubicBezTo>
                <a:cubicBezTo>
                  <a:pt x="54" y="0"/>
                  <a:pt x="54" y="0"/>
                  <a:pt x="54" y="0"/>
                </a:cubicBezTo>
                <a:cubicBezTo>
                  <a:pt x="55" y="0"/>
                  <a:pt x="57" y="0"/>
                  <a:pt x="57" y="2"/>
                </a:cubicBezTo>
                <a:cubicBezTo>
                  <a:pt x="57" y="3"/>
                  <a:pt x="57" y="4"/>
                  <a:pt x="56" y="5"/>
                </a:cubicBezTo>
                <a:close/>
              </a:path>
            </a:pathLst>
          </a:custGeom>
          <a:solidFill>
            <a:srgbClr val="404040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3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940015" y="5433171"/>
            <a:ext cx="429941" cy="337148"/>
          </a:xfrm>
          <a:custGeom>
            <a:avLst/>
            <a:gdLst/>
            <a:ahLst/>
            <a:cxnLst>
              <a:cxn ang="0">
                <a:pos x="63" y="20"/>
              </a:cxn>
              <a:cxn ang="0">
                <a:pos x="44" y="43"/>
              </a:cxn>
              <a:cxn ang="0">
                <a:pos x="28" y="47"/>
              </a:cxn>
              <a:cxn ang="0">
                <a:pos x="18" y="46"/>
              </a:cxn>
              <a:cxn ang="0">
                <a:pos x="11" y="43"/>
              </a:cxn>
              <a:cxn ang="0">
                <a:pos x="4" y="50"/>
              </a:cxn>
              <a:cxn ang="0">
                <a:pos x="0" y="47"/>
              </a:cxn>
              <a:cxn ang="0">
                <a:pos x="0" y="46"/>
              </a:cxn>
              <a:cxn ang="0">
                <a:pos x="7" y="37"/>
              </a:cxn>
              <a:cxn ang="0">
                <a:pos x="6" y="34"/>
              </a:cxn>
              <a:cxn ang="0">
                <a:pos x="5" y="30"/>
              </a:cxn>
              <a:cxn ang="0">
                <a:pos x="25" y="8"/>
              </a:cxn>
              <a:cxn ang="0">
                <a:pos x="52" y="3"/>
              </a:cxn>
              <a:cxn ang="0">
                <a:pos x="58" y="0"/>
              </a:cxn>
              <a:cxn ang="0">
                <a:pos x="64" y="13"/>
              </a:cxn>
              <a:cxn ang="0">
                <a:pos x="63" y="20"/>
              </a:cxn>
              <a:cxn ang="0">
                <a:pos x="43" y="18"/>
              </a:cxn>
              <a:cxn ang="0">
                <a:pos x="14" y="32"/>
              </a:cxn>
              <a:cxn ang="0">
                <a:pos x="13" y="34"/>
              </a:cxn>
              <a:cxn ang="0">
                <a:pos x="16" y="36"/>
              </a:cxn>
              <a:cxn ang="0">
                <a:pos x="17" y="36"/>
              </a:cxn>
              <a:cxn ang="0">
                <a:pos x="22" y="31"/>
              </a:cxn>
              <a:cxn ang="0">
                <a:pos x="43" y="23"/>
              </a:cxn>
              <a:cxn ang="0">
                <a:pos x="45" y="20"/>
              </a:cxn>
              <a:cxn ang="0">
                <a:pos x="43" y="18"/>
              </a:cxn>
            </a:cxnLst>
            <a:rect l="0" t="0" r="r" b="b"/>
            <a:pathLst>
              <a:path w="64" h="50">
                <a:moveTo>
                  <a:pt x="63" y="20"/>
                </a:moveTo>
                <a:cubicBezTo>
                  <a:pt x="61" y="31"/>
                  <a:pt x="54" y="38"/>
                  <a:pt x="44" y="43"/>
                </a:cubicBezTo>
                <a:cubicBezTo>
                  <a:pt x="39" y="46"/>
                  <a:pt x="33" y="47"/>
                  <a:pt x="28" y="47"/>
                </a:cubicBezTo>
                <a:cubicBezTo>
                  <a:pt x="25" y="47"/>
                  <a:pt x="21" y="47"/>
                  <a:pt x="18" y="46"/>
                </a:cubicBezTo>
                <a:cubicBezTo>
                  <a:pt x="16" y="45"/>
                  <a:pt x="13" y="43"/>
                  <a:pt x="11" y="43"/>
                </a:cubicBezTo>
                <a:cubicBezTo>
                  <a:pt x="9" y="43"/>
                  <a:pt x="7" y="50"/>
                  <a:pt x="4" y="50"/>
                </a:cubicBezTo>
                <a:cubicBezTo>
                  <a:pt x="2" y="50"/>
                  <a:pt x="1" y="49"/>
                  <a:pt x="0" y="47"/>
                </a:cubicBezTo>
                <a:cubicBezTo>
                  <a:pt x="0" y="47"/>
                  <a:pt x="0" y="46"/>
                  <a:pt x="0" y="46"/>
                </a:cubicBezTo>
                <a:cubicBezTo>
                  <a:pt x="0" y="42"/>
                  <a:pt x="7" y="39"/>
                  <a:pt x="7" y="37"/>
                </a:cubicBezTo>
                <a:cubicBezTo>
                  <a:pt x="7" y="37"/>
                  <a:pt x="6" y="35"/>
                  <a:pt x="6" y="34"/>
                </a:cubicBezTo>
                <a:cubicBezTo>
                  <a:pt x="6" y="33"/>
                  <a:pt x="5" y="32"/>
                  <a:pt x="5" y="30"/>
                </a:cubicBezTo>
                <a:cubicBezTo>
                  <a:pt x="5" y="19"/>
                  <a:pt x="14" y="11"/>
                  <a:pt x="25" y="8"/>
                </a:cubicBezTo>
                <a:cubicBezTo>
                  <a:pt x="32" y="5"/>
                  <a:pt x="47" y="8"/>
                  <a:pt x="52" y="3"/>
                </a:cubicBezTo>
                <a:cubicBezTo>
                  <a:pt x="54" y="1"/>
                  <a:pt x="55" y="0"/>
                  <a:pt x="58" y="0"/>
                </a:cubicBezTo>
                <a:cubicBezTo>
                  <a:pt x="62" y="0"/>
                  <a:pt x="64" y="10"/>
                  <a:pt x="64" y="13"/>
                </a:cubicBezTo>
                <a:cubicBezTo>
                  <a:pt x="64" y="16"/>
                  <a:pt x="63" y="18"/>
                  <a:pt x="63" y="20"/>
                </a:cubicBezTo>
                <a:close/>
                <a:moveTo>
                  <a:pt x="43" y="18"/>
                </a:moveTo>
                <a:cubicBezTo>
                  <a:pt x="31" y="18"/>
                  <a:pt x="22" y="23"/>
                  <a:pt x="14" y="32"/>
                </a:cubicBezTo>
                <a:cubicBezTo>
                  <a:pt x="14" y="33"/>
                  <a:pt x="13" y="33"/>
                  <a:pt x="13" y="34"/>
                </a:cubicBezTo>
                <a:cubicBezTo>
                  <a:pt x="13" y="35"/>
                  <a:pt x="15" y="36"/>
                  <a:pt x="16" y="36"/>
                </a:cubicBezTo>
                <a:cubicBezTo>
                  <a:pt x="16" y="36"/>
                  <a:pt x="17" y="36"/>
                  <a:pt x="17" y="36"/>
                </a:cubicBezTo>
                <a:cubicBezTo>
                  <a:pt x="19" y="34"/>
                  <a:pt x="21" y="32"/>
                  <a:pt x="22" y="31"/>
                </a:cubicBezTo>
                <a:cubicBezTo>
                  <a:pt x="29" y="25"/>
                  <a:pt x="34" y="23"/>
                  <a:pt x="43" y="23"/>
                </a:cubicBezTo>
                <a:cubicBezTo>
                  <a:pt x="44" y="23"/>
                  <a:pt x="45" y="22"/>
                  <a:pt x="45" y="20"/>
                </a:cubicBezTo>
                <a:cubicBezTo>
                  <a:pt x="45" y="19"/>
                  <a:pt x="44" y="18"/>
                  <a:pt x="43" y="18"/>
                </a:cubicBezTo>
                <a:close/>
              </a:path>
            </a:pathLst>
          </a:custGeom>
          <a:solidFill>
            <a:srgbClr val="FFC000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3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855428" y="2082672"/>
            <a:ext cx="429941" cy="429941"/>
          </a:xfrm>
          <a:custGeom>
            <a:avLst/>
            <a:gdLst/>
            <a:ahLst/>
            <a:cxnLst>
              <a:cxn ang="0">
                <a:pos x="64" y="42"/>
              </a:cxn>
              <a:cxn ang="0">
                <a:pos x="63" y="44"/>
              </a:cxn>
              <a:cxn ang="0">
                <a:pos x="33" y="64"/>
              </a:cxn>
              <a:cxn ang="0">
                <a:pos x="32" y="64"/>
              </a:cxn>
              <a:cxn ang="0">
                <a:pos x="30" y="64"/>
              </a:cxn>
              <a:cxn ang="0">
                <a:pos x="1" y="44"/>
              </a:cxn>
              <a:cxn ang="0">
                <a:pos x="0" y="42"/>
              </a:cxn>
              <a:cxn ang="0">
                <a:pos x="0" y="23"/>
              </a:cxn>
              <a:cxn ang="0">
                <a:pos x="1" y="20"/>
              </a:cxn>
              <a:cxn ang="0">
                <a:pos x="30" y="1"/>
              </a:cxn>
              <a:cxn ang="0">
                <a:pos x="32" y="0"/>
              </a:cxn>
              <a:cxn ang="0">
                <a:pos x="33" y="1"/>
              </a:cxn>
              <a:cxn ang="0">
                <a:pos x="63" y="20"/>
              </a:cxn>
              <a:cxn ang="0">
                <a:pos x="64" y="23"/>
              </a:cxn>
              <a:cxn ang="0">
                <a:pos x="64" y="42"/>
              </a:cxn>
              <a:cxn ang="0">
                <a:pos x="12" y="32"/>
              </a:cxn>
              <a:cxn ang="0">
                <a:pos x="5" y="28"/>
              </a:cxn>
              <a:cxn ang="0">
                <a:pos x="5" y="37"/>
              </a:cxn>
              <a:cxn ang="0">
                <a:pos x="12" y="32"/>
              </a:cxn>
              <a:cxn ang="0">
                <a:pos x="29" y="21"/>
              </a:cxn>
              <a:cxn ang="0">
                <a:pos x="29" y="8"/>
              </a:cxn>
              <a:cxn ang="0">
                <a:pos x="7" y="23"/>
              </a:cxn>
              <a:cxn ang="0">
                <a:pos x="17" y="29"/>
              </a:cxn>
              <a:cxn ang="0">
                <a:pos x="29" y="21"/>
              </a:cxn>
              <a:cxn ang="0">
                <a:pos x="29" y="56"/>
              </a:cxn>
              <a:cxn ang="0">
                <a:pos x="29" y="44"/>
              </a:cxn>
              <a:cxn ang="0">
                <a:pos x="17" y="36"/>
              </a:cxn>
              <a:cxn ang="0">
                <a:pos x="7" y="42"/>
              </a:cxn>
              <a:cxn ang="0">
                <a:pos x="29" y="56"/>
              </a:cxn>
              <a:cxn ang="0">
                <a:pos x="41" y="32"/>
              </a:cxn>
              <a:cxn ang="0">
                <a:pos x="32" y="26"/>
              </a:cxn>
              <a:cxn ang="0">
                <a:pos x="22" y="32"/>
              </a:cxn>
              <a:cxn ang="0">
                <a:pos x="32" y="39"/>
              </a:cxn>
              <a:cxn ang="0">
                <a:pos x="41" y="32"/>
              </a:cxn>
              <a:cxn ang="0">
                <a:pos x="56" y="23"/>
              </a:cxn>
              <a:cxn ang="0">
                <a:pos x="35" y="8"/>
              </a:cxn>
              <a:cxn ang="0">
                <a:pos x="35" y="21"/>
              </a:cxn>
              <a:cxn ang="0">
                <a:pos x="46" y="29"/>
              </a:cxn>
              <a:cxn ang="0">
                <a:pos x="56" y="23"/>
              </a:cxn>
              <a:cxn ang="0">
                <a:pos x="56" y="42"/>
              </a:cxn>
              <a:cxn ang="0">
                <a:pos x="46" y="36"/>
              </a:cxn>
              <a:cxn ang="0">
                <a:pos x="35" y="44"/>
              </a:cxn>
              <a:cxn ang="0">
                <a:pos x="35" y="56"/>
              </a:cxn>
              <a:cxn ang="0">
                <a:pos x="56" y="42"/>
              </a:cxn>
              <a:cxn ang="0">
                <a:pos x="58" y="37"/>
              </a:cxn>
              <a:cxn ang="0">
                <a:pos x="58" y="28"/>
              </a:cxn>
              <a:cxn ang="0">
                <a:pos x="51" y="32"/>
              </a:cxn>
              <a:cxn ang="0">
                <a:pos x="58" y="37"/>
              </a:cxn>
            </a:cxnLst>
            <a:rect l="0" t="0" r="r" b="b"/>
            <a:pathLst>
              <a:path w="64" h="64">
                <a:moveTo>
                  <a:pt x="64" y="42"/>
                </a:moveTo>
                <a:cubicBezTo>
                  <a:pt x="64" y="43"/>
                  <a:pt x="63" y="44"/>
                  <a:pt x="63" y="44"/>
                </a:cubicBezTo>
                <a:cubicBezTo>
                  <a:pt x="33" y="64"/>
                  <a:pt x="33" y="64"/>
                  <a:pt x="33" y="64"/>
                </a:cubicBezTo>
                <a:cubicBezTo>
                  <a:pt x="33" y="64"/>
                  <a:pt x="32" y="64"/>
                  <a:pt x="32" y="64"/>
                </a:cubicBezTo>
                <a:cubicBezTo>
                  <a:pt x="31" y="64"/>
                  <a:pt x="31" y="64"/>
                  <a:pt x="30" y="64"/>
                </a:cubicBezTo>
                <a:cubicBezTo>
                  <a:pt x="1" y="44"/>
                  <a:pt x="1" y="44"/>
                  <a:pt x="1" y="44"/>
                </a:cubicBezTo>
                <a:cubicBezTo>
                  <a:pt x="0" y="44"/>
                  <a:pt x="0" y="43"/>
                  <a:pt x="0" y="42"/>
                </a:cubicBezTo>
                <a:cubicBezTo>
                  <a:pt x="0" y="23"/>
                  <a:pt x="0" y="23"/>
                  <a:pt x="0" y="23"/>
                </a:cubicBezTo>
                <a:cubicBezTo>
                  <a:pt x="0" y="22"/>
                  <a:pt x="0" y="21"/>
                  <a:pt x="1" y="20"/>
                </a:cubicBezTo>
                <a:cubicBezTo>
                  <a:pt x="30" y="1"/>
                  <a:pt x="30" y="1"/>
                  <a:pt x="30" y="1"/>
                </a:cubicBezTo>
                <a:cubicBezTo>
                  <a:pt x="31" y="1"/>
                  <a:pt x="31" y="0"/>
                  <a:pt x="32" y="0"/>
                </a:cubicBezTo>
                <a:cubicBezTo>
                  <a:pt x="32" y="0"/>
                  <a:pt x="33" y="1"/>
                  <a:pt x="33" y="1"/>
                </a:cubicBezTo>
                <a:cubicBezTo>
                  <a:pt x="63" y="20"/>
                  <a:pt x="63" y="20"/>
                  <a:pt x="63" y="20"/>
                </a:cubicBezTo>
                <a:cubicBezTo>
                  <a:pt x="63" y="21"/>
                  <a:pt x="64" y="22"/>
                  <a:pt x="64" y="23"/>
                </a:cubicBezTo>
                <a:lnTo>
                  <a:pt x="64" y="42"/>
                </a:lnTo>
                <a:close/>
                <a:moveTo>
                  <a:pt x="12" y="32"/>
                </a:moveTo>
                <a:cubicBezTo>
                  <a:pt x="5" y="28"/>
                  <a:pt x="5" y="28"/>
                  <a:pt x="5" y="28"/>
                </a:cubicBezTo>
                <a:cubicBezTo>
                  <a:pt x="5" y="37"/>
                  <a:pt x="5" y="37"/>
                  <a:pt x="5" y="37"/>
                </a:cubicBezTo>
                <a:lnTo>
                  <a:pt x="12" y="32"/>
                </a:lnTo>
                <a:close/>
                <a:moveTo>
                  <a:pt x="29" y="21"/>
                </a:moveTo>
                <a:cubicBezTo>
                  <a:pt x="29" y="8"/>
                  <a:pt x="29" y="8"/>
                  <a:pt x="29" y="8"/>
                </a:cubicBezTo>
                <a:cubicBezTo>
                  <a:pt x="7" y="23"/>
                  <a:pt x="7" y="23"/>
                  <a:pt x="7" y="23"/>
                </a:cubicBezTo>
                <a:cubicBezTo>
                  <a:pt x="17" y="29"/>
                  <a:pt x="17" y="29"/>
                  <a:pt x="17" y="29"/>
                </a:cubicBezTo>
                <a:lnTo>
                  <a:pt x="29" y="21"/>
                </a:lnTo>
                <a:close/>
                <a:moveTo>
                  <a:pt x="29" y="56"/>
                </a:moveTo>
                <a:cubicBezTo>
                  <a:pt x="29" y="44"/>
                  <a:pt x="29" y="44"/>
                  <a:pt x="29" y="44"/>
                </a:cubicBezTo>
                <a:cubicBezTo>
                  <a:pt x="17" y="36"/>
                  <a:pt x="17" y="36"/>
                  <a:pt x="17" y="36"/>
                </a:cubicBezTo>
                <a:cubicBezTo>
                  <a:pt x="7" y="42"/>
                  <a:pt x="7" y="42"/>
                  <a:pt x="7" y="42"/>
                </a:cubicBezTo>
                <a:lnTo>
                  <a:pt x="29" y="56"/>
                </a:lnTo>
                <a:close/>
                <a:moveTo>
                  <a:pt x="41" y="32"/>
                </a:moveTo>
                <a:cubicBezTo>
                  <a:pt x="32" y="26"/>
                  <a:pt x="32" y="26"/>
                  <a:pt x="32" y="26"/>
                </a:cubicBezTo>
                <a:cubicBezTo>
                  <a:pt x="22" y="32"/>
                  <a:pt x="22" y="32"/>
                  <a:pt x="22" y="32"/>
                </a:cubicBezTo>
                <a:cubicBezTo>
                  <a:pt x="32" y="39"/>
                  <a:pt x="32" y="39"/>
                  <a:pt x="32" y="39"/>
                </a:cubicBezTo>
                <a:lnTo>
                  <a:pt x="41" y="32"/>
                </a:lnTo>
                <a:close/>
                <a:moveTo>
                  <a:pt x="56" y="23"/>
                </a:moveTo>
                <a:cubicBezTo>
                  <a:pt x="35" y="8"/>
                  <a:pt x="35" y="8"/>
                  <a:pt x="35" y="8"/>
                </a:cubicBezTo>
                <a:cubicBezTo>
                  <a:pt x="35" y="21"/>
                  <a:pt x="35" y="21"/>
                  <a:pt x="35" y="21"/>
                </a:cubicBezTo>
                <a:cubicBezTo>
                  <a:pt x="46" y="29"/>
                  <a:pt x="46" y="29"/>
                  <a:pt x="46" y="29"/>
                </a:cubicBezTo>
                <a:lnTo>
                  <a:pt x="56" y="23"/>
                </a:lnTo>
                <a:close/>
                <a:moveTo>
                  <a:pt x="56" y="42"/>
                </a:moveTo>
                <a:cubicBezTo>
                  <a:pt x="46" y="36"/>
                  <a:pt x="46" y="36"/>
                  <a:pt x="46" y="36"/>
                </a:cubicBezTo>
                <a:cubicBezTo>
                  <a:pt x="35" y="44"/>
                  <a:pt x="35" y="44"/>
                  <a:pt x="35" y="44"/>
                </a:cubicBezTo>
                <a:cubicBezTo>
                  <a:pt x="35" y="56"/>
                  <a:pt x="35" y="56"/>
                  <a:pt x="35" y="56"/>
                </a:cubicBezTo>
                <a:lnTo>
                  <a:pt x="56" y="42"/>
                </a:lnTo>
                <a:close/>
                <a:moveTo>
                  <a:pt x="58" y="37"/>
                </a:moveTo>
                <a:cubicBezTo>
                  <a:pt x="58" y="28"/>
                  <a:pt x="58" y="28"/>
                  <a:pt x="58" y="28"/>
                </a:cubicBezTo>
                <a:cubicBezTo>
                  <a:pt x="51" y="32"/>
                  <a:pt x="51" y="32"/>
                  <a:pt x="51" y="32"/>
                </a:cubicBezTo>
                <a:lnTo>
                  <a:pt x="58" y="37"/>
                </a:lnTo>
                <a:close/>
              </a:path>
            </a:pathLst>
          </a:custGeom>
          <a:solidFill>
            <a:srgbClr val="FFC000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3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392109" y="3816386"/>
            <a:ext cx="479455" cy="415777"/>
          </a:xfrm>
          <a:custGeom>
            <a:avLst/>
            <a:gdLst/>
            <a:ahLst/>
            <a:cxnLst>
              <a:cxn ang="0">
                <a:pos x="59" y="26"/>
              </a:cxn>
              <a:cxn ang="0">
                <a:pos x="57" y="28"/>
              </a:cxn>
              <a:cxn ang="0">
                <a:pos x="20" y="32"/>
              </a:cxn>
              <a:cxn ang="0">
                <a:pos x="20" y="35"/>
              </a:cxn>
              <a:cxn ang="0">
                <a:pos x="19" y="37"/>
              </a:cxn>
              <a:cxn ang="0">
                <a:pos x="52" y="37"/>
              </a:cxn>
              <a:cxn ang="0">
                <a:pos x="55" y="39"/>
              </a:cxn>
              <a:cxn ang="0">
                <a:pos x="52" y="42"/>
              </a:cxn>
              <a:cxn ang="0">
                <a:pos x="16" y="42"/>
              </a:cxn>
              <a:cxn ang="0">
                <a:pos x="13" y="39"/>
              </a:cxn>
              <a:cxn ang="0">
                <a:pos x="16" y="34"/>
              </a:cxn>
              <a:cxn ang="0">
                <a:pos x="9" y="5"/>
              </a:cxn>
              <a:cxn ang="0">
                <a:pos x="2" y="5"/>
              </a:cxn>
              <a:cxn ang="0">
                <a:pos x="0" y="3"/>
              </a:cxn>
              <a:cxn ang="0">
                <a:pos x="2" y="0"/>
              </a:cxn>
              <a:cxn ang="0">
                <a:pos x="11" y="0"/>
              </a:cxn>
              <a:cxn ang="0">
                <a:pos x="14" y="5"/>
              </a:cxn>
              <a:cxn ang="0">
                <a:pos x="57" y="5"/>
              </a:cxn>
              <a:cxn ang="0">
                <a:pos x="59" y="7"/>
              </a:cxn>
              <a:cxn ang="0">
                <a:pos x="59" y="26"/>
              </a:cxn>
              <a:cxn ang="0">
                <a:pos x="18" y="51"/>
              </a:cxn>
              <a:cxn ang="0">
                <a:pos x="13" y="46"/>
              </a:cxn>
              <a:cxn ang="0">
                <a:pos x="18" y="42"/>
              </a:cxn>
              <a:cxn ang="0">
                <a:pos x="23" y="46"/>
              </a:cxn>
              <a:cxn ang="0">
                <a:pos x="18" y="51"/>
              </a:cxn>
              <a:cxn ang="0">
                <a:pos x="50" y="51"/>
              </a:cxn>
              <a:cxn ang="0">
                <a:pos x="45" y="46"/>
              </a:cxn>
              <a:cxn ang="0">
                <a:pos x="50" y="42"/>
              </a:cxn>
              <a:cxn ang="0">
                <a:pos x="55" y="46"/>
              </a:cxn>
              <a:cxn ang="0">
                <a:pos x="50" y="51"/>
              </a:cxn>
            </a:cxnLst>
            <a:rect l="0" t="0" r="r" b="b"/>
            <a:pathLst>
              <a:path w="59" h="51">
                <a:moveTo>
                  <a:pt x="59" y="26"/>
                </a:moveTo>
                <a:cubicBezTo>
                  <a:pt x="59" y="27"/>
                  <a:pt x="58" y="28"/>
                  <a:pt x="57" y="28"/>
                </a:cubicBezTo>
                <a:cubicBezTo>
                  <a:pt x="20" y="32"/>
                  <a:pt x="20" y="32"/>
                  <a:pt x="20" y="32"/>
                </a:cubicBezTo>
                <a:cubicBezTo>
                  <a:pt x="20" y="33"/>
                  <a:pt x="20" y="34"/>
                  <a:pt x="20" y="35"/>
                </a:cubicBezTo>
                <a:cubicBezTo>
                  <a:pt x="20" y="36"/>
                  <a:pt x="20" y="36"/>
                  <a:pt x="19" y="37"/>
                </a:cubicBezTo>
                <a:cubicBezTo>
                  <a:pt x="52" y="37"/>
                  <a:pt x="52" y="37"/>
                  <a:pt x="52" y="37"/>
                </a:cubicBezTo>
                <a:cubicBezTo>
                  <a:pt x="54" y="37"/>
                  <a:pt x="55" y="38"/>
                  <a:pt x="55" y="39"/>
                </a:cubicBezTo>
                <a:cubicBezTo>
                  <a:pt x="55" y="41"/>
                  <a:pt x="54" y="42"/>
                  <a:pt x="52" y="42"/>
                </a:cubicBezTo>
                <a:cubicBezTo>
                  <a:pt x="16" y="42"/>
                  <a:pt x="16" y="42"/>
                  <a:pt x="16" y="42"/>
                </a:cubicBezTo>
                <a:cubicBezTo>
                  <a:pt x="15" y="42"/>
                  <a:pt x="13" y="41"/>
                  <a:pt x="13" y="39"/>
                </a:cubicBezTo>
                <a:cubicBezTo>
                  <a:pt x="13" y="38"/>
                  <a:pt x="15" y="35"/>
                  <a:pt x="16" y="34"/>
                </a:cubicBezTo>
                <a:cubicBezTo>
                  <a:pt x="9" y="5"/>
                  <a:pt x="9" y="5"/>
                  <a:pt x="9" y="5"/>
                </a:cubicBezTo>
                <a:cubicBezTo>
                  <a:pt x="2" y="5"/>
                  <a:pt x="2" y="5"/>
                  <a:pt x="2" y="5"/>
                </a:cubicBezTo>
                <a:cubicBezTo>
                  <a:pt x="1" y="5"/>
                  <a:pt x="0" y="4"/>
                  <a:pt x="0" y="3"/>
                </a:cubicBezTo>
                <a:cubicBezTo>
                  <a:pt x="0" y="2"/>
                  <a:pt x="1" y="0"/>
                  <a:pt x="2" y="0"/>
                </a:cubicBezTo>
                <a:cubicBezTo>
                  <a:pt x="11" y="0"/>
                  <a:pt x="11" y="0"/>
                  <a:pt x="11" y="0"/>
                </a:cubicBezTo>
                <a:cubicBezTo>
                  <a:pt x="14" y="0"/>
                  <a:pt x="14" y="3"/>
                  <a:pt x="14" y="5"/>
                </a:cubicBezTo>
                <a:cubicBezTo>
                  <a:pt x="57" y="5"/>
                  <a:pt x="57" y="5"/>
                  <a:pt x="57" y="5"/>
                </a:cubicBezTo>
                <a:cubicBezTo>
                  <a:pt x="58" y="5"/>
                  <a:pt x="59" y="6"/>
                  <a:pt x="59" y="7"/>
                </a:cubicBezTo>
                <a:lnTo>
                  <a:pt x="59" y="26"/>
                </a:lnTo>
                <a:close/>
                <a:moveTo>
                  <a:pt x="18" y="51"/>
                </a:moveTo>
                <a:cubicBezTo>
                  <a:pt x="16" y="51"/>
                  <a:pt x="13" y="49"/>
                  <a:pt x="13" y="46"/>
                </a:cubicBezTo>
                <a:cubicBezTo>
                  <a:pt x="13" y="44"/>
                  <a:pt x="16" y="42"/>
                  <a:pt x="18" y="42"/>
                </a:cubicBezTo>
                <a:cubicBezTo>
                  <a:pt x="21" y="42"/>
                  <a:pt x="23" y="44"/>
                  <a:pt x="23" y="46"/>
                </a:cubicBezTo>
                <a:cubicBezTo>
                  <a:pt x="23" y="49"/>
                  <a:pt x="21" y="51"/>
                  <a:pt x="18" y="51"/>
                </a:cubicBezTo>
                <a:close/>
                <a:moveTo>
                  <a:pt x="50" y="51"/>
                </a:moveTo>
                <a:cubicBezTo>
                  <a:pt x="47" y="51"/>
                  <a:pt x="45" y="49"/>
                  <a:pt x="45" y="46"/>
                </a:cubicBezTo>
                <a:cubicBezTo>
                  <a:pt x="45" y="44"/>
                  <a:pt x="47" y="42"/>
                  <a:pt x="50" y="42"/>
                </a:cubicBezTo>
                <a:cubicBezTo>
                  <a:pt x="53" y="42"/>
                  <a:pt x="55" y="44"/>
                  <a:pt x="55" y="46"/>
                </a:cubicBezTo>
                <a:cubicBezTo>
                  <a:pt x="55" y="49"/>
                  <a:pt x="53" y="51"/>
                  <a:pt x="50" y="51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39" name="出自【趣你的PPT】(微信:qunideppt)：最优质的PPT资源库"/>
          <p:cNvSpPr>
            <a:spLocks/>
          </p:cNvSpPr>
          <p:nvPr/>
        </p:nvSpPr>
        <p:spPr bwMode="auto">
          <a:xfrm>
            <a:off x="7893155" y="5424503"/>
            <a:ext cx="354488" cy="354484"/>
          </a:xfrm>
          <a:custGeom>
            <a:avLst/>
            <a:gdLst/>
            <a:ahLst/>
            <a:cxnLst>
              <a:cxn ang="0">
                <a:pos x="33" y="27"/>
              </a:cxn>
              <a:cxn ang="0">
                <a:pos x="46" y="40"/>
              </a:cxn>
              <a:cxn ang="0">
                <a:pos x="51" y="35"/>
              </a:cxn>
              <a:cxn ang="0">
                <a:pos x="53" y="34"/>
              </a:cxn>
              <a:cxn ang="0">
                <a:pos x="55" y="36"/>
              </a:cxn>
              <a:cxn ang="0">
                <a:pos x="55" y="52"/>
              </a:cxn>
              <a:cxn ang="0">
                <a:pos x="52" y="55"/>
              </a:cxn>
              <a:cxn ang="0">
                <a:pos x="36" y="55"/>
              </a:cxn>
              <a:cxn ang="0">
                <a:pos x="34" y="53"/>
              </a:cxn>
              <a:cxn ang="0">
                <a:pos x="35" y="51"/>
              </a:cxn>
              <a:cxn ang="0">
                <a:pos x="40" y="46"/>
              </a:cxn>
              <a:cxn ang="0">
                <a:pos x="27" y="33"/>
              </a:cxn>
              <a:cxn ang="0">
                <a:pos x="15" y="46"/>
              </a:cxn>
              <a:cxn ang="0">
                <a:pos x="20" y="51"/>
              </a:cxn>
              <a:cxn ang="0">
                <a:pos x="20" y="53"/>
              </a:cxn>
              <a:cxn ang="0">
                <a:pos x="18" y="55"/>
              </a:cxn>
              <a:cxn ang="0">
                <a:pos x="2" y="55"/>
              </a:cxn>
              <a:cxn ang="0">
                <a:pos x="0" y="52"/>
              </a:cxn>
              <a:cxn ang="0">
                <a:pos x="0" y="36"/>
              </a:cxn>
              <a:cxn ang="0">
                <a:pos x="1" y="34"/>
              </a:cxn>
              <a:cxn ang="0">
                <a:pos x="4" y="35"/>
              </a:cxn>
              <a:cxn ang="0">
                <a:pos x="9" y="40"/>
              </a:cxn>
              <a:cxn ang="0">
                <a:pos x="21" y="27"/>
              </a:cxn>
              <a:cxn ang="0">
                <a:pos x="9" y="14"/>
              </a:cxn>
              <a:cxn ang="0">
                <a:pos x="4" y="20"/>
              </a:cxn>
              <a:cxn ang="0">
                <a:pos x="2" y="20"/>
              </a:cxn>
              <a:cxn ang="0">
                <a:pos x="1" y="20"/>
              </a:cxn>
              <a:cxn ang="0">
                <a:pos x="0" y="18"/>
              </a:cxn>
              <a:cxn ang="0">
                <a:pos x="0" y="2"/>
              </a:cxn>
              <a:cxn ang="0">
                <a:pos x="2" y="0"/>
              </a:cxn>
              <a:cxn ang="0">
                <a:pos x="18" y="0"/>
              </a:cxn>
              <a:cxn ang="0">
                <a:pos x="20" y="1"/>
              </a:cxn>
              <a:cxn ang="0">
                <a:pos x="20" y="4"/>
              </a:cxn>
              <a:cxn ang="0">
                <a:pos x="15" y="9"/>
              </a:cxn>
              <a:cxn ang="0">
                <a:pos x="27" y="21"/>
              </a:cxn>
              <a:cxn ang="0">
                <a:pos x="40" y="9"/>
              </a:cxn>
              <a:cxn ang="0">
                <a:pos x="35" y="4"/>
              </a:cxn>
              <a:cxn ang="0">
                <a:pos x="34" y="1"/>
              </a:cxn>
              <a:cxn ang="0">
                <a:pos x="36" y="0"/>
              </a:cxn>
              <a:cxn ang="0">
                <a:pos x="52" y="0"/>
              </a:cxn>
              <a:cxn ang="0">
                <a:pos x="55" y="2"/>
              </a:cxn>
              <a:cxn ang="0">
                <a:pos x="55" y="18"/>
              </a:cxn>
              <a:cxn ang="0">
                <a:pos x="53" y="20"/>
              </a:cxn>
              <a:cxn ang="0">
                <a:pos x="52" y="20"/>
              </a:cxn>
              <a:cxn ang="0">
                <a:pos x="51" y="20"/>
              </a:cxn>
              <a:cxn ang="0">
                <a:pos x="46" y="14"/>
              </a:cxn>
              <a:cxn ang="0">
                <a:pos x="33" y="27"/>
              </a:cxn>
            </a:cxnLst>
            <a:rect l="0" t="0" r="r" b="b"/>
            <a:pathLst>
              <a:path w="55" h="55">
                <a:moveTo>
                  <a:pt x="33" y="27"/>
                </a:moveTo>
                <a:cubicBezTo>
                  <a:pt x="46" y="40"/>
                  <a:pt x="46" y="40"/>
                  <a:pt x="46" y="40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4"/>
                  <a:pt x="52" y="34"/>
                  <a:pt x="53" y="34"/>
                </a:cubicBezTo>
                <a:cubicBezTo>
                  <a:pt x="54" y="35"/>
                  <a:pt x="55" y="35"/>
                  <a:pt x="55" y="36"/>
                </a:cubicBezTo>
                <a:cubicBezTo>
                  <a:pt x="55" y="52"/>
                  <a:pt x="55" y="52"/>
                  <a:pt x="55" y="52"/>
                </a:cubicBezTo>
                <a:cubicBezTo>
                  <a:pt x="55" y="54"/>
                  <a:pt x="54" y="55"/>
                  <a:pt x="52" y="55"/>
                </a:cubicBezTo>
                <a:cubicBezTo>
                  <a:pt x="36" y="55"/>
                  <a:pt x="36" y="55"/>
                  <a:pt x="36" y="55"/>
                </a:cubicBezTo>
                <a:cubicBezTo>
                  <a:pt x="35" y="55"/>
                  <a:pt x="35" y="54"/>
                  <a:pt x="34" y="53"/>
                </a:cubicBezTo>
                <a:cubicBezTo>
                  <a:pt x="34" y="52"/>
                  <a:pt x="34" y="51"/>
                  <a:pt x="35" y="51"/>
                </a:cubicBezTo>
                <a:cubicBezTo>
                  <a:pt x="40" y="46"/>
                  <a:pt x="40" y="46"/>
                  <a:pt x="40" y="46"/>
                </a:cubicBezTo>
                <a:cubicBezTo>
                  <a:pt x="27" y="33"/>
                  <a:pt x="27" y="33"/>
                  <a:pt x="27" y="33"/>
                </a:cubicBezTo>
                <a:cubicBezTo>
                  <a:pt x="15" y="46"/>
                  <a:pt x="15" y="46"/>
                  <a:pt x="15" y="46"/>
                </a:cubicBezTo>
                <a:cubicBezTo>
                  <a:pt x="20" y="51"/>
                  <a:pt x="20" y="51"/>
                  <a:pt x="20" y="51"/>
                </a:cubicBezTo>
                <a:cubicBezTo>
                  <a:pt x="20" y="51"/>
                  <a:pt x="21" y="52"/>
                  <a:pt x="20" y="53"/>
                </a:cubicBezTo>
                <a:cubicBezTo>
                  <a:pt x="20" y="54"/>
                  <a:pt x="19" y="55"/>
                  <a:pt x="18" y="55"/>
                </a:cubicBezTo>
                <a:cubicBezTo>
                  <a:pt x="2" y="55"/>
                  <a:pt x="2" y="55"/>
                  <a:pt x="2" y="55"/>
                </a:cubicBezTo>
                <a:cubicBezTo>
                  <a:pt x="1" y="55"/>
                  <a:pt x="0" y="54"/>
                  <a:pt x="0" y="52"/>
                </a:cubicBezTo>
                <a:cubicBezTo>
                  <a:pt x="0" y="36"/>
                  <a:pt x="0" y="36"/>
                  <a:pt x="0" y="36"/>
                </a:cubicBezTo>
                <a:cubicBezTo>
                  <a:pt x="0" y="35"/>
                  <a:pt x="0" y="35"/>
                  <a:pt x="1" y="34"/>
                </a:cubicBezTo>
                <a:cubicBezTo>
                  <a:pt x="2" y="34"/>
                  <a:pt x="3" y="34"/>
                  <a:pt x="4" y="35"/>
                </a:cubicBezTo>
                <a:cubicBezTo>
                  <a:pt x="9" y="40"/>
                  <a:pt x="9" y="40"/>
                  <a:pt x="9" y="40"/>
                </a:cubicBezTo>
                <a:cubicBezTo>
                  <a:pt x="21" y="27"/>
                  <a:pt x="21" y="27"/>
                  <a:pt x="21" y="27"/>
                </a:cubicBezTo>
                <a:cubicBezTo>
                  <a:pt x="9" y="14"/>
                  <a:pt x="9" y="14"/>
                  <a:pt x="9" y="14"/>
                </a:cubicBezTo>
                <a:cubicBezTo>
                  <a:pt x="4" y="20"/>
                  <a:pt x="4" y="20"/>
                  <a:pt x="4" y="20"/>
                </a:cubicBezTo>
                <a:cubicBezTo>
                  <a:pt x="3" y="20"/>
                  <a:pt x="3" y="20"/>
                  <a:pt x="2" y="20"/>
                </a:cubicBezTo>
                <a:cubicBezTo>
                  <a:pt x="2" y="20"/>
                  <a:pt x="1" y="20"/>
                  <a:pt x="1" y="20"/>
                </a:cubicBezTo>
                <a:cubicBezTo>
                  <a:pt x="0" y="20"/>
                  <a:pt x="0" y="19"/>
                  <a:pt x="0" y="18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18" y="0"/>
                  <a:pt x="18" y="0"/>
                  <a:pt x="18" y="0"/>
                </a:cubicBezTo>
                <a:cubicBezTo>
                  <a:pt x="19" y="0"/>
                  <a:pt x="20" y="0"/>
                  <a:pt x="20" y="1"/>
                </a:cubicBezTo>
                <a:cubicBezTo>
                  <a:pt x="21" y="2"/>
                  <a:pt x="20" y="3"/>
                  <a:pt x="20" y="4"/>
                </a:cubicBezTo>
                <a:cubicBezTo>
                  <a:pt x="15" y="9"/>
                  <a:pt x="15" y="9"/>
                  <a:pt x="15" y="9"/>
                </a:cubicBezTo>
                <a:cubicBezTo>
                  <a:pt x="27" y="21"/>
                  <a:pt x="27" y="21"/>
                  <a:pt x="27" y="21"/>
                </a:cubicBezTo>
                <a:cubicBezTo>
                  <a:pt x="40" y="9"/>
                  <a:pt x="40" y="9"/>
                  <a:pt x="40" y="9"/>
                </a:cubicBezTo>
                <a:cubicBezTo>
                  <a:pt x="35" y="4"/>
                  <a:pt x="35" y="4"/>
                  <a:pt x="35" y="4"/>
                </a:cubicBezTo>
                <a:cubicBezTo>
                  <a:pt x="34" y="3"/>
                  <a:pt x="34" y="2"/>
                  <a:pt x="34" y="1"/>
                </a:cubicBezTo>
                <a:cubicBezTo>
                  <a:pt x="35" y="0"/>
                  <a:pt x="35" y="0"/>
                  <a:pt x="36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54" y="0"/>
                  <a:pt x="55" y="1"/>
                  <a:pt x="55" y="2"/>
                </a:cubicBezTo>
                <a:cubicBezTo>
                  <a:pt x="55" y="18"/>
                  <a:pt x="55" y="18"/>
                  <a:pt x="55" y="18"/>
                </a:cubicBezTo>
                <a:cubicBezTo>
                  <a:pt x="55" y="19"/>
                  <a:pt x="54" y="20"/>
                  <a:pt x="53" y="20"/>
                </a:cubicBezTo>
                <a:cubicBezTo>
                  <a:pt x="53" y="20"/>
                  <a:pt x="53" y="20"/>
                  <a:pt x="52" y="20"/>
                </a:cubicBezTo>
                <a:cubicBezTo>
                  <a:pt x="52" y="20"/>
                  <a:pt x="51" y="20"/>
                  <a:pt x="51" y="20"/>
                </a:cubicBezTo>
                <a:cubicBezTo>
                  <a:pt x="46" y="14"/>
                  <a:pt x="46" y="14"/>
                  <a:pt x="46" y="14"/>
                </a:cubicBezTo>
                <a:lnTo>
                  <a:pt x="33" y="27"/>
                </a:lnTo>
                <a:close/>
              </a:path>
            </a:pathLst>
          </a:custGeom>
          <a:solidFill>
            <a:srgbClr val="FFC000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4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047385" y="3014749"/>
            <a:ext cx="2097247" cy="2019043"/>
          </a:xfrm>
          <a:custGeom>
            <a:avLst/>
            <a:gdLst/>
            <a:ahLst/>
            <a:cxnLst>
              <a:cxn ang="0">
                <a:pos x="275" y="12"/>
              </a:cxn>
              <a:cxn ang="0">
                <a:pos x="297" y="7"/>
              </a:cxn>
              <a:cxn ang="0">
                <a:pos x="237" y="26"/>
              </a:cxn>
              <a:cxn ang="0">
                <a:pos x="731" y="474"/>
              </a:cxn>
              <a:cxn ang="0">
                <a:pos x="724" y="482"/>
              </a:cxn>
              <a:cxn ang="0">
                <a:pos x="470" y="13"/>
              </a:cxn>
              <a:cxn ang="0">
                <a:pos x="454" y="10"/>
              </a:cxn>
              <a:cxn ang="0">
                <a:pos x="470" y="32"/>
              </a:cxn>
              <a:cxn ang="0">
                <a:pos x="475" y="26"/>
              </a:cxn>
              <a:cxn ang="0">
                <a:pos x="432" y="9"/>
              </a:cxn>
              <a:cxn ang="0">
                <a:pos x="423" y="8"/>
              </a:cxn>
              <a:cxn ang="0">
                <a:pos x="397" y="9"/>
              </a:cxn>
              <a:cxn ang="0">
                <a:pos x="386" y="10"/>
              </a:cxn>
              <a:cxn ang="0">
                <a:pos x="390" y="18"/>
              </a:cxn>
              <a:cxn ang="0">
                <a:pos x="538" y="408"/>
              </a:cxn>
              <a:cxn ang="0">
                <a:pos x="730" y="264"/>
              </a:cxn>
              <a:cxn ang="0">
                <a:pos x="478" y="71"/>
              </a:cxn>
              <a:cxn ang="0">
                <a:pos x="418" y="50"/>
              </a:cxn>
              <a:cxn ang="0">
                <a:pos x="363" y="88"/>
              </a:cxn>
              <a:cxn ang="0">
                <a:pos x="418" y="83"/>
              </a:cxn>
              <a:cxn ang="0">
                <a:pos x="389" y="134"/>
              </a:cxn>
              <a:cxn ang="0">
                <a:pos x="366" y="141"/>
              </a:cxn>
              <a:cxn ang="0">
                <a:pos x="283" y="212"/>
              </a:cxn>
              <a:cxn ang="0">
                <a:pos x="375" y="215"/>
              </a:cxn>
              <a:cxn ang="0">
                <a:pos x="451" y="261"/>
              </a:cxn>
              <a:cxn ang="0">
                <a:pos x="492" y="285"/>
              </a:cxn>
              <a:cxn ang="0">
                <a:pos x="500" y="23"/>
              </a:cxn>
              <a:cxn ang="0">
                <a:pos x="512" y="40"/>
              </a:cxn>
              <a:cxn ang="0">
                <a:pos x="514" y="62"/>
              </a:cxn>
              <a:cxn ang="0">
                <a:pos x="671" y="360"/>
              </a:cxn>
              <a:cxn ang="0">
                <a:pos x="733" y="432"/>
              </a:cxn>
              <a:cxn ang="0">
                <a:pos x="314" y="123"/>
              </a:cxn>
              <a:cxn ang="0">
                <a:pos x="291" y="165"/>
              </a:cxn>
              <a:cxn ang="0">
                <a:pos x="288" y="153"/>
              </a:cxn>
              <a:cxn ang="0">
                <a:pos x="460" y="297"/>
              </a:cxn>
              <a:cxn ang="0">
                <a:pos x="364" y="533"/>
              </a:cxn>
              <a:cxn ang="0">
                <a:pos x="48" y="434"/>
              </a:cxn>
              <a:cxn ang="0">
                <a:pos x="126" y="647"/>
              </a:cxn>
              <a:cxn ang="0">
                <a:pos x="166" y="674"/>
              </a:cxn>
              <a:cxn ang="0">
                <a:pos x="11" y="348"/>
              </a:cxn>
              <a:cxn ang="0">
                <a:pos x="290" y="70"/>
              </a:cxn>
              <a:cxn ang="0">
                <a:pos x="88" y="161"/>
              </a:cxn>
              <a:cxn ang="0">
                <a:pos x="351" y="3"/>
              </a:cxn>
              <a:cxn ang="0">
                <a:pos x="352" y="1"/>
              </a:cxn>
              <a:cxn ang="0">
                <a:pos x="347" y="1"/>
              </a:cxn>
              <a:cxn ang="0">
                <a:pos x="341" y="2"/>
              </a:cxn>
              <a:cxn ang="0">
                <a:pos x="322" y="4"/>
              </a:cxn>
              <a:cxn ang="0">
                <a:pos x="281" y="13"/>
              </a:cxn>
              <a:cxn ang="0">
                <a:pos x="270" y="17"/>
              </a:cxn>
              <a:cxn ang="0">
                <a:pos x="242" y="33"/>
              </a:cxn>
              <a:cxn ang="0">
                <a:pos x="175" y="96"/>
              </a:cxn>
              <a:cxn ang="0">
                <a:pos x="299" y="35"/>
              </a:cxn>
              <a:cxn ang="0">
                <a:pos x="351" y="0"/>
              </a:cxn>
              <a:cxn ang="0">
                <a:pos x="330" y="2"/>
              </a:cxn>
              <a:cxn ang="0">
                <a:pos x="271" y="14"/>
              </a:cxn>
              <a:cxn ang="0">
                <a:pos x="319" y="3"/>
              </a:cxn>
              <a:cxn ang="0">
                <a:pos x="186" y="52"/>
              </a:cxn>
              <a:cxn ang="0">
                <a:pos x="208" y="42"/>
              </a:cxn>
              <a:cxn ang="0">
                <a:pos x="179" y="53"/>
              </a:cxn>
              <a:cxn ang="0">
                <a:pos x="193" y="48"/>
              </a:cxn>
              <a:cxn ang="0">
                <a:pos x="108" y="138"/>
              </a:cxn>
              <a:cxn ang="0">
                <a:pos x="86" y="134"/>
              </a:cxn>
              <a:cxn ang="0">
                <a:pos x="66" y="186"/>
              </a:cxn>
            </a:cxnLst>
            <a:rect l="0" t="0" r="r" b="b"/>
            <a:pathLst>
              <a:path w="746" h="719">
                <a:moveTo>
                  <a:pt x="713" y="218"/>
                </a:moveTo>
                <a:cubicBezTo>
                  <a:pt x="709" y="210"/>
                  <a:pt x="709" y="210"/>
                  <a:pt x="709" y="210"/>
                </a:cubicBezTo>
                <a:cubicBezTo>
                  <a:pt x="711" y="213"/>
                  <a:pt x="712" y="216"/>
                  <a:pt x="713" y="218"/>
                </a:cubicBezTo>
                <a:cubicBezTo>
                  <a:pt x="713" y="218"/>
                  <a:pt x="713" y="218"/>
                  <a:pt x="713" y="218"/>
                </a:cubicBezTo>
                <a:moveTo>
                  <a:pt x="709" y="210"/>
                </a:moveTo>
                <a:cubicBezTo>
                  <a:pt x="706" y="203"/>
                  <a:pt x="701" y="194"/>
                  <a:pt x="697" y="187"/>
                </a:cubicBezTo>
                <a:cubicBezTo>
                  <a:pt x="697" y="186"/>
                  <a:pt x="697" y="186"/>
                  <a:pt x="697" y="186"/>
                </a:cubicBezTo>
                <a:cubicBezTo>
                  <a:pt x="702" y="195"/>
                  <a:pt x="704" y="199"/>
                  <a:pt x="709" y="210"/>
                </a:cubicBezTo>
                <a:cubicBezTo>
                  <a:pt x="709" y="210"/>
                  <a:pt x="709" y="210"/>
                  <a:pt x="709" y="210"/>
                </a:cubicBezTo>
                <a:moveTo>
                  <a:pt x="696" y="186"/>
                </a:moveTo>
                <a:cubicBezTo>
                  <a:pt x="697" y="186"/>
                  <a:pt x="697" y="186"/>
                  <a:pt x="697" y="186"/>
                </a:cubicBezTo>
                <a:cubicBezTo>
                  <a:pt x="697" y="187"/>
                  <a:pt x="697" y="187"/>
                  <a:pt x="697" y="187"/>
                </a:cubicBezTo>
                <a:cubicBezTo>
                  <a:pt x="697" y="186"/>
                  <a:pt x="697" y="186"/>
                  <a:pt x="696" y="186"/>
                </a:cubicBezTo>
                <a:moveTo>
                  <a:pt x="746" y="352"/>
                </a:moveTo>
                <a:cubicBezTo>
                  <a:pt x="745" y="351"/>
                  <a:pt x="745" y="350"/>
                  <a:pt x="745" y="348"/>
                </a:cubicBezTo>
                <a:cubicBezTo>
                  <a:pt x="745" y="350"/>
                  <a:pt x="745" y="351"/>
                  <a:pt x="746" y="352"/>
                </a:cubicBezTo>
                <a:cubicBezTo>
                  <a:pt x="746" y="352"/>
                  <a:pt x="746" y="352"/>
                  <a:pt x="746" y="352"/>
                </a:cubicBezTo>
                <a:moveTo>
                  <a:pt x="745" y="347"/>
                </a:moveTo>
                <a:cubicBezTo>
                  <a:pt x="745" y="346"/>
                  <a:pt x="745" y="344"/>
                  <a:pt x="745" y="343"/>
                </a:cubicBezTo>
                <a:cubicBezTo>
                  <a:pt x="745" y="345"/>
                  <a:pt x="745" y="347"/>
                  <a:pt x="745" y="348"/>
                </a:cubicBezTo>
                <a:cubicBezTo>
                  <a:pt x="745" y="348"/>
                  <a:pt x="745" y="348"/>
                  <a:pt x="745" y="347"/>
                </a:cubicBezTo>
                <a:moveTo>
                  <a:pt x="743" y="327"/>
                </a:moveTo>
                <a:cubicBezTo>
                  <a:pt x="743" y="321"/>
                  <a:pt x="743" y="321"/>
                  <a:pt x="743" y="321"/>
                </a:cubicBezTo>
                <a:cubicBezTo>
                  <a:pt x="743" y="324"/>
                  <a:pt x="743" y="326"/>
                  <a:pt x="743" y="329"/>
                </a:cubicBezTo>
                <a:cubicBezTo>
                  <a:pt x="743" y="328"/>
                  <a:pt x="743" y="327"/>
                  <a:pt x="743" y="327"/>
                </a:cubicBezTo>
                <a:moveTo>
                  <a:pt x="309" y="4"/>
                </a:moveTo>
                <a:cubicBezTo>
                  <a:pt x="309" y="5"/>
                  <a:pt x="309" y="5"/>
                  <a:pt x="309" y="5"/>
                </a:cubicBezTo>
                <a:cubicBezTo>
                  <a:pt x="313" y="4"/>
                  <a:pt x="313" y="4"/>
                  <a:pt x="313" y="4"/>
                </a:cubicBezTo>
                <a:cubicBezTo>
                  <a:pt x="313" y="4"/>
                  <a:pt x="313" y="4"/>
                  <a:pt x="313" y="4"/>
                </a:cubicBezTo>
                <a:cubicBezTo>
                  <a:pt x="312" y="4"/>
                  <a:pt x="311" y="4"/>
                  <a:pt x="309" y="4"/>
                </a:cubicBezTo>
                <a:moveTo>
                  <a:pt x="307" y="5"/>
                </a:moveTo>
                <a:cubicBezTo>
                  <a:pt x="304" y="5"/>
                  <a:pt x="304" y="5"/>
                  <a:pt x="304" y="5"/>
                </a:cubicBezTo>
                <a:cubicBezTo>
                  <a:pt x="305" y="5"/>
                  <a:pt x="305" y="5"/>
                  <a:pt x="305" y="5"/>
                </a:cubicBezTo>
                <a:cubicBezTo>
                  <a:pt x="306" y="5"/>
                  <a:pt x="306" y="5"/>
                  <a:pt x="307" y="5"/>
                </a:cubicBezTo>
                <a:moveTo>
                  <a:pt x="259" y="17"/>
                </a:moveTo>
                <a:cubicBezTo>
                  <a:pt x="259" y="17"/>
                  <a:pt x="258" y="17"/>
                  <a:pt x="258" y="17"/>
                </a:cubicBezTo>
                <a:cubicBezTo>
                  <a:pt x="258" y="17"/>
                  <a:pt x="259" y="17"/>
                  <a:pt x="259" y="17"/>
                </a:cubicBezTo>
                <a:moveTo>
                  <a:pt x="266" y="15"/>
                </a:moveTo>
                <a:cubicBezTo>
                  <a:pt x="267" y="14"/>
                  <a:pt x="267" y="14"/>
                  <a:pt x="268" y="14"/>
                </a:cubicBezTo>
                <a:cubicBezTo>
                  <a:pt x="268" y="14"/>
                  <a:pt x="268" y="14"/>
                  <a:pt x="268" y="14"/>
                </a:cubicBezTo>
                <a:cubicBezTo>
                  <a:pt x="267" y="14"/>
                  <a:pt x="267" y="14"/>
                  <a:pt x="267" y="14"/>
                </a:cubicBezTo>
                <a:cubicBezTo>
                  <a:pt x="267" y="14"/>
                  <a:pt x="267" y="14"/>
                  <a:pt x="267" y="14"/>
                </a:cubicBezTo>
                <a:cubicBezTo>
                  <a:pt x="266" y="15"/>
                  <a:pt x="266" y="15"/>
                  <a:pt x="266" y="15"/>
                </a:cubicBezTo>
                <a:cubicBezTo>
                  <a:pt x="266" y="15"/>
                  <a:pt x="266" y="15"/>
                  <a:pt x="266" y="15"/>
                </a:cubicBezTo>
                <a:moveTo>
                  <a:pt x="269" y="14"/>
                </a:moveTo>
                <a:cubicBezTo>
                  <a:pt x="269" y="14"/>
                  <a:pt x="269" y="14"/>
                  <a:pt x="269" y="14"/>
                </a:cubicBezTo>
                <a:cubicBezTo>
                  <a:pt x="269" y="14"/>
                  <a:pt x="269" y="14"/>
                  <a:pt x="268" y="14"/>
                </a:cubicBezTo>
                <a:cubicBezTo>
                  <a:pt x="267" y="14"/>
                  <a:pt x="267" y="14"/>
                  <a:pt x="266" y="15"/>
                </a:cubicBezTo>
                <a:cubicBezTo>
                  <a:pt x="269" y="14"/>
                  <a:pt x="269" y="14"/>
                  <a:pt x="269" y="14"/>
                </a:cubicBezTo>
                <a:moveTo>
                  <a:pt x="267" y="14"/>
                </a:moveTo>
                <a:cubicBezTo>
                  <a:pt x="268" y="14"/>
                  <a:pt x="268" y="14"/>
                  <a:pt x="268" y="14"/>
                </a:cubicBezTo>
                <a:cubicBezTo>
                  <a:pt x="269" y="14"/>
                  <a:pt x="269" y="14"/>
                  <a:pt x="270" y="13"/>
                </a:cubicBezTo>
                <a:cubicBezTo>
                  <a:pt x="269" y="14"/>
                  <a:pt x="268" y="14"/>
                  <a:pt x="268" y="14"/>
                </a:cubicBezTo>
                <a:cubicBezTo>
                  <a:pt x="267" y="14"/>
                  <a:pt x="267" y="14"/>
                  <a:pt x="267" y="14"/>
                </a:cubicBezTo>
                <a:cubicBezTo>
                  <a:pt x="267" y="14"/>
                  <a:pt x="267" y="14"/>
                  <a:pt x="267" y="14"/>
                </a:cubicBezTo>
                <a:moveTo>
                  <a:pt x="270" y="13"/>
                </a:moveTo>
                <a:cubicBezTo>
                  <a:pt x="274" y="12"/>
                  <a:pt x="274" y="12"/>
                  <a:pt x="274" y="12"/>
                </a:cubicBezTo>
                <a:cubicBezTo>
                  <a:pt x="274" y="12"/>
                  <a:pt x="274" y="12"/>
                  <a:pt x="274" y="12"/>
                </a:cubicBezTo>
                <a:cubicBezTo>
                  <a:pt x="275" y="12"/>
                  <a:pt x="275" y="12"/>
                  <a:pt x="275" y="12"/>
                </a:cubicBezTo>
                <a:cubicBezTo>
                  <a:pt x="275" y="12"/>
                  <a:pt x="275" y="12"/>
                  <a:pt x="275" y="12"/>
                </a:cubicBezTo>
                <a:cubicBezTo>
                  <a:pt x="273" y="13"/>
                  <a:pt x="272" y="13"/>
                  <a:pt x="270" y="13"/>
                </a:cubicBezTo>
                <a:cubicBezTo>
                  <a:pt x="269" y="14"/>
                  <a:pt x="269" y="14"/>
                  <a:pt x="268" y="14"/>
                </a:cubicBezTo>
                <a:cubicBezTo>
                  <a:pt x="270" y="13"/>
                  <a:pt x="270" y="13"/>
                  <a:pt x="270" y="13"/>
                </a:cubicBezTo>
                <a:moveTo>
                  <a:pt x="279" y="11"/>
                </a:moveTo>
                <a:cubicBezTo>
                  <a:pt x="279" y="11"/>
                  <a:pt x="279" y="11"/>
                  <a:pt x="279" y="11"/>
                </a:cubicBezTo>
                <a:cubicBezTo>
                  <a:pt x="280" y="11"/>
                  <a:pt x="281" y="11"/>
                  <a:pt x="281" y="10"/>
                </a:cubicBezTo>
                <a:cubicBezTo>
                  <a:pt x="284" y="10"/>
                  <a:pt x="284" y="10"/>
                  <a:pt x="284" y="10"/>
                </a:cubicBezTo>
                <a:cubicBezTo>
                  <a:pt x="284" y="10"/>
                  <a:pt x="284" y="10"/>
                  <a:pt x="284" y="10"/>
                </a:cubicBezTo>
                <a:cubicBezTo>
                  <a:pt x="283" y="10"/>
                  <a:pt x="283" y="10"/>
                  <a:pt x="283" y="10"/>
                </a:cubicBezTo>
                <a:cubicBezTo>
                  <a:pt x="282" y="10"/>
                  <a:pt x="281" y="10"/>
                  <a:pt x="280" y="11"/>
                </a:cubicBezTo>
                <a:cubicBezTo>
                  <a:pt x="280" y="11"/>
                  <a:pt x="280" y="11"/>
                  <a:pt x="280" y="11"/>
                </a:cubicBezTo>
                <a:cubicBezTo>
                  <a:pt x="279" y="11"/>
                  <a:pt x="279" y="11"/>
                  <a:pt x="279" y="11"/>
                </a:cubicBezTo>
                <a:moveTo>
                  <a:pt x="286" y="9"/>
                </a:moveTo>
                <a:cubicBezTo>
                  <a:pt x="287" y="9"/>
                  <a:pt x="287" y="9"/>
                  <a:pt x="287" y="9"/>
                </a:cubicBezTo>
                <a:cubicBezTo>
                  <a:pt x="289" y="9"/>
                  <a:pt x="289" y="9"/>
                  <a:pt x="289" y="9"/>
                </a:cubicBezTo>
                <a:cubicBezTo>
                  <a:pt x="290" y="8"/>
                  <a:pt x="290" y="8"/>
                  <a:pt x="290" y="8"/>
                </a:cubicBezTo>
                <a:cubicBezTo>
                  <a:pt x="288" y="9"/>
                  <a:pt x="288" y="9"/>
                  <a:pt x="288" y="9"/>
                </a:cubicBezTo>
                <a:cubicBezTo>
                  <a:pt x="287" y="9"/>
                  <a:pt x="287" y="9"/>
                  <a:pt x="287" y="9"/>
                </a:cubicBezTo>
                <a:cubicBezTo>
                  <a:pt x="286" y="9"/>
                  <a:pt x="286" y="9"/>
                  <a:pt x="286" y="9"/>
                </a:cubicBezTo>
                <a:cubicBezTo>
                  <a:pt x="286" y="9"/>
                  <a:pt x="286" y="9"/>
                  <a:pt x="286" y="9"/>
                </a:cubicBezTo>
                <a:moveTo>
                  <a:pt x="293" y="8"/>
                </a:moveTo>
                <a:cubicBezTo>
                  <a:pt x="294" y="7"/>
                  <a:pt x="294" y="7"/>
                  <a:pt x="294" y="7"/>
                </a:cubicBezTo>
                <a:cubicBezTo>
                  <a:pt x="298" y="7"/>
                  <a:pt x="298" y="7"/>
                  <a:pt x="298" y="7"/>
                </a:cubicBezTo>
                <a:cubicBezTo>
                  <a:pt x="298" y="7"/>
                  <a:pt x="298" y="7"/>
                  <a:pt x="298" y="7"/>
                </a:cubicBezTo>
                <a:cubicBezTo>
                  <a:pt x="296" y="7"/>
                  <a:pt x="296" y="7"/>
                  <a:pt x="296" y="7"/>
                </a:cubicBezTo>
                <a:cubicBezTo>
                  <a:pt x="293" y="8"/>
                  <a:pt x="293" y="8"/>
                  <a:pt x="293" y="8"/>
                </a:cubicBezTo>
                <a:cubicBezTo>
                  <a:pt x="292" y="8"/>
                  <a:pt x="292" y="8"/>
                  <a:pt x="292" y="8"/>
                </a:cubicBezTo>
                <a:cubicBezTo>
                  <a:pt x="292" y="8"/>
                  <a:pt x="291" y="8"/>
                  <a:pt x="291" y="8"/>
                </a:cubicBezTo>
                <a:cubicBezTo>
                  <a:pt x="293" y="8"/>
                  <a:pt x="293" y="8"/>
                  <a:pt x="293" y="8"/>
                </a:cubicBezTo>
                <a:moveTo>
                  <a:pt x="298" y="7"/>
                </a:moveTo>
                <a:cubicBezTo>
                  <a:pt x="298" y="7"/>
                  <a:pt x="298" y="7"/>
                  <a:pt x="298" y="7"/>
                </a:cubicBezTo>
                <a:cubicBezTo>
                  <a:pt x="298" y="7"/>
                  <a:pt x="298" y="7"/>
                  <a:pt x="298" y="7"/>
                </a:cubicBezTo>
                <a:cubicBezTo>
                  <a:pt x="298" y="7"/>
                  <a:pt x="298" y="7"/>
                  <a:pt x="298" y="7"/>
                </a:cubicBezTo>
                <a:moveTo>
                  <a:pt x="309" y="5"/>
                </a:moveTo>
                <a:cubicBezTo>
                  <a:pt x="314" y="4"/>
                  <a:pt x="314" y="4"/>
                  <a:pt x="314" y="4"/>
                </a:cubicBezTo>
                <a:cubicBezTo>
                  <a:pt x="315" y="4"/>
                  <a:pt x="315" y="4"/>
                  <a:pt x="315" y="4"/>
                </a:cubicBezTo>
                <a:cubicBezTo>
                  <a:pt x="314" y="4"/>
                  <a:pt x="313" y="4"/>
                  <a:pt x="312" y="4"/>
                </a:cubicBezTo>
                <a:cubicBezTo>
                  <a:pt x="311" y="4"/>
                  <a:pt x="311" y="4"/>
                  <a:pt x="311" y="4"/>
                </a:cubicBezTo>
                <a:cubicBezTo>
                  <a:pt x="308" y="5"/>
                  <a:pt x="308" y="5"/>
                  <a:pt x="308" y="5"/>
                </a:cubicBezTo>
                <a:cubicBezTo>
                  <a:pt x="309" y="5"/>
                  <a:pt x="309" y="5"/>
                  <a:pt x="309" y="5"/>
                </a:cubicBezTo>
                <a:moveTo>
                  <a:pt x="315" y="4"/>
                </a:moveTo>
                <a:cubicBezTo>
                  <a:pt x="315" y="4"/>
                  <a:pt x="315" y="4"/>
                  <a:pt x="315" y="4"/>
                </a:cubicBezTo>
                <a:cubicBezTo>
                  <a:pt x="315" y="4"/>
                  <a:pt x="315" y="4"/>
                  <a:pt x="315" y="4"/>
                </a:cubicBezTo>
                <a:cubicBezTo>
                  <a:pt x="315" y="4"/>
                  <a:pt x="315" y="4"/>
                  <a:pt x="315" y="4"/>
                </a:cubicBezTo>
                <a:moveTo>
                  <a:pt x="295" y="7"/>
                </a:moveTo>
                <a:cubicBezTo>
                  <a:pt x="295" y="7"/>
                  <a:pt x="295" y="7"/>
                  <a:pt x="295" y="7"/>
                </a:cubicBezTo>
                <a:cubicBezTo>
                  <a:pt x="295" y="7"/>
                  <a:pt x="295" y="7"/>
                  <a:pt x="294" y="8"/>
                </a:cubicBezTo>
                <a:cubicBezTo>
                  <a:pt x="295" y="7"/>
                  <a:pt x="295" y="7"/>
                  <a:pt x="295" y="7"/>
                </a:cubicBezTo>
                <a:moveTo>
                  <a:pt x="295" y="7"/>
                </a:moveTo>
                <a:cubicBezTo>
                  <a:pt x="296" y="7"/>
                  <a:pt x="296" y="7"/>
                  <a:pt x="296" y="7"/>
                </a:cubicBezTo>
                <a:cubicBezTo>
                  <a:pt x="298" y="7"/>
                  <a:pt x="298" y="7"/>
                  <a:pt x="298" y="7"/>
                </a:cubicBezTo>
                <a:cubicBezTo>
                  <a:pt x="301" y="6"/>
                  <a:pt x="301" y="6"/>
                  <a:pt x="301" y="6"/>
                </a:cubicBezTo>
                <a:cubicBezTo>
                  <a:pt x="300" y="6"/>
                  <a:pt x="300" y="6"/>
                  <a:pt x="300" y="6"/>
                </a:cubicBezTo>
                <a:cubicBezTo>
                  <a:pt x="303" y="6"/>
                  <a:pt x="303" y="6"/>
                  <a:pt x="303" y="6"/>
                </a:cubicBezTo>
                <a:cubicBezTo>
                  <a:pt x="305" y="5"/>
                  <a:pt x="305" y="5"/>
                  <a:pt x="305" y="5"/>
                </a:cubicBezTo>
                <a:cubicBezTo>
                  <a:pt x="305" y="5"/>
                  <a:pt x="305" y="5"/>
                  <a:pt x="305" y="5"/>
                </a:cubicBezTo>
                <a:cubicBezTo>
                  <a:pt x="305" y="5"/>
                  <a:pt x="305" y="5"/>
                  <a:pt x="305" y="5"/>
                </a:cubicBezTo>
                <a:cubicBezTo>
                  <a:pt x="302" y="6"/>
                  <a:pt x="300" y="6"/>
                  <a:pt x="297" y="7"/>
                </a:cubicBezTo>
                <a:cubicBezTo>
                  <a:pt x="296" y="7"/>
                  <a:pt x="296" y="7"/>
                  <a:pt x="295" y="7"/>
                </a:cubicBezTo>
                <a:cubicBezTo>
                  <a:pt x="295" y="7"/>
                  <a:pt x="295" y="7"/>
                  <a:pt x="295" y="7"/>
                </a:cubicBezTo>
                <a:moveTo>
                  <a:pt x="2" y="405"/>
                </a:moveTo>
                <a:cubicBezTo>
                  <a:pt x="2" y="405"/>
                  <a:pt x="2" y="405"/>
                  <a:pt x="2" y="405"/>
                </a:cubicBezTo>
                <a:cubicBezTo>
                  <a:pt x="2" y="406"/>
                  <a:pt x="2" y="406"/>
                  <a:pt x="2" y="406"/>
                </a:cubicBezTo>
                <a:cubicBezTo>
                  <a:pt x="2" y="405"/>
                  <a:pt x="2" y="405"/>
                  <a:pt x="2" y="405"/>
                </a:cubicBezTo>
                <a:moveTo>
                  <a:pt x="2" y="404"/>
                </a:moveTo>
                <a:cubicBezTo>
                  <a:pt x="2" y="403"/>
                  <a:pt x="2" y="402"/>
                  <a:pt x="1" y="401"/>
                </a:cubicBezTo>
                <a:cubicBezTo>
                  <a:pt x="2" y="401"/>
                  <a:pt x="2" y="401"/>
                  <a:pt x="2" y="402"/>
                </a:cubicBezTo>
                <a:cubicBezTo>
                  <a:pt x="2" y="405"/>
                  <a:pt x="2" y="405"/>
                  <a:pt x="2" y="405"/>
                </a:cubicBezTo>
                <a:cubicBezTo>
                  <a:pt x="2" y="404"/>
                  <a:pt x="2" y="404"/>
                  <a:pt x="2" y="404"/>
                </a:cubicBezTo>
                <a:moveTo>
                  <a:pt x="1" y="383"/>
                </a:moveTo>
                <a:cubicBezTo>
                  <a:pt x="1" y="385"/>
                  <a:pt x="1" y="386"/>
                  <a:pt x="1" y="388"/>
                </a:cubicBezTo>
                <a:cubicBezTo>
                  <a:pt x="1" y="392"/>
                  <a:pt x="1" y="395"/>
                  <a:pt x="1" y="398"/>
                </a:cubicBezTo>
                <a:cubicBezTo>
                  <a:pt x="1" y="399"/>
                  <a:pt x="1" y="399"/>
                  <a:pt x="1" y="399"/>
                </a:cubicBezTo>
                <a:cubicBezTo>
                  <a:pt x="1" y="394"/>
                  <a:pt x="1" y="388"/>
                  <a:pt x="1" y="383"/>
                </a:cubicBezTo>
                <a:moveTo>
                  <a:pt x="23" y="243"/>
                </a:moveTo>
                <a:cubicBezTo>
                  <a:pt x="24" y="240"/>
                  <a:pt x="26" y="236"/>
                  <a:pt x="27" y="232"/>
                </a:cubicBezTo>
                <a:cubicBezTo>
                  <a:pt x="26" y="235"/>
                  <a:pt x="25" y="237"/>
                  <a:pt x="25" y="239"/>
                </a:cubicBezTo>
                <a:cubicBezTo>
                  <a:pt x="23" y="243"/>
                  <a:pt x="23" y="243"/>
                  <a:pt x="23" y="243"/>
                </a:cubicBezTo>
                <a:cubicBezTo>
                  <a:pt x="23" y="243"/>
                  <a:pt x="23" y="243"/>
                  <a:pt x="23" y="243"/>
                </a:cubicBezTo>
                <a:moveTo>
                  <a:pt x="33" y="217"/>
                </a:moveTo>
                <a:cubicBezTo>
                  <a:pt x="33" y="218"/>
                  <a:pt x="33" y="218"/>
                  <a:pt x="33" y="219"/>
                </a:cubicBezTo>
                <a:cubicBezTo>
                  <a:pt x="31" y="224"/>
                  <a:pt x="29" y="228"/>
                  <a:pt x="27" y="232"/>
                </a:cubicBezTo>
                <a:cubicBezTo>
                  <a:pt x="26" y="236"/>
                  <a:pt x="24" y="240"/>
                  <a:pt x="23" y="243"/>
                </a:cubicBezTo>
                <a:cubicBezTo>
                  <a:pt x="27" y="232"/>
                  <a:pt x="29" y="227"/>
                  <a:pt x="33" y="217"/>
                </a:cubicBezTo>
                <a:moveTo>
                  <a:pt x="33" y="217"/>
                </a:moveTo>
                <a:cubicBezTo>
                  <a:pt x="33" y="217"/>
                  <a:pt x="33" y="217"/>
                  <a:pt x="33" y="217"/>
                </a:cubicBezTo>
                <a:cubicBezTo>
                  <a:pt x="33" y="218"/>
                  <a:pt x="33" y="218"/>
                  <a:pt x="33" y="218"/>
                </a:cubicBezTo>
                <a:cubicBezTo>
                  <a:pt x="33" y="219"/>
                  <a:pt x="33" y="219"/>
                  <a:pt x="33" y="219"/>
                </a:cubicBezTo>
                <a:cubicBezTo>
                  <a:pt x="33" y="218"/>
                  <a:pt x="33" y="218"/>
                  <a:pt x="33" y="217"/>
                </a:cubicBezTo>
                <a:moveTo>
                  <a:pt x="47" y="190"/>
                </a:moveTo>
                <a:cubicBezTo>
                  <a:pt x="47" y="190"/>
                  <a:pt x="48" y="189"/>
                  <a:pt x="48" y="188"/>
                </a:cubicBezTo>
                <a:cubicBezTo>
                  <a:pt x="48" y="189"/>
                  <a:pt x="48" y="189"/>
                  <a:pt x="47" y="190"/>
                </a:cubicBezTo>
                <a:cubicBezTo>
                  <a:pt x="47" y="190"/>
                  <a:pt x="47" y="190"/>
                  <a:pt x="47" y="190"/>
                </a:cubicBezTo>
                <a:cubicBezTo>
                  <a:pt x="47" y="190"/>
                  <a:pt x="47" y="190"/>
                  <a:pt x="47" y="190"/>
                </a:cubicBezTo>
                <a:moveTo>
                  <a:pt x="47" y="190"/>
                </a:moveTo>
                <a:cubicBezTo>
                  <a:pt x="47" y="190"/>
                  <a:pt x="48" y="189"/>
                  <a:pt x="48" y="188"/>
                </a:cubicBezTo>
                <a:cubicBezTo>
                  <a:pt x="48" y="189"/>
                  <a:pt x="47" y="190"/>
                  <a:pt x="47" y="190"/>
                </a:cubicBezTo>
                <a:cubicBezTo>
                  <a:pt x="52" y="181"/>
                  <a:pt x="55" y="177"/>
                  <a:pt x="59" y="170"/>
                </a:cubicBezTo>
                <a:cubicBezTo>
                  <a:pt x="55" y="176"/>
                  <a:pt x="52" y="182"/>
                  <a:pt x="48" y="188"/>
                </a:cubicBezTo>
                <a:cubicBezTo>
                  <a:pt x="48" y="189"/>
                  <a:pt x="47" y="190"/>
                  <a:pt x="47" y="190"/>
                </a:cubicBezTo>
                <a:cubicBezTo>
                  <a:pt x="47" y="190"/>
                  <a:pt x="47" y="190"/>
                  <a:pt x="47" y="190"/>
                </a:cubicBezTo>
                <a:moveTo>
                  <a:pt x="135" y="87"/>
                </a:moveTo>
                <a:cubicBezTo>
                  <a:pt x="136" y="86"/>
                  <a:pt x="136" y="85"/>
                  <a:pt x="137" y="85"/>
                </a:cubicBezTo>
                <a:cubicBezTo>
                  <a:pt x="138" y="84"/>
                  <a:pt x="139" y="83"/>
                  <a:pt x="140" y="82"/>
                </a:cubicBezTo>
                <a:cubicBezTo>
                  <a:pt x="140" y="82"/>
                  <a:pt x="140" y="82"/>
                  <a:pt x="140" y="82"/>
                </a:cubicBezTo>
                <a:cubicBezTo>
                  <a:pt x="138" y="83"/>
                  <a:pt x="138" y="83"/>
                  <a:pt x="138" y="83"/>
                </a:cubicBezTo>
                <a:cubicBezTo>
                  <a:pt x="134" y="87"/>
                  <a:pt x="134" y="87"/>
                  <a:pt x="134" y="87"/>
                </a:cubicBezTo>
                <a:cubicBezTo>
                  <a:pt x="134" y="87"/>
                  <a:pt x="134" y="87"/>
                  <a:pt x="134" y="87"/>
                </a:cubicBezTo>
                <a:cubicBezTo>
                  <a:pt x="135" y="87"/>
                  <a:pt x="135" y="87"/>
                  <a:pt x="135" y="87"/>
                </a:cubicBezTo>
                <a:moveTo>
                  <a:pt x="140" y="81"/>
                </a:moveTo>
                <a:cubicBezTo>
                  <a:pt x="141" y="81"/>
                  <a:pt x="141" y="81"/>
                  <a:pt x="141" y="81"/>
                </a:cubicBezTo>
                <a:cubicBezTo>
                  <a:pt x="143" y="79"/>
                  <a:pt x="143" y="79"/>
                  <a:pt x="143" y="79"/>
                </a:cubicBezTo>
                <a:cubicBezTo>
                  <a:pt x="140" y="81"/>
                  <a:pt x="137" y="83"/>
                  <a:pt x="137" y="84"/>
                </a:cubicBezTo>
                <a:cubicBezTo>
                  <a:pt x="137" y="84"/>
                  <a:pt x="139" y="82"/>
                  <a:pt x="140" y="81"/>
                </a:cubicBezTo>
                <a:moveTo>
                  <a:pt x="231" y="28"/>
                </a:moveTo>
                <a:cubicBezTo>
                  <a:pt x="233" y="28"/>
                  <a:pt x="233" y="28"/>
                  <a:pt x="233" y="28"/>
                </a:cubicBezTo>
                <a:cubicBezTo>
                  <a:pt x="237" y="26"/>
                  <a:pt x="237" y="26"/>
                  <a:pt x="237" y="26"/>
                </a:cubicBezTo>
                <a:cubicBezTo>
                  <a:pt x="237" y="26"/>
                  <a:pt x="237" y="26"/>
                  <a:pt x="237" y="26"/>
                </a:cubicBezTo>
                <a:cubicBezTo>
                  <a:pt x="236" y="25"/>
                  <a:pt x="236" y="25"/>
                  <a:pt x="236" y="25"/>
                </a:cubicBezTo>
                <a:cubicBezTo>
                  <a:pt x="231" y="28"/>
                  <a:pt x="231" y="28"/>
                  <a:pt x="231" y="28"/>
                </a:cubicBezTo>
                <a:cubicBezTo>
                  <a:pt x="228" y="29"/>
                  <a:pt x="228" y="29"/>
                  <a:pt x="228" y="29"/>
                </a:cubicBezTo>
                <a:cubicBezTo>
                  <a:pt x="228" y="30"/>
                  <a:pt x="228" y="30"/>
                  <a:pt x="228" y="30"/>
                </a:cubicBezTo>
                <a:cubicBezTo>
                  <a:pt x="231" y="28"/>
                  <a:pt x="231" y="28"/>
                  <a:pt x="231" y="28"/>
                </a:cubicBezTo>
                <a:moveTo>
                  <a:pt x="695" y="448"/>
                </a:moveTo>
                <a:cubicBezTo>
                  <a:pt x="695" y="447"/>
                  <a:pt x="695" y="446"/>
                  <a:pt x="695" y="445"/>
                </a:cubicBezTo>
                <a:cubicBezTo>
                  <a:pt x="695" y="445"/>
                  <a:pt x="695" y="444"/>
                  <a:pt x="695" y="444"/>
                </a:cubicBezTo>
                <a:cubicBezTo>
                  <a:pt x="695" y="443"/>
                  <a:pt x="696" y="443"/>
                  <a:pt x="696" y="443"/>
                </a:cubicBezTo>
                <a:cubicBezTo>
                  <a:pt x="696" y="443"/>
                  <a:pt x="696" y="440"/>
                  <a:pt x="694" y="436"/>
                </a:cubicBezTo>
                <a:cubicBezTo>
                  <a:pt x="694" y="436"/>
                  <a:pt x="694" y="436"/>
                  <a:pt x="694" y="433"/>
                </a:cubicBezTo>
                <a:cubicBezTo>
                  <a:pt x="694" y="432"/>
                  <a:pt x="694" y="432"/>
                  <a:pt x="694" y="432"/>
                </a:cubicBezTo>
                <a:cubicBezTo>
                  <a:pt x="693" y="433"/>
                  <a:pt x="693" y="433"/>
                  <a:pt x="693" y="433"/>
                </a:cubicBezTo>
                <a:cubicBezTo>
                  <a:pt x="692" y="435"/>
                  <a:pt x="692" y="435"/>
                  <a:pt x="692" y="435"/>
                </a:cubicBezTo>
                <a:cubicBezTo>
                  <a:pt x="692" y="435"/>
                  <a:pt x="692" y="437"/>
                  <a:pt x="692" y="438"/>
                </a:cubicBezTo>
                <a:cubicBezTo>
                  <a:pt x="692" y="438"/>
                  <a:pt x="692" y="438"/>
                  <a:pt x="692" y="439"/>
                </a:cubicBezTo>
                <a:cubicBezTo>
                  <a:pt x="692" y="439"/>
                  <a:pt x="692" y="439"/>
                  <a:pt x="692" y="439"/>
                </a:cubicBezTo>
                <a:cubicBezTo>
                  <a:pt x="692" y="440"/>
                  <a:pt x="692" y="441"/>
                  <a:pt x="692" y="441"/>
                </a:cubicBezTo>
                <a:cubicBezTo>
                  <a:pt x="691" y="444"/>
                  <a:pt x="691" y="444"/>
                  <a:pt x="691" y="444"/>
                </a:cubicBezTo>
                <a:cubicBezTo>
                  <a:pt x="690" y="447"/>
                  <a:pt x="690" y="449"/>
                  <a:pt x="690" y="450"/>
                </a:cubicBezTo>
                <a:cubicBezTo>
                  <a:pt x="690" y="451"/>
                  <a:pt x="691" y="453"/>
                  <a:pt x="691" y="453"/>
                </a:cubicBezTo>
                <a:cubicBezTo>
                  <a:pt x="692" y="453"/>
                  <a:pt x="692" y="453"/>
                  <a:pt x="694" y="453"/>
                </a:cubicBezTo>
                <a:cubicBezTo>
                  <a:pt x="694" y="451"/>
                  <a:pt x="695" y="449"/>
                  <a:pt x="695" y="448"/>
                </a:cubicBezTo>
                <a:moveTo>
                  <a:pt x="711" y="529"/>
                </a:moveTo>
                <a:cubicBezTo>
                  <a:pt x="714" y="522"/>
                  <a:pt x="714" y="522"/>
                  <a:pt x="714" y="522"/>
                </a:cubicBezTo>
                <a:cubicBezTo>
                  <a:pt x="714" y="522"/>
                  <a:pt x="715" y="520"/>
                  <a:pt x="715" y="520"/>
                </a:cubicBezTo>
                <a:cubicBezTo>
                  <a:pt x="714" y="521"/>
                  <a:pt x="713" y="521"/>
                  <a:pt x="712" y="522"/>
                </a:cubicBezTo>
                <a:cubicBezTo>
                  <a:pt x="712" y="522"/>
                  <a:pt x="712" y="522"/>
                  <a:pt x="711" y="523"/>
                </a:cubicBezTo>
                <a:cubicBezTo>
                  <a:pt x="712" y="523"/>
                  <a:pt x="712" y="523"/>
                  <a:pt x="712" y="523"/>
                </a:cubicBezTo>
                <a:cubicBezTo>
                  <a:pt x="711" y="524"/>
                  <a:pt x="711" y="525"/>
                  <a:pt x="711" y="525"/>
                </a:cubicBezTo>
                <a:cubicBezTo>
                  <a:pt x="711" y="525"/>
                  <a:pt x="711" y="525"/>
                  <a:pt x="711" y="525"/>
                </a:cubicBezTo>
                <a:cubicBezTo>
                  <a:pt x="711" y="526"/>
                  <a:pt x="711" y="526"/>
                  <a:pt x="710" y="527"/>
                </a:cubicBezTo>
                <a:cubicBezTo>
                  <a:pt x="710" y="528"/>
                  <a:pt x="710" y="528"/>
                  <a:pt x="710" y="528"/>
                </a:cubicBezTo>
                <a:cubicBezTo>
                  <a:pt x="710" y="528"/>
                  <a:pt x="710" y="528"/>
                  <a:pt x="710" y="528"/>
                </a:cubicBezTo>
                <a:cubicBezTo>
                  <a:pt x="710" y="528"/>
                  <a:pt x="711" y="527"/>
                  <a:pt x="711" y="527"/>
                </a:cubicBezTo>
                <a:cubicBezTo>
                  <a:pt x="711" y="527"/>
                  <a:pt x="711" y="526"/>
                  <a:pt x="712" y="527"/>
                </a:cubicBezTo>
                <a:cubicBezTo>
                  <a:pt x="711" y="527"/>
                  <a:pt x="711" y="528"/>
                  <a:pt x="711" y="529"/>
                </a:cubicBezTo>
                <a:cubicBezTo>
                  <a:pt x="711" y="528"/>
                  <a:pt x="711" y="528"/>
                  <a:pt x="711" y="528"/>
                </a:cubicBezTo>
                <a:cubicBezTo>
                  <a:pt x="711" y="528"/>
                  <a:pt x="711" y="528"/>
                  <a:pt x="711" y="528"/>
                </a:cubicBezTo>
                <a:cubicBezTo>
                  <a:pt x="711" y="529"/>
                  <a:pt x="710" y="530"/>
                  <a:pt x="710" y="531"/>
                </a:cubicBezTo>
                <a:cubicBezTo>
                  <a:pt x="710" y="531"/>
                  <a:pt x="710" y="531"/>
                  <a:pt x="710" y="531"/>
                </a:cubicBezTo>
                <a:cubicBezTo>
                  <a:pt x="710" y="531"/>
                  <a:pt x="710" y="531"/>
                  <a:pt x="710" y="531"/>
                </a:cubicBezTo>
                <a:cubicBezTo>
                  <a:pt x="710" y="530"/>
                  <a:pt x="710" y="530"/>
                  <a:pt x="711" y="529"/>
                </a:cubicBezTo>
                <a:moveTo>
                  <a:pt x="712" y="517"/>
                </a:moveTo>
                <a:cubicBezTo>
                  <a:pt x="712" y="517"/>
                  <a:pt x="712" y="516"/>
                  <a:pt x="712" y="516"/>
                </a:cubicBezTo>
                <a:cubicBezTo>
                  <a:pt x="712" y="515"/>
                  <a:pt x="712" y="515"/>
                  <a:pt x="712" y="515"/>
                </a:cubicBezTo>
                <a:cubicBezTo>
                  <a:pt x="713" y="515"/>
                  <a:pt x="713" y="514"/>
                  <a:pt x="713" y="514"/>
                </a:cubicBezTo>
                <a:cubicBezTo>
                  <a:pt x="713" y="514"/>
                  <a:pt x="713" y="515"/>
                  <a:pt x="712" y="515"/>
                </a:cubicBezTo>
                <a:cubicBezTo>
                  <a:pt x="712" y="515"/>
                  <a:pt x="712" y="516"/>
                  <a:pt x="712" y="516"/>
                </a:cubicBezTo>
                <a:cubicBezTo>
                  <a:pt x="712" y="517"/>
                  <a:pt x="712" y="517"/>
                  <a:pt x="712" y="517"/>
                </a:cubicBezTo>
                <a:moveTo>
                  <a:pt x="728" y="487"/>
                </a:moveTo>
                <a:cubicBezTo>
                  <a:pt x="734" y="465"/>
                  <a:pt x="734" y="465"/>
                  <a:pt x="734" y="465"/>
                </a:cubicBezTo>
                <a:cubicBezTo>
                  <a:pt x="733" y="469"/>
                  <a:pt x="733" y="469"/>
                  <a:pt x="733" y="469"/>
                </a:cubicBezTo>
                <a:cubicBezTo>
                  <a:pt x="732" y="471"/>
                  <a:pt x="732" y="473"/>
                  <a:pt x="731" y="475"/>
                </a:cubicBezTo>
                <a:cubicBezTo>
                  <a:pt x="731" y="476"/>
                  <a:pt x="731" y="476"/>
                  <a:pt x="731" y="476"/>
                </a:cubicBezTo>
                <a:cubicBezTo>
                  <a:pt x="731" y="475"/>
                  <a:pt x="731" y="475"/>
                  <a:pt x="731" y="474"/>
                </a:cubicBezTo>
                <a:cubicBezTo>
                  <a:pt x="731" y="473"/>
                  <a:pt x="731" y="473"/>
                  <a:pt x="731" y="473"/>
                </a:cubicBezTo>
                <a:cubicBezTo>
                  <a:pt x="731" y="474"/>
                  <a:pt x="731" y="474"/>
                  <a:pt x="731" y="474"/>
                </a:cubicBezTo>
                <a:cubicBezTo>
                  <a:pt x="728" y="480"/>
                  <a:pt x="727" y="486"/>
                  <a:pt x="725" y="493"/>
                </a:cubicBezTo>
                <a:cubicBezTo>
                  <a:pt x="725" y="493"/>
                  <a:pt x="725" y="493"/>
                  <a:pt x="725" y="493"/>
                </a:cubicBezTo>
                <a:cubicBezTo>
                  <a:pt x="725" y="494"/>
                  <a:pt x="725" y="494"/>
                  <a:pt x="725" y="494"/>
                </a:cubicBezTo>
                <a:cubicBezTo>
                  <a:pt x="723" y="498"/>
                  <a:pt x="723" y="498"/>
                  <a:pt x="722" y="501"/>
                </a:cubicBezTo>
                <a:cubicBezTo>
                  <a:pt x="722" y="504"/>
                  <a:pt x="721" y="504"/>
                  <a:pt x="721" y="504"/>
                </a:cubicBezTo>
                <a:cubicBezTo>
                  <a:pt x="722" y="504"/>
                  <a:pt x="722" y="504"/>
                  <a:pt x="722" y="504"/>
                </a:cubicBezTo>
                <a:cubicBezTo>
                  <a:pt x="728" y="487"/>
                  <a:pt x="728" y="487"/>
                  <a:pt x="728" y="487"/>
                </a:cubicBezTo>
                <a:moveTo>
                  <a:pt x="714" y="506"/>
                </a:moveTo>
                <a:cubicBezTo>
                  <a:pt x="715" y="505"/>
                  <a:pt x="715" y="503"/>
                  <a:pt x="716" y="502"/>
                </a:cubicBezTo>
                <a:cubicBezTo>
                  <a:pt x="716" y="501"/>
                  <a:pt x="716" y="501"/>
                  <a:pt x="716" y="501"/>
                </a:cubicBezTo>
                <a:cubicBezTo>
                  <a:pt x="716" y="500"/>
                  <a:pt x="716" y="500"/>
                  <a:pt x="716" y="500"/>
                </a:cubicBezTo>
                <a:cubicBezTo>
                  <a:pt x="716" y="500"/>
                  <a:pt x="716" y="500"/>
                  <a:pt x="716" y="500"/>
                </a:cubicBezTo>
                <a:cubicBezTo>
                  <a:pt x="716" y="500"/>
                  <a:pt x="716" y="499"/>
                  <a:pt x="716" y="496"/>
                </a:cubicBezTo>
                <a:cubicBezTo>
                  <a:pt x="718" y="491"/>
                  <a:pt x="718" y="491"/>
                  <a:pt x="718" y="491"/>
                </a:cubicBezTo>
                <a:cubicBezTo>
                  <a:pt x="715" y="496"/>
                  <a:pt x="715" y="502"/>
                  <a:pt x="715" y="503"/>
                </a:cubicBezTo>
                <a:cubicBezTo>
                  <a:pt x="715" y="503"/>
                  <a:pt x="715" y="503"/>
                  <a:pt x="715" y="504"/>
                </a:cubicBezTo>
                <a:cubicBezTo>
                  <a:pt x="714" y="505"/>
                  <a:pt x="714" y="506"/>
                  <a:pt x="714" y="506"/>
                </a:cubicBezTo>
                <a:cubicBezTo>
                  <a:pt x="714" y="506"/>
                  <a:pt x="714" y="506"/>
                  <a:pt x="714" y="506"/>
                </a:cubicBezTo>
                <a:moveTo>
                  <a:pt x="719" y="481"/>
                </a:moveTo>
                <a:cubicBezTo>
                  <a:pt x="719" y="480"/>
                  <a:pt x="719" y="480"/>
                  <a:pt x="719" y="480"/>
                </a:cubicBezTo>
                <a:cubicBezTo>
                  <a:pt x="719" y="480"/>
                  <a:pt x="719" y="480"/>
                  <a:pt x="719" y="481"/>
                </a:cubicBezTo>
                <a:cubicBezTo>
                  <a:pt x="719" y="481"/>
                  <a:pt x="719" y="481"/>
                  <a:pt x="719" y="481"/>
                </a:cubicBezTo>
                <a:moveTo>
                  <a:pt x="719" y="485"/>
                </a:moveTo>
                <a:cubicBezTo>
                  <a:pt x="719" y="484"/>
                  <a:pt x="719" y="484"/>
                  <a:pt x="719" y="484"/>
                </a:cubicBezTo>
                <a:cubicBezTo>
                  <a:pt x="719" y="483"/>
                  <a:pt x="719" y="482"/>
                  <a:pt x="719" y="482"/>
                </a:cubicBezTo>
                <a:cubicBezTo>
                  <a:pt x="720" y="479"/>
                  <a:pt x="720" y="479"/>
                  <a:pt x="720" y="479"/>
                </a:cubicBezTo>
                <a:cubicBezTo>
                  <a:pt x="719" y="478"/>
                  <a:pt x="719" y="478"/>
                  <a:pt x="719" y="478"/>
                </a:cubicBezTo>
                <a:cubicBezTo>
                  <a:pt x="719" y="479"/>
                  <a:pt x="719" y="479"/>
                  <a:pt x="719" y="479"/>
                </a:cubicBezTo>
                <a:cubicBezTo>
                  <a:pt x="719" y="480"/>
                  <a:pt x="719" y="480"/>
                  <a:pt x="719" y="482"/>
                </a:cubicBezTo>
                <a:cubicBezTo>
                  <a:pt x="719" y="485"/>
                  <a:pt x="719" y="485"/>
                  <a:pt x="718" y="486"/>
                </a:cubicBezTo>
                <a:cubicBezTo>
                  <a:pt x="719" y="485"/>
                  <a:pt x="719" y="485"/>
                  <a:pt x="719" y="485"/>
                </a:cubicBezTo>
                <a:moveTo>
                  <a:pt x="720" y="475"/>
                </a:moveTo>
                <a:cubicBezTo>
                  <a:pt x="720" y="475"/>
                  <a:pt x="720" y="474"/>
                  <a:pt x="720" y="474"/>
                </a:cubicBezTo>
                <a:cubicBezTo>
                  <a:pt x="720" y="473"/>
                  <a:pt x="720" y="473"/>
                  <a:pt x="720" y="473"/>
                </a:cubicBezTo>
                <a:cubicBezTo>
                  <a:pt x="720" y="472"/>
                  <a:pt x="720" y="471"/>
                  <a:pt x="720" y="471"/>
                </a:cubicBezTo>
                <a:cubicBezTo>
                  <a:pt x="720" y="470"/>
                  <a:pt x="720" y="470"/>
                  <a:pt x="720" y="470"/>
                </a:cubicBezTo>
                <a:cubicBezTo>
                  <a:pt x="720" y="470"/>
                  <a:pt x="720" y="471"/>
                  <a:pt x="720" y="471"/>
                </a:cubicBezTo>
                <a:cubicBezTo>
                  <a:pt x="720" y="472"/>
                  <a:pt x="720" y="472"/>
                  <a:pt x="719" y="473"/>
                </a:cubicBezTo>
                <a:cubicBezTo>
                  <a:pt x="719" y="474"/>
                  <a:pt x="719" y="474"/>
                  <a:pt x="719" y="475"/>
                </a:cubicBezTo>
                <a:cubicBezTo>
                  <a:pt x="719" y="475"/>
                  <a:pt x="719" y="475"/>
                  <a:pt x="719" y="475"/>
                </a:cubicBezTo>
                <a:cubicBezTo>
                  <a:pt x="719" y="475"/>
                  <a:pt x="719" y="475"/>
                  <a:pt x="719" y="475"/>
                </a:cubicBezTo>
                <a:cubicBezTo>
                  <a:pt x="719" y="475"/>
                  <a:pt x="719" y="475"/>
                  <a:pt x="719" y="475"/>
                </a:cubicBezTo>
                <a:cubicBezTo>
                  <a:pt x="719" y="475"/>
                  <a:pt x="719" y="475"/>
                  <a:pt x="719" y="475"/>
                </a:cubicBezTo>
                <a:cubicBezTo>
                  <a:pt x="719" y="475"/>
                  <a:pt x="719" y="475"/>
                  <a:pt x="719" y="475"/>
                </a:cubicBezTo>
                <a:cubicBezTo>
                  <a:pt x="719" y="475"/>
                  <a:pt x="719" y="475"/>
                  <a:pt x="719" y="475"/>
                </a:cubicBezTo>
                <a:cubicBezTo>
                  <a:pt x="719" y="475"/>
                  <a:pt x="719" y="475"/>
                  <a:pt x="719" y="475"/>
                </a:cubicBezTo>
                <a:cubicBezTo>
                  <a:pt x="719" y="475"/>
                  <a:pt x="719" y="475"/>
                  <a:pt x="719" y="475"/>
                </a:cubicBezTo>
                <a:cubicBezTo>
                  <a:pt x="719" y="475"/>
                  <a:pt x="719" y="475"/>
                  <a:pt x="719" y="475"/>
                </a:cubicBezTo>
                <a:cubicBezTo>
                  <a:pt x="720" y="475"/>
                  <a:pt x="720" y="475"/>
                  <a:pt x="720" y="475"/>
                </a:cubicBezTo>
                <a:moveTo>
                  <a:pt x="721" y="502"/>
                </a:moveTo>
                <a:cubicBezTo>
                  <a:pt x="721" y="502"/>
                  <a:pt x="723" y="495"/>
                  <a:pt x="723" y="494"/>
                </a:cubicBezTo>
                <a:cubicBezTo>
                  <a:pt x="722" y="495"/>
                  <a:pt x="722" y="495"/>
                  <a:pt x="721" y="497"/>
                </a:cubicBezTo>
                <a:cubicBezTo>
                  <a:pt x="721" y="497"/>
                  <a:pt x="721" y="497"/>
                  <a:pt x="721" y="497"/>
                </a:cubicBezTo>
                <a:cubicBezTo>
                  <a:pt x="723" y="492"/>
                  <a:pt x="723" y="492"/>
                  <a:pt x="723" y="492"/>
                </a:cubicBezTo>
                <a:cubicBezTo>
                  <a:pt x="723" y="492"/>
                  <a:pt x="723" y="492"/>
                  <a:pt x="723" y="492"/>
                </a:cubicBezTo>
                <a:cubicBezTo>
                  <a:pt x="722" y="491"/>
                  <a:pt x="722" y="491"/>
                  <a:pt x="722" y="491"/>
                </a:cubicBezTo>
                <a:cubicBezTo>
                  <a:pt x="723" y="490"/>
                  <a:pt x="723" y="489"/>
                  <a:pt x="723" y="488"/>
                </a:cubicBezTo>
                <a:cubicBezTo>
                  <a:pt x="724" y="486"/>
                  <a:pt x="724" y="484"/>
                  <a:pt x="725" y="482"/>
                </a:cubicBezTo>
                <a:cubicBezTo>
                  <a:pt x="724" y="482"/>
                  <a:pt x="724" y="482"/>
                  <a:pt x="724" y="482"/>
                </a:cubicBezTo>
                <a:cubicBezTo>
                  <a:pt x="724" y="482"/>
                  <a:pt x="724" y="482"/>
                  <a:pt x="724" y="482"/>
                </a:cubicBezTo>
                <a:cubicBezTo>
                  <a:pt x="724" y="480"/>
                  <a:pt x="725" y="477"/>
                  <a:pt x="726" y="474"/>
                </a:cubicBezTo>
                <a:cubicBezTo>
                  <a:pt x="725" y="475"/>
                  <a:pt x="725" y="475"/>
                  <a:pt x="725" y="475"/>
                </a:cubicBezTo>
                <a:cubicBezTo>
                  <a:pt x="725" y="475"/>
                  <a:pt x="725" y="475"/>
                  <a:pt x="725" y="475"/>
                </a:cubicBezTo>
                <a:cubicBezTo>
                  <a:pt x="725" y="475"/>
                  <a:pt x="724" y="474"/>
                  <a:pt x="725" y="473"/>
                </a:cubicBezTo>
                <a:cubicBezTo>
                  <a:pt x="725" y="472"/>
                  <a:pt x="725" y="472"/>
                  <a:pt x="725" y="472"/>
                </a:cubicBezTo>
                <a:cubicBezTo>
                  <a:pt x="725" y="471"/>
                  <a:pt x="725" y="464"/>
                  <a:pt x="725" y="461"/>
                </a:cubicBezTo>
                <a:cubicBezTo>
                  <a:pt x="725" y="461"/>
                  <a:pt x="725" y="461"/>
                  <a:pt x="725" y="457"/>
                </a:cubicBezTo>
                <a:cubicBezTo>
                  <a:pt x="725" y="457"/>
                  <a:pt x="724" y="458"/>
                  <a:pt x="724" y="458"/>
                </a:cubicBezTo>
                <a:cubicBezTo>
                  <a:pt x="724" y="458"/>
                  <a:pt x="723" y="456"/>
                  <a:pt x="723" y="455"/>
                </a:cubicBezTo>
                <a:cubicBezTo>
                  <a:pt x="722" y="455"/>
                  <a:pt x="722" y="456"/>
                  <a:pt x="722" y="458"/>
                </a:cubicBezTo>
                <a:cubicBezTo>
                  <a:pt x="722" y="461"/>
                  <a:pt x="722" y="461"/>
                  <a:pt x="722" y="465"/>
                </a:cubicBezTo>
                <a:cubicBezTo>
                  <a:pt x="723" y="468"/>
                  <a:pt x="721" y="470"/>
                  <a:pt x="721" y="473"/>
                </a:cubicBezTo>
                <a:cubicBezTo>
                  <a:pt x="721" y="473"/>
                  <a:pt x="721" y="473"/>
                  <a:pt x="721" y="473"/>
                </a:cubicBezTo>
                <a:cubicBezTo>
                  <a:pt x="722" y="474"/>
                  <a:pt x="722" y="474"/>
                  <a:pt x="722" y="474"/>
                </a:cubicBezTo>
                <a:cubicBezTo>
                  <a:pt x="722" y="475"/>
                  <a:pt x="721" y="478"/>
                  <a:pt x="721" y="481"/>
                </a:cubicBezTo>
                <a:cubicBezTo>
                  <a:pt x="721" y="481"/>
                  <a:pt x="720" y="481"/>
                  <a:pt x="720" y="482"/>
                </a:cubicBezTo>
                <a:cubicBezTo>
                  <a:pt x="720" y="485"/>
                  <a:pt x="720" y="488"/>
                  <a:pt x="719" y="491"/>
                </a:cubicBezTo>
                <a:cubicBezTo>
                  <a:pt x="719" y="494"/>
                  <a:pt x="718" y="497"/>
                  <a:pt x="717" y="500"/>
                </a:cubicBezTo>
                <a:cubicBezTo>
                  <a:pt x="716" y="506"/>
                  <a:pt x="715" y="512"/>
                  <a:pt x="713" y="517"/>
                </a:cubicBezTo>
                <a:cubicBezTo>
                  <a:pt x="714" y="516"/>
                  <a:pt x="715" y="515"/>
                  <a:pt x="715" y="514"/>
                </a:cubicBezTo>
                <a:cubicBezTo>
                  <a:pt x="715" y="514"/>
                  <a:pt x="716" y="513"/>
                  <a:pt x="716" y="513"/>
                </a:cubicBezTo>
                <a:cubicBezTo>
                  <a:pt x="716" y="513"/>
                  <a:pt x="718" y="508"/>
                  <a:pt x="719" y="506"/>
                </a:cubicBezTo>
                <a:cubicBezTo>
                  <a:pt x="719" y="506"/>
                  <a:pt x="719" y="506"/>
                  <a:pt x="719" y="505"/>
                </a:cubicBezTo>
                <a:cubicBezTo>
                  <a:pt x="720" y="503"/>
                  <a:pt x="720" y="503"/>
                  <a:pt x="720" y="503"/>
                </a:cubicBezTo>
                <a:cubicBezTo>
                  <a:pt x="720" y="504"/>
                  <a:pt x="720" y="504"/>
                  <a:pt x="720" y="504"/>
                </a:cubicBezTo>
                <a:cubicBezTo>
                  <a:pt x="720" y="503"/>
                  <a:pt x="720" y="503"/>
                  <a:pt x="721" y="502"/>
                </a:cubicBezTo>
                <a:moveTo>
                  <a:pt x="482" y="16"/>
                </a:moveTo>
                <a:cubicBezTo>
                  <a:pt x="480" y="15"/>
                  <a:pt x="479" y="15"/>
                  <a:pt x="479" y="15"/>
                </a:cubicBezTo>
                <a:cubicBezTo>
                  <a:pt x="479" y="15"/>
                  <a:pt x="479" y="15"/>
                  <a:pt x="479" y="15"/>
                </a:cubicBezTo>
                <a:cubicBezTo>
                  <a:pt x="478" y="15"/>
                  <a:pt x="478" y="15"/>
                  <a:pt x="478" y="15"/>
                </a:cubicBezTo>
                <a:cubicBezTo>
                  <a:pt x="478" y="15"/>
                  <a:pt x="478" y="15"/>
                  <a:pt x="478" y="15"/>
                </a:cubicBezTo>
                <a:cubicBezTo>
                  <a:pt x="478" y="15"/>
                  <a:pt x="478" y="15"/>
                  <a:pt x="478" y="15"/>
                </a:cubicBezTo>
                <a:cubicBezTo>
                  <a:pt x="479" y="15"/>
                  <a:pt x="479" y="15"/>
                  <a:pt x="479" y="15"/>
                </a:cubicBezTo>
                <a:cubicBezTo>
                  <a:pt x="480" y="15"/>
                  <a:pt x="480" y="15"/>
                  <a:pt x="481" y="15"/>
                </a:cubicBezTo>
                <a:cubicBezTo>
                  <a:pt x="481" y="15"/>
                  <a:pt x="481" y="15"/>
                  <a:pt x="481" y="15"/>
                </a:cubicBezTo>
                <a:cubicBezTo>
                  <a:pt x="481" y="16"/>
                  <a:pt x="482" y="16"/>
                  <a:pt x="482" y="16"/>
                </a:cubicBezTo>
                <a:cubicBezTo>
                  <a:pt x="483" y="16"/>
                  <a:pt x="483" y="16"/>
                  <a:pt x="483" y="16"/>
                </a:cubicBezTo>
                <a:cubicBezTo>
                  <a:pt x="483" y="16"/>
                  <a:pt x="483" y="16"/>
                  <a:pt x="483" y="16"/>
                </a:cubicBezTo>
                <a:cubicBezTo>
                  <a:pt x="483" y="16"/>
                  <a:pt x="482" y="16"/>
                  <a:pt x="482" y="16"/>
                </a:cubicBezTo>
                <a:moveTo>
                  <a:pt x="492" y="21"/>
                </a:moveTo>
                <a:cubicBezTo>
                  <a:pt x="492" y="20"/>
                  <a:pt x="488" y="19"/>
                  <a:pt x="488" y="19"/>
                </a:cubicBezTo>
                <a:cubicBezTo>
                  <a:pt x="488" y="19"/>
                  <a:pt x="488" y="19"/>
                  <a:pt x="488" y="19"/>
                </a:cubicBezTo>
                <a:cubicBezTo>
                  <a:pt x="489" y="20"/>
                  <a:pt x="490" y="20"/>
                  <a:pt x="490" y="20"/>
                </a:cubicBezTo>
                <a:cubicBezTo>
                  <a:pt x="491" y="20"/>
                  <a:pt x="491" y="20"/>
                  <a:pt x="491" y="21"/>
                </a:cubicBezTo>
                <a:cubicBezTo>
                  <a:pt x="491" y="20"/>
                  <a:pt x="491" y="20"/>
                  <a:pt x="491" y="20"/>
                </a:cubicBezTo>
                <a:cubicBezTo>
                  <a:pt x="491" y="20"/>
                  <a:pt x="492" y="21"/>
                  <a:pt x="492" y="21"/>
                </a:cubicBezTo>
                <a:cubicBezTo>
                  <a:pt x="492" y="21"/>
                  <a:pt x="492" y="21"/>
                  <a:pt x="492" y="21"/>
                </a:cubicBezTo>
                <a:moveTo>
                  <a:pt x="476" y="14"/>
                </a:moveTo>
                <a:cubicBezTo>
                  <a:pt x="475" y="14"/>
                  <a:pt x="475" y="14"/>
                  <a:pt x="474" y="14"/>
                </a:cubicBezTo>
                <a:cubicBezTo>
                  <a:pt x="474" y="13"/>
                  <a:pt x="473" y="13"/>
                  <a:pt x="473" y="13"/>
                </a:cubicBezTo>
                <a:cubicBezTo>
                  <a:pt x="473" y="13"/>
                  <a:pt x="473" y="13"/>
                  <a:pt x="473" y="13"/>
                </a:cubicBezTo>
                <a:cubicBezTo>
                  <a:pt x="469" y="12"/>
                  <a:pt x="468" y="12"/>
                  <a:pt x="467" y="12"/>
                </a:cubicBezTo>
                <a:cubicBezTo>
                  <a:pt x="468" y="12"/>
                  <a:pt x="469" y="12"/>
                  <a:pt x="469" y="12"/>
                </a:cubicBezTo>
                <a:cubicBezTo>
                  <a:pt x="469" y="12"/>
                  <a:pt x="469" y="12"/>
                  <a:pt x="469" y="12"/>
                </a:cubicBezTo>
                <a:cubicBezTo>
                  <a:pt x="467" y="12"/>
                  <a:pt x="465" y="11"/>
                  <a:pt x="463" y="11"/>
                </a:cubicBezTo>
                <a:cubicBezTo>
                  <a:pt x="463" y="11"/>
                  <a:pt x="463" y="11"/>
                  <a:pt x="463" y="11"/>
                </a:cubicBezTo>
                <a:cubicBezTo>
                  <a:pt x="465" y="12"/>
                  <a:pt x="468" y="12"/>
                  <a:pt x="470" y="13"/>
                </a:cubicBezTo>
                <a:cubicBezTo>
                  <a:pt x="470" y="13"/>
                  <a:pt x="470" y="13"/>
                  <a:pt x="470" y="13"/>
                </a:cubicBezTo>
                <a:cubicBezTo>
                  <a:pt x="482" y="17"/>
                  <a:pt x="482" y="17"/>
                  <a:pt x="483" y="17"/>
                </a:cubicBezTo>
                <a:cubicBezTo>
                  <a:pt x="482" y="16"/>
                  <a:pt x="480" y="16"/>
                  <a:pt x="479" y="15"/>
                </a:cubicBezTo>
                <a:cubicBezTo>
                  <a:pt x="480" y="16"/>
                  <a:pt x="480" y="16"/>
                  <a:pt x="480" y="16"/>
                </a:cubicBezTo>
                <a:cubicBezTo>
                  <a:pt x="480" y="16"/>
                  <a:pt x="480" y="16"/>
                  <a:pt x="480" y="16"/>
                </a:cubicBezTo>
                <a:cubicBezTo>
                  <a:pt x="479" y="15"/>
                  <a:pt x="479" y="15"/>
                  <a:pt x="478" y="15"/>
                </a:cubicBezTo>
                <a:cubicBezTo>
                  <a:pt x="479" y="15"/>
                  <a:pt x="479" y="15"/>
                  <a:pt x="479" y="15"/>
                </a:cubicBezTo>
                <a:cubicBezTo>
                  <a:pt x="478" y="15"/>
                  <a:pt x="478" y="15"/>
                  <a:pt x="478" y="15"/>
                </a:cubicBezTo>
                <a:cubicBezTo>
                  <a:pt x="478" y="15"/>
                  <a:pt x="478" y="15"/>
                  <a:pt x="478" y="15"/>
                </a:cubicBezTo>
                <a:cubicBezTo>
                  <a:pt x="478" y="15"/>
                  <a:pt x="477" y="14"/>
                  <a:pt x="476" y="14"/>
                </a:cubicBezTo>
                <a:moveTo>
                  <a:pt x="460" y="10"/>
                </a:moveTo>
                <a:cubicBezTo>
                  <a:pt x="455" y="9"/>
                  <a:pt x="455" y="9"/>
                  <a:pt x="455" y="9"/>
                </a:cubicBezTo>
                <a:cubicBezTo>
                  <a:pt x="455" y="9"/>
                  <a:pt x="456" y="9"/>
                  <a:pt x="457" y="10"/>
                </a:cubicBezTo>
                <a:cubicBezTo>
                  <a:pt x="457" y="10"/>
                  <a:pt x="457" y="10"/>
                  <a:pt x="455" y="9"/>
                </a:cubicBezTo>
                <a:cubicBezTo>
                  <a:pt x="454" y="9"/>
                  <a:pt x="454" y="9"/>
                  <a:pt x="453" y="9"/>
                </a:cubicBezTo>
                <a:cubicBezTo>
                  <a:pt x="453" y="9"/>
                  <a:pt x="453" y="9"/>
                  <a:pt x="453" y="9"/>
                </a:cubicBezTo>
                <a:cubicBezTo>
                  <a:pt x="454" y="9"/>
                  <a:pt x="455" y="9"/>
                  <a:pt x="456" y="10"/>
                </a:cubicBezTo>
                <a:cubicBezTo>
                  <a:pt x="455" y="10"/>
                  <a:pt x="455" y="10"/>
                  <a:pt x="455" y="10"/>
                </a:cubicBezTo>
                <a:cubicBezTo>
                  <a:pt x="456" y="10"/>
                  <a:pt x="457" y="10"/>
                  <a:pt x="458" y="10"/>
                </a:cubicBezTo>
                <a:cubicBezTo>
                  <a:pt x="457" y="10"/>
                  <a:pt x="457" y="10"/>
                  <a:pt x="457" y="10"/>
                </a:cubicBezTo>
                <a:cubicBezTo>
                  <a:pt x="458" y="11"/>
                  <a:pt x="459" y="11"/>
                  <a:pt x="460" y="11"/>
                </a:cubicBezTo>
                <a:cubicBezTo>
                  <a:pt x="461" y="11"/>
                  <a:pt x="461" y="11"/>
                  <a:pt x="461" y="11"/>
                </a:cubicBezTo>
                <a:cubicBezTo>
                  <a:pt x="462" y="11"/>
                  <a:pt x="462" y="11"/>
                  <a:pt x="466" y="13"/>
                </a:cubicBezTo>
                <a:cubicBezTo>
                  <a:pt x="467" y="13"/>
                  <a:pt x="467" y="13"/>
                  <a:pt x="467" y="13"/>
                </a:cubicBezTo>
                <a:cubicBezTo>
                  <a:pt x="468" y="13"/>
                  <a:pt x="469" y="13"/>
                  <a:pt x="470" y="13"/>
                </a:cubicBezTo>
                <a:cubicBezTo>
                  <a:pt x="470" y="13"/>
                  <a:pt x="470" y="13"/>
                  <a:pt x="470" y="13"/>
                </a:cubicBezTo>
                <a:cubicBezTo>
                  <a:pt x="471" y="13"/>
                  <a:pt x="471" y="13"/>
                  <a:pt x="471" y="13"/>
                </a:cubicBezTo>
                <a:cubicBezTo>
                  <a:pt x="471" y="13"/>
                  <a:pt x="471" y="13"/>
                  <a:pt x="471" y="13"/>
                </a:cubicBezTo>
                <a:cubicBezTo>
                  <a:pt x="470" y="13"/>
                  <a:pt x="470" y="13"/>
                  <a:pt x="469" y="13"/>
                </a:cubicBezTo>
                <a:cubicBezTo>
                  <a:pt x="468" y="12"/>
                  <a:pt x="467" y="12"/>
                  <a:pt x="466" y="12"/>
                </a:cubicBezTo>
                <a:cubicBezTo>
                  <a:pt x="464" y="12"/>
                  <a:pt x="462" y="11"/>
                  <a:pt x="460" y="10"/>
                </a:cubicBezTo>
                <a:moveTo>
                  <a:pt x="445" y="7"/>
                </a:moveTo>
                <a:cubicBezTo>
                  <a:pt x="444" y="7"/>
                  <a:pt x="444" y="7"/>
                  <a:pt x="444" y="7"/>
                </a:cubicBezTo>
                <a:cubicBezTo>
                  <a:pt x="444" y="7"/>
                  <a:pt x="444" y="7"/>
                  <a:pt x="444" y="7"/>
                </a:cubicBezTo>
                <a:cubicBezTo>
                  <a:pt x="443" y="7"/>
                  <a:pt x="443" y="7"/>
                  <a:pt x="443" y="7"/>
                </a:cubicBezTo>
                <a:cubicBezTo>
                  <a:pt x="440" y="6"/>
                  <a:pt x="439" y="6"/>
                  <a:pt x="438" y="6"/>
                </a:cubicBezTo>
                <a:cubicBezTo>
                  <a:pt x="440" y="6"/>
                  <a:pt x="441" y="6"/>
                  <a:pt x="442" y="7"/>
                </a:cubicBezTo>
                <a:cubicBezTo>
                  <a:pt x="442" y="7"/>
                  <a:pt x="442" y="7"/>
                  <a:pt x="442" y="7"/>
                </a:cubicBezTo>
                <a:cubicBezTo>
                  <a:pt x="444" y="7"/>
                  <a:pt x="445" y="7"/>
                  <a:pt x="447" y="8"/>
                </a:cubicBezTo>
                <a:cubicBezTo>
                  <a:pt x="447" y="8"/>
                  <a:pt x="447" y="8"/>
                  <a:pt x="447" y="8"/>
                </a:cubicBezTo>
                <a:cubicBezTo>
                  <a:pt x="450" y="9"/>
                  <a:pt x="450" y="9"/>
                  <a:pt x="450" y="9"/>
                </a:cubicBezTo>
                <a:cubicBezTo>
                  <a:pt x="450" y="9"/>
                  <a:pt x="450" y="9"/>
                  <a:pt x="450" y="9"/>
                </a:cubicBezTo>
                <a:cubicBezTo>
                  <a:pt x="450" y="9"/>
                  <a:pt x="450" y="9"/>
                  <a:pt x="450" y="9"/>
                </a:cubicBezTo>
                <a:cubicBezTo>
                  <a:pt x="451" y="9"/>
                  <a:pt x="452" y="9"/>
                  <a:pt x="452" y="9"/>
                </a:cubicBezTo>
                <a:cubicBezTo>
                  <a:pt x="454" y="9"/>
                  <a:pt x="454" y="9"/>
                  <a:pt x="454" y="9"/>
                </a:cubicBezTo>
                <a:cubicBezTo>
                  <a:pt x="454" y="9"/>
                  <a:pt x="453" y="9"/>
                  <a:pt x="452" y="9"/>
                </a:cubicBezTo>
                <a:cubicBezTo>
                  <a:pt x="453" y="9"/>
                  <a:pt x="453" y="9"/>
                  <a:pt x="453" y="9"/>
                </a:cubicBezTo>
                <a:cubicBezTo>
                  <a:pt x="452" y="9"/>
                  <a:pt x="452" y="9"/>
                  <a:pt x="451" y="9"/>
                </a:cubicBezTo>
                <a:cubicBezTo>
                  <a:pt x="451" y="8"/>
                  <a:pt x="451" y="8"/>
                  <a:pt x="451" y="8"/>
                </a:cubicBezTo>
                <a:cubicBezTo>
                  <a:pt x="451" y="8"/>
                  <a:pt x="451" y="8"/>
                  <a:pt x="449" y="8"/>
                </a:cubicBezTo>
                <a:cubicBezTo>
                  <a:pt x="448" y="8"/>
                  <a:pt x="447" y="7"/>
                  <a:pt x="446" y="7"/>
                </a:cubicBezTo>
                <a:cubicBezTo>
                  <a:pt x="446" y="7"/>
                  <a:pt x="446" y="7"/>
                  <a:pt x="446" y="7"/>
                </a:cubicBezTo>
                <a:cubicBezTo>
                  <a:pt x="446" y="7"/>
                  <a:pt x="445" y="7"/>
                  <a:pt x="445" y="7"/>
                </a:cubicBezTo>
                <a:moveTo>
                  <a:pt x="459" y="11"/>
                </a:moveTo>
                <a:cubicBezTo>
                  <a:pt x="458" y="10"/>
                  <a:pt x="458" y="10"/>
                  <a:pt x="458" y="10"/>
                </a:cubicBezTo>
                <a:cubicBezTo>
                  <a:pt x="457" y="10"/>
                  <a:pt x="457" y="10"/>
                  <a:pt x="457" y="10"/>
                </a:cubicBezTo>
                <a:cubicBezTo>
                  <a:pt x="456" y="10"/>
                  <a:pt x="456" y="10"/>
                  <a:pt x="456" y="10"/>
                </a:cubicBezTo>
                <a:cubicBezTo>
                  <a:pt x="456" y="10"/>
                  <a:pt x="456" y="10"/>
                  <a:pt x="456" y="10"/>
                </a:cubicBezTo>
                <a:cubicBezTo>
                  <a:pt x="455" y="10"/>
                  <a:pt x="454" y="10"/>
                  <a:pt x="454" y="10"/>
                </a:cubicBezTo>
                <a:cubicBezTo>
                  <a:pt x="454" y="10"/>
                  <a:pt x="454" y="10"/>
                  <a:pt x="454" y="10"/>
                </a:cubicBezTo>
                <a:cubicBezTo>
                  <a:pt x="453" y="9"/>
                  <a:pt x="453" y="9"/>
                  <a:pt x="453" y="9"/>
                </a:cubicBezTo>
                <a:cubicBezTo>
                  <a:pt x="454" y="10"/>
                  <a:pt x="454" y="10"/>
                  <a:pt x="454" y="10"/>
                </a:cubicBezTo>
                <a:cubicBezTo>
                  <a:pt x="454" y="10"/>
                  <a:pt x="454" y="10"/>
                  <a:pt x="454" y="10"/>
                </a:cubicBezTo>
                <a:cubicBezTo>
                  <a:pt x="454" y="10"/>
                  <a:pt x="454" y="10"/>
                  <a:pt x="454" y="10"/>
                </a:cubicBezTo>
                <a:cubicBezTo>
                  <a:pt x="457" y="10"/>
                  <a:pt x="457" y="10"/>
                  <a:pt x="458" y="11"/>
                </a:cubicBezTo>
                <a:cubicBezTo>
                  <a:pt x="458" y="11"/>
                  <a:pt x="458" y="11"/>
                  <a:pt x="458" y="11"/>
                </a:cubicBezTo>
                <a:cubicBezTo>
                  <a:pt x="458" y="11"/>
                  <a:pt x="459" y="11"/>
                  <a:pt x="460" y="11"/>
                </a:cubicBezTo>
                <a:cubicBezTo>
                  <a:pt x="460" y="11"/>
                  <a:pt x="460" y="11"/>
                  <a:pt x="460" y="11"/>
                </a:cubicBezTo>
                <a:cubicBezTo>
                  <a:pt x="460" y="11"/>
                  <a:pt x="459" y="11"/>
                  <a:pt x="459" y="11"/>
                </a:cubicBezTo>
                <a:moveTo>
                  <a:pt x="440" y="6"/>
                </a:moveTo>
                <a:cubicBezTo>
                  <a:pt x="440" y="6"/>
                  <a:pt x="437" y="6"/>
                  <a:pt x="436" y="6"/>
                </a:cubicBezTo>
                <a:cubicBezTo>
                  <a:pt x="437" y="6"/>
                  <a:pt x="437" y="6"/>
                  <a:pt x="437" y="6"/>
                </a:cubicBezTo>
                <a:cubicBezTo>
                  <a:pt x="437" y="6"/>
                  <a:pt x="436" y="6"/>
                  <a:pt x="436" y="6"/>
                </a:cubicBezTo>
                <a:cubicBezTo>
                  <a:pt x="437" y="6"/>
                  <a:pt x="437" y="6"/>
                  <a:pt x="437" y="6"/>
                </a:cubicBezTo>
                <a:cubicBezTo>
                  <a:pt x="438" y="6"/>
                  <a:pt x="439" y="6"/>
                  <a:pt x="440" y="6"/>
                </a:cubicBezTo>
                <a:cubicBezTo>
                  <a:pt x="440" y="7"/>
                  <a:pt x="441" y="7"/>
                  <a:pt x="442" y="7"/>
                </a:cubicBezTo>
                <a:cubicBezTo>
                  <a:pt x="442" y="7"/>
                  <a:pt x="442" y="7"/>
                  <a:pt x="442" y="7"/>
                </a:cubicBezTo>
                <a:cubicBezTo>
                  <a:pt x="441" y="7"/>
                  <a:pt x="441" y="7"/>
                  <a:pt x="440" y="6"/>
                </a:cubicBezTo>
                <a:moveTo>
                  <a:pt x="487" y="60"/>
                </a:moveTo>
                <a:cubicBezTo>
                  <a:pt x="487" y="59"/>
                  <a:pt x="487" y="59"/>
                  <a:pt x="486" y="59"/>
                </a:cubicBezTo>
                <a:cubicBezTo>
                  <a:pt x="485" y="59"/>
                  <a:pt x="485" y="59"/>
                  <a:pt x="485" y="59"/>
                </a:cubicBezTo>
                <a:cubicBezTo>
                  <a:pt x="484" y="58"/>
                  <a:pt x="484" y="58"/>
                  <a:pt x="484" y="58"/>
                </a:cubicBezTo>
                <a:cubicBezTo>
                  <a:pt x="483" y="58"/>
                  <a:pt x="482" y="58"/>
                  <a:pt x="480" y="58"/>
                </a:cubicBezTo>
                <a:cubicBezTo>
                  <a:pt x="481" y="58"/>
                  <a:pt x="481" y="58"/>
                  <a:pt x="481" y="58"/>
                </a:cubicBezTo>
                <a:cubicBezTo>
                  <a:pt x="482" y="59"/>
                  <a:pt x="482" y="59"/>
                  <a:pt x="482" y="59"/>
                </a:cubicBezTo>
                <a:cubicBezTo>
                  <a:pt x="483" y="60"/>
                  <a:pt x="483" y="61"/>
                  <a:pt x="484" y="62"/>
                </a:cubicBezTo>
                <a:cubicBezTo>
                  <a:pt x="485" y="62"/>
                  <a:pt x="485" y="62"/>
                  <a:pt x="486" y="62"/>
                </a:cubicBezTo>
                <a:cubicBezTo>
                  <a:pt x="487" y="62"/>
                  <a:pt x="486" y="62"/>
                  <a:pt x="486" y="61"/>
                </a:cubicBezTo>
                <a:cubicBezTo>
                  <a:pt x="486" y="61"/>
                  <a:pt x="486" y="61"/>
                  <a:pt x="486" y="61"/>
                </a:cubicBezTo>
                <a:cubicBezTo>
                  <a:pt x="486" y="61"/>
                  <a:pt x="486" y="61"/>
                  <a:pt x="486" y="61"/>
                </a:cubicBezTo>
                <a:cubicBezTo>
                  <a:pt x="487" y="61"/>
                  <a:pt x="487" y="61"/>
                  <a:pt x="487" y="61"/>
                </a:cubicBezTo>
                <a:cubicBezTo>
                  <a:pt x="487" y="61"/>
                  <a:pt x="487" y="61"/>
                  <a:pt x="487" y="61"/>
                </a:cubicBezTo>
                <a:cubicBezTo>
                  <a:pt x="487" y="60"/>
                  <a:pt x="487" y="60"/>
                  <a:pt x="487" y="60"/>
                </a:cubicBezTo>
                <a:moveTo>
                  <a:pt x="473" y="23"/>
                </a:moveTo>
                <a:cubicBezTo>
                  <a:pt x="471" y="22"/>
                  <a:pt x="471" y="22"/>
                  <a:pt x="468" y="21"/>
                </a:cubicBezTo>
                <a:cubicBezTo>
                  <a:pt x="468" y="21"/>
                  <a:pt x="468" y="21"/>
                  <a:pt x="468" y="21"/>
                </a:cubicBezTo>
                <a:cubicBezTo>
                  <a:pt x="468" y="21"/>
                  <a:pt x="468" y="21"/>
                  <a:pt x="468" y="21"/>
                </a:cubicBezTo>
                <a:cubicBezTo>
                  <a:pt x="468" y="21"/>
                  <a:pt x="468" y="21"/>
                  <a:pt x="467" y="21"/>
                </a:cubicBezTo>
                <a:cubicBezTo>
                  <a:pt x="468" y="22"/>
                  <a:pt x="469" y="22"/>
                  <a:pt x="470" y="23"/>
                </a:cubicBezTo>
                <a:cubicBezTo>
                  <a:pt x="470" y="23"/>
                  <a:pt x="470" y="23"/>
                  <a:pt x="470" y="23"/>
                </a:cubicBezTo>
                <a:cubicBezTo>
                  <a:pt x="469" y="23"/>
                  <a:pt x="469" y="23"/>
                  <a:pt x="469" y="23"/>
                </a:cubicBezTo>
                <a:cubicBezTo>
                  <a:pt x="469" y="23"/>
                  <a:pt x="470" y="23"/>
                  <a:pt x="470" y="23"/>
                </a:cubicBezTo>
                <a:cubicBezTo>
                  <a:pt x="469" y="23"/>
                  <a:pt x="469" y="23"/>
                  <a:pt x="469" y="23"/>
                </a:cubicBezTo>
                <a:cubicBezTo>
                  <a:pt x="469" y="24"/>
                  <a:pt x="469" y="24"/>
                  <a:pt x="469" y="24"/>
                </a:cubicBezTo>
                <a:cubicBezTo>
                  <a:pt x="469" y="24"/>
                  <a:pt x="469" y="24"/>
                  <a:pt x="469" y="24"/>
                </a:cubicBezTo>
                <a:cubicBezTo>
                  <a:pt x="469" y="24"/>
                  <a:pt x="469" y="24"/>
                  <a:pt x="469" y="24"/>
                </a:cubicBezTo>
                <a:cubicBezTo>
                  <a:pt x="468" y="24"/>
                  <a:pt x="468" y="24"/>
                  <a:pt x="467" y="24"/>
                </a:cubicBezTo>
                <a:cubicBezTo>
                  <a:pt x="467" y="24"/>
                  <a:pt x="467" y="24"/>
                  <a:pt x="467" y="24"/>
                </a:cubicBezTo>
                <a:cubicBezTo>
                  <a:pt x="467" y="24"/>
                  <a:pt x="467" y="24"/>
                  <a:pt x="467" y="24"/>
                </a:cubicBezTo>
                <a:cubicBezTo>
                  <a:pt x="466" y="24"/>
                  <a:pt x="466" y="24"/>
                  <a:pt x="466" y="24"/>
                </a:cubicBezTo>
                <a:cubicBezTo>
                  <a:pt x="466" y="24"/>
                  <a:pt x="466" y="24"/>
                  <a:pt x="466" y="24"/>
                </a:cubicBezTo>
                <a:cubicBezTo>
                  <a:pt x="466" y="25"/>
                  <a:pt x="466" y="25"/>
                  <a:pt x="468" y="26"/>
                </a:cubicBezTo>
                <a:cubicBezTo>
                  <a:pt x="467" y="26"/>
                  <a:pt x="466" y="26"/>
                  <a:pt x="466" y="26"/>
                </a:cubicBezTo>
                <a:cubicBezTo>
                  <a:pt x="466" y="26"/>
                  <a:pt x="466" y="26"/>
                  <a:pt x="467" y="27"/>
                </a:cubicBezTo>
                <a:cubicBezTo>
                  <a:pt x="467" y="27"/>
                  <a:pt x="467" y="27"/>
                  <a:pt x="467" y="27"/>
                </a:cubicBezTo>
                <a:cubicBezTo>
                  <a:pt x="467" y="27"/>
                  <a:pt x="467" y="27"/>
                  <a:pt x="466" y="28"/>
                </a:cubicBezTo>
                <a:cubicBezTo>
                  <a:pt x="466" y="28"/>
                  <a:pt x="466" y="28"/>
                  <a:pt x="469" y="30"/>
                </a:cubicBezTo>
                <a:cubicBezTo>
                  <a:pt x="468" y="30"/>
                  <a:pt x="467" y="29"/>
                  <a:pt x="467" y="30"/>
                </a:cubicBezTo>
                <a:cubicBezTo>
                  <a:pt x="468" y="30"/>
                  <a:pt x="469" y="31"/>
                  <a:pt x="470" y="32"/>
                </a:cubicBezTo>
                <a:cubicBezTo>
                  <a:pt x="470" y="33"/>
                  <a:pt x="470" y="33"/>
                  <a:pt x="470" y="33"/>
                </a:cubicBezTo>
                <a:cubicBezTo>
                  <a:pt x="471" y="33"/>
                  <a:pt x="471" y="33"/>
                  <a:pt x="472" y="34"/>
                </a:cubicBezTo>
                <a:cubicBezTo>
                  <a:pt x="471" y="34"/>
                  <a:pt x="471" y="33"/>
                  <a:pt x="470" y="34"/>
                </a:cubicBezTo>
                <a:cubicBezTo>
                  <a:pt x="470" y="34"/>
                  <a:pt x="470" y="34"/>
                  <a:pt x="470" y="35"/>
                </a:cubicBezTo>
                <a:cubicBezTo>
                  <a:pt x="470" y="35"/>
                  <a:pt x="472" y="37"/>
                  <a:pt x="472" y="36"/>
                </a:cubicBezTo>
                <a:cubicBezTo>
                  <a:pt x="472" y="36"/>
                  <a:pt x="472" y="36"/>
                  <a:pt x="474" y="37"/>
                </a:cubicBezTo>
                <a:cubicBezTo>
                  <a:pt x="474" y="37"/>
                  <a:pt x="474" y="37"/>
                  <a:pt x="474" y="37"/>
                </a:cubicBezTo>
                <a:cubicBezTo>
                  <a:pt x="475" y="37"/>
                  <a:pt x="475" y="37"/>
                  <a:pt x="475" y="37"/>
                </a:cubicBezTo>
                <a:cubicBezTo>
                  <a:pt x="474" y="38"/>
                  <a:pt x="473" y="37"/>
                  <a:pt x="473" y="38"/>
                </a:cubicBezTo>
                <a:cubicBezTo>
                  <a:pt x="473" y="38"/>
                  <a:pt x="474" y="39"/>
                  <a:pt x="475" y="39"/>
                </a:cubicBezTo>
                <a:cubicBezTo>
                  <a:pt x="474" y="39"/>
                  <a:pt x="473" y="39"/>
                  <a:pt x="473" y="40"/>
                </a:cubicBezTo>
                <a:cubicBezTo>
                  <a:pt x="474" y="41"/>
                  <a:pt x="475" y="41"/>
                  <a:pt x="475" y="42"/>
                </a:cubicBezTo>
                <a:cubicBezTo>
                  <a:pt x="475" y="42"/>
                  <a:pt x="475" y="42"/>
                  <a:pt x="476" y="43"/>
                </a:cubicBezTo>
                <a:cubicBezTo>
                  <a:pt x="475" y="43"/>
                  <a:pt x="475" y="43"/>
                  <a:pt x="475" y="43"/>
                </a:cubicBezTo>
                <a:cubicBezTo>
                  <a:pt x="475" y="43"/>
                  <a:pt x="475" y="43"/>
                  <a:pt x="476" y="44"/>
                </a:cubicBezTo>
                <a:cubicBezTo>
                  <a:pt x="476" y="44"/>
                  <a:pt x="476" y="44"/>
                  <a:pt x="476" y="44"/>
                </a:cubicBezTo>
                <a:cubicBezTo>
                  <a:pt x="477" y="46"/>
                  <a:pt x="478" y="46"/>
                  <a:pt x="479" y="47"/>
                </a:cubicBezTo>
                <a:cubicBezTo>
                  <a:pt x="479" y="47"/>
                  <a:pt x="480" y="47"/>
                  <a:pt x="480" y="47"/>
                </a:cubicBezTo>
                <a:cubicBezTo>
                  <a:pt x="480" y="47"/>
                  <a:pt x="480" y="47"/>
                  <a:pt x="480" y="47"/>
                </a:cubicBezTo>
                <a:cubicBezTo>
                  <a:pt x="480" y="47"/>
                  <a:pt x="480" y="47"/>
                  <a:pt x="480" y="47"/>
                </a:cubicBezTo>
                <a:cubicBezTo>
                  <a:pt x="481" y="47"/>
                  <a:pt x="481" y="47"/>
                  <a:pt x="482" y="48"/>
                </a:cubicBezTo>
                <a:cubicBezTo>
                  <a:pt x="482" y="47"/>
                  <a:pt x="482" y="47"/>
                  <a:pt x="481" y="47"/>
                </a:cubicBezTo>
                <a:cubicBezTo>
                  <a:pt x="484" y="48"/>
                  <a:pt x="485" y="48"/>
                  <a:pt x="486" y="49"/>
                </a:cubicBezTo>
                <a:cubicBezTo>
                  <a:pt x="486" y="50"/>
                  <a:pt x="486" y="50"/>
                  <a:pt x="486" y="50"/>
                </a:cubicBezTo>
                <a:cubicBezTo>
                  <a:pt x="487" y="51"/>
                  <a:pt x="487" y="51"/>
                  <a:pt x="487" y="51"/>
                </a:cubicBezTo>
                <a:cubicBezTo>
                  <a:pt x="488" y="51"/>
                  <a:pt x="488" y="51"/>
                  <a:pt x="488" y="51"/>
                </a:cubicBezTo>
                <a:cubicBezTo>
                  <a:pt x="488" y="51"/>
                  <a:pt x="489" y="51"/>
                  <a:pt x="490" y="51"/>
                </a:cubicBezTo>
                <a:cubicBezTo>
                  <a:pt x="492" y="51"/>
                  <a:pt x="494" y="52"/>
                  <a:pt x="495" y="52"/>
                </a:cubicBezTo>
                <a:cubicBezTo>
                  <a:pt x="495" y="52"/>
                  <a:pt x="496" y="52"/>
                  <a:pt x="496" y="52"/>
                </a:cubicBezTo>
                <a:cubicBezTo>
                  <a:pt x="496" y="52"/>
                  <a:pt x="496" y="52"/>
                  <a:pt x="497" y="52"/>
                </a:cubicBezTo>
                <a:cubicBezTo>
                  <a:pt x="496" y="52"/>
                  <a:pt x="496" y="51"/>
                  <a:pt x="495" y="51"/>
                </a:cubicBezTo>
                <a:cubicBezTo>
                  <a:pt x="495" y="51"/>
                  <a:pt x="495" y="51"/>
                  <a:pt x="487" y="46"/>
                </a:cubicBezTo>
                <a:cubicBezTo>
                  <a:pt x="486" y="45"/>
                  <a:pt x="484" y="44"/>
                  <a:pt x="483" y="43"/>
                </a:cubicBezTo>
                <a:cubicBezTo>
                  <a:pt x="483" y="43"/>
                  <a:pt x="483" y="43"/>
                  <a:pt x="483" y="43"/>
                </a:cubicBezTo>
                <a:cubicBezTo>
                  <a:pt x="483" y="42"/>
                  <a:pt x="483" y="42"/>
                  <a:pt x="481" y="41"/>
                </a:cubicBezTo>
                <a:cubicBezTo>
                  <a:pt x="480" y="40"/>
                  <a:pt x="480" y="40"/>
                  <a:pt x="480" y="40"/>
                </a:cubicBezTo>
                <a:cubicBezTo>
                  <a:pt x="480" y="40"/>
                  <a:pt x="480" y="40"/>
                  <a:pt x="480" y="40"/>
                </a:cubicBezTo>
                <a:cubicBezTo>
                  <a:pt x="480" y="39"/>
                  <a:pt x="480" y="39"/>
                  <a:pt x="479" y="39"/>
                </a:cubicBezTo>
                <a:cubicBezTo>
                  <a:pt x="479" y="38"/>
                  <a:pt x="479" y="38"/>
                  <a:pt x="479" y="38"/>
                </a:cubicBezTo>
                <a:cubicBezTo>
                  <a:pt x="479" y="38"/>
                  <a:pt x="479" y="38"/>
                  <a:pt x="479" y="38"/>
                </a:cubicBezTo>
                <a:cubicBezTo>
                  <a:pt x="479" y="38"/>
                  <a:pt x="479" y="38"/>
                  <a:pt x="479" y="38"/>
                </a:cubicBezTo>
                <a:cubicBezTo>
                  <a:pt x="479" y="37"/>
                  <a:pt x="479" y="37"/>
                  <a:pt x="479" y="37"/>
                </a:cubicBezTo>
                <a:cubicBezTo>
                  <a:pt x="479" y="37"/>
                  <a:pt x="479" y="37"/>
                  <a:pt x="479" y="37"/>
                </a:cubicBezTo>
                <a:cubicBezTo>
                  <a:pt x="479" y="37"/>
                  <a:pt x="479" y="37"/>
                  <a:pt x="478" y="36"/>
                </a:cubicBezTo>
                <a:cubicBezTo>
                  <a:pt x="478" y="35"/>
                  <a:pt x="477" y="35"/>
                  <a:pt x="477" y="35"/>
                </a:cubicBezTo>
                <a:cubicBezTo>
                  <a:pt x="477" y="35"/>
                  <a:pt x="477" y="35"/>
                  <a:pt x="477" y="35"/>
                </a:cubicBezTo>
                <a:cubicBezTo>
                  <a:pt x="477" y="34"/>
                  <a:pt x="475" y="33"/>
                  <a:pt x="474" y="32"/>
                </a:cubicBezTo>
                <a:cubicBezTo>
                  <a:pt x="475" y="32"/>
                  <a:pt x="475" y="32"/>
                  <a:pt x="476" y="32"/>
                </a:cubicBezTo>
                <a:cubicBezTo>
                  <a:pt x="475" y="31"/>
                  <a:pt x="475" y="31"/>
                  <a:pt x="475" y="31"/>
                </a:cubicBezTo>
                <a:cubicBezTo>
                  <a:pt x="476" y="31"/>
                  <a:pt x="476" y="31"/>
                  <a:pt x="476" y="31"/>
                </a:cubicBezTo>
                <a:cubicBezTo>
                  <a:pt x="475" y="31"/>
                  <a:pt x="475" y="31"/>
                  <a:pt x="475" y="31"/>
                </a:cubicBezTo>
                <a:cubicBezTo>
                  <a:pt x="475" y="30"/>
                  <a:pt x="475" y="30"/>
                  <a:pt x="475" y="30"/>
                </a:cubicBezTo>
                <a:cubicBezTo>
                  <a:pt x="475" y="30"/>
                  <a:pt x="475" y="30"/>
                  <a:pt x="475" y="30"/>
                </a:cubicBezTo>
                <a:cubicBezTo>
                  <a:pt x="475" y="29"/>
                  <a:pt x="473" y="29"/>
                  <a:pt x="472" y="28"/>
                </a:cubicBezTo>
                <a:cubicBezTo>
                  <a:pt x="473" y="27"/>
                  <a:pt x="473" y="28"/>
                  <a:pt x="474" y="28"/>
                </a:cubicBezTo>
                <a:cubicBezTo>
                  <a:pt x="474" y="27"/>
                  <a:pt x="473" y="27"/>
                  <a:pt x="473" y="27"/>
                </a:cubicBezTo>
                <a:cubicBezTo>
                  <a:pt x="473" y="27"/>
                  <a:pt x="473" y="27"/>
                  <a:pt x="473" y="27"/>
                </a:cubicBezTo>
                <a:cubicBezTo>
                  <a:pt x="473" y="26"/>
                  <a:pt x="473" y="26"/>
                  <a:pt x="473" y="26"/>
                </a:cubicBezTo>
                <a:cubicBezTo>
                  <a:pt x="474" y="26"/>
                  <a:pt x="474" y="26"/>
                  <a:pt x="475" y="26"/>
                </a:cubicBezTo>
                <a:cubicBezTo>
                  <a:pt x="475" y="26"/>
                  <a:pt x="474" y="26"/>
                  <a:pt x="474" y="26"/>
                </a:cubicBezTo>
                <a:cubicBezTo>
                  <a:pt x="475" y="25"/>
                  <a:pt x="475" y="25"/>
                  <a:pt x="475" y="25"/>
                </a:cubicBezTo>
                <a:cubicBezTo>
                  <a:pt x="474" y="25"/>
                  <a:pt x="474" y="25"/>
                  <a:pt x="474" y="25"/>
                </a:cubicBezTo>
                <a:cubicBezTo>
                  <a:pt x="475" y="25"/>
                  <a:pt x="475" y="25"/>
                  <a:pt x="476" y="25"/>
                </a:cubicBezTo>
                <a:cubicBezTo>
                  <a:pt x="475" y="24"/>
                  <a:pt x="475" y="24"/>
                  <a:pt x="473" y="23"/>
                </a:cubicBezTo>
                <a:cubicBezTo>
                  <a:pt x="473" y="23"/>
                  <a:pt x="473" y="23"/>
                  <a:pt x="473" y="23"/>
                </a:cubicBezTo>
                <a:cubicBezTo>
                  <a:pt x="474" y="23"/>
                  <a:pt x="474" y="23"/>
                  <a:pt x="474" y="23"/>
                </a:cubicBezTo>
                <a:cubicBezTo>
                  <a:pt x="474" y="23"/>
                  <a:pt x="473" y="23"/>
                  <a:pt x="473" y="23"/>
                </a:cubicBezTo>
                <a:moveTo>
                  <a:pt x="504" y="38"/>
                </a:moveTo>
                <a:cubicBezTo>
                  <a:pt x="503" y="37"/>
                  <a:pt x="501" y="36"/>
                  <a:pt x="501" y="36"/>
                </a:cubicBezTo>
                <a:cubicBezTo>
                  <a:pt x="500" y="36"/>
                  <a:pt x="500" y="36"/>
                  <a:pt x="500" y="36"/>
                </a:cubicBezTo>
                <a:cubicBezTo>
                  <a:pt x="500" y="36"/>
                  <a:pt x="500" y="36"/>
                  <a:pt x="500" y="36"/>
                </a:cubicBezTo>
                <a:cubicBezTo>
                  <a:pt x="501" y="37"/>
                  <a:pt x="501" y="37"/>
                  <a:pt x="501" y="37"/>
                </a:cubicBezTo>
                <a:cubicBezTo>
                  <a:pt x="502" y="38"/>
                  <a:pt x="502" y="38"/>
                  <a:pt x="502" y="38"/>
                </a:cubicBezTo>
                <a:cubicBezTo>
                  <a:pt x="503" y="39"/>
                  <a:pt x="503" y="39"/>
                  <a:pt x="503" y="39"/>
                </a:cubicBezTo>
                <a:cubicBezTo>
                  <a:pt x="504" y="39"/>
                  <a:pt x="504" y="39"/>
                  <a:pt x="504" y="39"/>
                </a:cubicBezTo>
                <a:cubicBezTo>
                  <a:pt x="504" y="39"/>
                  <a:pt x="504" y="39"/>
                  <a:pt x="504" y="39"/>
                </a:cubicBezTo>
                <a:cubicBezTo>
                  <a:pt x="504" y="39"/>
                  <a:pt x="504" y="39"/>
                  <a:pt x="504" y="39"/>
                </a:cubicBezTo>
                <a:cubicBezTo>
                  <a:pt x="504" y="38"/>
                  <a:pt x="504" y="38"/>
                  <a:pt x="504" y="38"/>
                </a:cubicBezTo>
                <a:cubicBezTo>
                  <a:pt x="504" y="38"/>
                  <a:pt x="504" y="38"/>
                  <a:pt x="504" y="38"/>
                </a:cubicBezTo>
                <a:cubicBezTo>
                  <a:pt x="504" y="38"/>
                  <a:pt x="504" y="38"/>
                  <a:pt x="504" y="38"/>
                </a:cubicBezTo>
                <a:cubicBezTo>
                  <a:pt x="505" y="38"/>
                  <a:pt x="505" y="38"/>
                  <a:pt x="505" y="38"/>
                </a:cubicBezTo>
                <a:cubicBezTo>
                  <a:pt x="505" y="38"/>
                  <a:pt x="504" y="38"/>
                  <a:pt x="504" y="38"/>
                </a:cubicBezTo>
                <a:moveTo>
                  <a:pt x="428" y="7"/>
                </a:moveTo>
                <a:cubicBezTo>
                  <a:pt x="428" y="7"/>
                  <a:pt x="428" y="7"/>
                  <a:pt x="428" y="7"/>
                </a:cubicBezTo>
                <a:cubicBezTo>
                  <a:pt x="428" y="7"/>
                  <a:pt x="427" y="6"/>
                  <a:pt x="426" y="6"/>
                </a:cubicBezTo>
                <a:cubicBezTo>
                  <a:pt x="426" y="6"/>
                  <a:pt x="426" y="6"/>
                  <a:pt x="426" y="6"/>
                </a:cubicBezTo>
                <a:cubicBezTo>
                  <a:pt x="426" y="6"/>
                  <a:pt x="426" y="6"/>
                  <a:pt x="426" y="6"/>
                </a:cubicBezTo>
                <a:cubicBezTo>
                  <a:pt x="426" y="6"/>
                  <a:pt x="426" y="6"/>
                  <a:pt x="426" y="6"/>
                </a:cubicBezTo>
                <a:cubicBezTo>
                  <a:pt x="427" y="7"/>
                  <a:pt x="427" y="7"/>
                  <a:pt x="427" y="7"/>
                </a:cubicBezTo>
                <a:cubicBezTo>
                  <a:pt x="426" y="7"/>
                  <a:pt x="426" y="7"/>
                  <a:pt x="426" y="7"/>
                </a:cubicBezTo>
                <a:cubicBezTo>
                  <a:pt x="426" y="7"/>
                  <a:pt x="427" y="7"/>
                  <a:pt x="427" y="7"/>
                </a:cubicBezTo>
                <a:cubicBezTo>
                  <a:pt x="427" y="7"/>
                  <a:pt x="427" y="7"/>
                  <a:pt x="427" y="7"/>
                </a:cubicBezTo>
                <a:cubicBezTo>
                  <a:pt x="427" y="7"/>
                  <a:pt x="431" y="8"/>
                  <a:pt x="431" y="8"/>
                </a:cubicBezTo>
                <a:cubicBezTo>
                  <a:pt x="431" y="8"/>
                  <a:pt x="431" y="8"/>
                  <a:pt x="431" y="8"/>
                </a:cubicBezTo>
                <a:cubicBezTo>
                  <a:pt x="431" y="8"/>
                  <a:pt x="431" y="8"/>
                  <a:pt x="429" y="7"/>
                </a:cubicBezTo>
                <a:cubicBezTo>
                  <a:pt x="429" y="7"/>
                  <a:pt x="429" y="7"/>
                  <a:pt x="429" y="7"/>
                </a:cubicBezTo>
                <a:cubicBezTo>
                  <a:pt x="428" y="7"/>
                  <a:pt x="428" y="7"/>
                  <a:pt x="428" y="7"/>
                </a:cubicBezTo>
                <a:moveTo>
                  <a:pt x="431" y="8"/>
                </a:moveTo>
                <a:cubicBezTo>
                  <a:pt x="430" y="8"/>
                  <a:pt x="430" y="8"/>
                  <a:pt x="429" y="8"/>
                </a:cubicBezTo>
                <a:cubicBezTo>
                  <a:pt x="429" y="8"/>
                  <a:pt x="429" y="8"/>
                  <a:pt x="428" y="8"/>
                </a:cubicBezTo>
                <a:cubicBezTo>
                  <a:pt x="427" y="7"/>
                  <a:pt x="426" y="7"/>
                  <a:pt x="425" y="7"/>
                </a:cubicBezTo>
                <a:cubicBezTo>
                  <a:pt x="424" y="6"/>
                  <a:pt x="424" y="6"/>
                  <a:pt x="424" y="6"/>
                </a:cubicBezTo>
                <a:cubicBezTo>
                  <a:pt x="424" y="6"/>
                  <a:pt x="424" y="6"/>
                  <a:pt x="424" y="6"/>
                </a:cubicBezTo>
                <a:cubicBezTo>
                  <a:pt x="424" y="6"/>
                  <a:pt x="424" y="6"/>
                  <a:pt x="424" y="7"/>
                </a:cubicBezTo>
                <a:cubicBezTo>
                  <a:pt x="425" y="7"/>
                  <a:pt x="425" y="7"/>
                  <a:pt x="426" y="7"/>
                </a:cubicBezTo>
                <a:cubicBezTo>
                  <a:pt x="425" y="7"/>
                  <a:pt x="425" y="7"/>
                  <a:pt x="425" y="7"/>
                </a:cubicBezTo>
                <a:cubicBezTo>
                  <a:pt x="425" y="7"/>
                  <a:pt x="426" y="7"/>
                  <a:pt x="426" y="7"/>
                </a:cubicBezTo>
                <a:cubicBezTo>
                  <a:pt x="426" y="7"/>
                  <a:pt x="426" y="7"/>
                  <a:pt x="426" y="7"/>
                </a:cubicBezTo>
                <a:cubicBezTo>
                  <a:pt x="427" y="8"/>
                  <a:pt x="427" y="8"/>
                  <a:pt x="428" y="8"/>
                </a:cubicBezTo>
                <a:cubicBezTo>
                  <a:pt x="428" y="8"/>
                  <a:pt x="429" y="8"/>
                  <a:pt x="430" y="9"/>
                </a:cubicBezTo>
                <a:cubicBezTo>
                  <a:pt x="430" y="8"/>
                  <a:pt x="430" y="8"/>
                  <a:pt x="430" y="8"/>
                </a:cubicBezTo>
                <a:cubicBezTo>
                  <a:pt x="429" y="8"/>
                  <a:pt x="429" y="8"/>
                  <a:pt x="429" y="8"/>
                </a:cubicBezTo>
                <a:cubicBezTo>
                  <a:pt x="430" y="8"/>
                  <a:pt x="430" y="8"/>
                  <a:pt x="430" y="8"/>
                </a:cubicBezTo>
                <a:cubicBezTo>
                  <a:pt x="430" y="8"/>
                  <a:pt x="430" y="8"/>
                  <a:pt x="430" y="8"/>
                </a:cubicBezTo>
                <a:cubicBezTo>
                  <a:pt x="430" y="8"/>
                  <a:pt x="430" y="8"/>
                  <a:pt x="431" y="8"/>
                </a:cubicBezTo>
                <a:cubicBezTo>
                  <a:pt x="431" y="8"/>
                  <a:pt x="431" y="8"/>
                  <a:pt x="431" y="8"/>
                </a:cubicBezTo>
                <a:moveTo>
                  <a:pt x="433" y="10"/>
                </a:moveTo>
                <a:cubicBezTo>
                  <a:pt x="433" y="10"/>
                  <a:pt x="432" y="9"/>
                  <a:pt x="432" y="9"/>
                </a:cubicBezTo>
                <a:cubicBezTo>
                  <a:pt x="432" y="9"/>
                  <a:pt x="432" y="9"/>
                  <a:pt x="432" y="9"/>
                </a:cubicBezTo>
                <a:cubicBezTo>
                  <a:pt x="432" y="9"/>
                  <a:pt x="432" y="9"/>
                  <a:pt x="432" y="9"/>
                </a:cubicBezTo>
                <a:cubicBezTo>
                  <a:pt x="432" y="9"/>
                  <a:pt x="432" y="9"/>
                  <a:pt x="432" y="9"/>
                </a:cubicBezTo>
                <a:cubicBezTo>
                  <a:pt x="432" y="9"/>
                  <a:pt x="432" y="9"/>
                  <a:pt x="432" y="9"/>
                </a:cubicBezTo>
                <a:cubicBezTo>
                  <a:pt x="432" y="10"/>
                  <a:pt x="432" y="10"/>
                  <a:pt x="432" y="10"/>
                </a:cubicBezTo>
                <a:cubicBezTo>
                  <a:pt x="432" y="10"/>
                  <a:pt x="432" y="10"/>
                  <a:pt x="432" y="10"/>
                </a:cubicBezTo>
                <a:cubicBezTo>
                  <a:pt x="432" y="10"/>
                  <a:pt x="432" y="10"/>
                  <a:pt x="432" y="10"/>
                </a:cubicBezTo>
                <a:cubicBezTo>
                  <a:pt x="432" y="10"/>
                  <a:pt x="432" y="10"/>
                  <a:pt x="432" y="10"/>
                </a:cubicBezTo>
                <a:cubicBezTo>
                  <a:pt x="432" y="10"/>
                  <a:pt x="432" y="10"/>
                  <a:pt x="432" y="10"/>
                </a:cubicBezTo>
                <a:cubicBezTo>
                  <a:pt x="433" y="10"/>
                  <a:pt x="433" y="10"/>
                  <a:pt x="433" y="10"/>
                </a:cubicBezTo>
                <a:cubicBezTo>
                  <a:pt x="434" y="10"/>
                  <a:pt x="434" y="10"/>
                  <a:pt x="434" y="10"/>
                </a:cubicBezTo>
                <a:cubicBezTo>
                  <a:pt x="434" y="10"/>
                  <a:pt x="434" y="10"/>
                  <a:pt x="434" y="10"/>
                </a:cubicBezTo>
                <a:cubicBezTo>
                  <a:pt x="433" y="10"/>
                  <a:pt x="433" y="10"/>
                  <a:pt x="433" y="10"/>
                </a:cubicBezTo>
                <a:cubicBezTo>
                  <a:pt x="433" y="10"/>
                  <a:pt x="433" y="10"/>
                  <a:pt x="433" y="10"/>
                </a:cubicBezTo>
                <a:moveTo>
                  <a:pt x="430" y="9"/>
                </a:moveTo>
                <a:cubicBezTo>
                  <a:pt x="429" y="9"/>
                  <a:pt x="429" y="9"/>
                  <a:pt x="429" y="9"/>
                </a:cubicBezTo>
                <a:cubicBezTo>
                  <a:pt x="428" y="8"/>
                  <a:pt x="428" y="8"/>
                  <a:pt x="428" y="8"/>
                </a:cubicBezTo>
                <a:cubicBezTo>
                  <a:pt x="428" y="8"/>
                  <a:pt x="428" y="8"/>
                  <a:pt x="427" y="8"/>
                </a:cubicBezTo>
                <a:cubicBezTo>
                  <a:pt x="427" y="8"/>
                  <a:pt x="427" y="8"/>
                  <a:pt x="427" y="8"/>
                </a:cubicBezTo>
                <a:cubicBezTo>
                  <a:pt x="428" y="9"/>
                  <a:pt x="428" y="9"/>
                  <a:pt x="428" y="9"/>
                </a:cubicBezTo>
                <a:cubicBezTo>
                  <a:pt x="428" y="9"/>
                  <a:pt x="428" y="9"/>
                  <a:pt x="428" y="9"/>
                </a:cubicBezTo>
                <a:cubicBezTo>
                  <a:pt x="429" y="9"/>
                  <a:pt x="429" y="10"/>
                  <a:pt x="430" y="10"/>
                </a:cubicBezTo>
                <a:cubicBezTo>
                  <a:pt x="431" y="10"/>
                  <a:pt x="431" y="10"/>
                  <a:pt x="431" y="10"/>
                </a:cubicBezTo>
                <a:cubicBezTo>
                  <a:pt x="430" y="9"/>
                  <a:pt x="429" y="9"/>
                  <a:pt x="429" y="9"/>
                </a:cubicBezTo>
                <a:cubicBezTo>
                  <a:pt x="430" y="10"/>
                  <a:pt x="431" y="10"/>
                  <a:pt x="432" y="10"/>
                </a:cubicBezTo>
                <a:cubicBezTo>
                  <a:pt x="431" y="10"/>
                  <a:pt x="431" y="10"/>
                  <a:pt x="431" y="10"/>
                </a:cubicBezTo>
                <a:cubicBezTo>
                  <a:pt x="432" y="10"/>
                  <a:pt x="432" y="10"/>
                  <a:pt x="432" y="10"/>
                </a:cubicBezTo>
                <a:cubicBezTo>
                  <a:pt x="431" y="10"/>
                  <a:pt x="430" y="9"/>
                  <a:pt x="429" y="9"/>
                </a:cubicBezTo>
                <a:cubicBezTo>
                  <a:pt x="430" y="9"/>
                  <a:pt x="430" y="9"/>
                  <a:pt x="430" y="9"/>
                </a:cubicBezTo>
                <a:moveTo>
                  <a:pt x="425" y="7"/>
                </a:moveTo>
                <a:cubicBezTo>
                  <a:pt x="424" y="7"/>
                  <a:pt x="424" y="7"/>
                  <a:pt x="424" y="7"/>
                </a:cubicBezTo>
                <a:cubicBezTo>
                  <a:pt x="423" y="7"/>
                  <a:pt x="423" y="7"/>
                  <a:pt x="423" y="6"/>
                </a:cubicBezTo>
                <a:cubicBezTo>
                  <a:pt x="422" y="6"/>
                  <a:pt x="422" y="6"/>
                  <a:pt x="422" y="6"/>
                </a:cubicBezTo>
                <a:cubicBezTo>
                  <a:pt x="422" y="7"/>
                  <a:pt x="422" y="7"/>
                  <a:pt x="422" y="7"/>
                </a:cubicBezTo>
                <a:cubicBezTo>
                  <a:pt x="422" y="7"/>
                  <a:pt x="422" y="7"/>
                  <a:pt x="419" y="6"/>
                </a:cubicBezTo>
                <a:cubicBezTo>
                  <a:pt x="419" y="5"/>
                  <a:pt x="418" y="5"/>
                  <a:pt x="418" y="5"/>
                </a:cubicBezTo>
                <a:cubicBezTo>
                  <a:pt x="418" y="5"/>
                  <a:pt x="418" y="5"/>
                  <a:pt x="418" y="5"/>
                </a:cubicBezTo>
                <a:cubicBezTo>
                  <a:pt x="418" y="5"/>
                  <a:pt x="418" y="5"/>
                  <a:pt x="418" y="5"/>
                </a:cubicBezTo>
                <a:cubicBezTo>
                  <a:pt x="418" y="5"/>
                  <a:pt x="418" y="5"/>
                  <a:pt x="418" y="5"/>
                </a:cubicBezTo>
                <a:cubicBezTo>
                  <a:pt x="418" y="6"/>
                  <a:pt x="418" y="6"/>
                  <a:pt x="418" y="6"/>
                </a:cubicBezTo>
                <a:cubicBezTo>
                  <a:pt x="419" y="6"/>
                  <a:pt x="420" y="6"/>
                  <a:pt x="421" y="7"/>
                </a:cubicBezTo>
                <a:cubicBezTo>
                  <a:pt x="420" y="6"/>
                  <a:pt x="420" y="6"/>
                  <a:pt x="420" y="6"/>
                </a:cubicBezTo>
                <a:cubicBezTo>
                  <a:pt x="420" y="6"/>
                  <a:pt x="420" y="6"/>
                  <a:pt x="420" y="6"/>
                </a:cubicBezTo>
                <a:cubicBezTo>
                  <a:pt x="420" y="6"/>
                  <a:pt x="420" y="6"/>
                  <a:pt x="420" y="6"/>
                </a:cubicBezTo>
                <a:cubicBezTo>
                  <a:pt x="420" y="6"/>
                  <a:pt x="420" y="6"/>
                  <a:pt x="420" y="6"/>
                </a:cubicBezTo>
                <a:cubicBezTo>
                  <a:pt x="420" y="7"/>
                  <a:pt x="421" y="7"/>
                  <a:pt x="421" y="7"/>
                </a:cubicBezTo>
                <a:cubicBezTo>
                  <a:pt x="421" y="7"/>
                  <a:pt x="421" y="7"/>
                  <a:pt x="421" y="7"/>
                </a:cubicBezTo>
                <a:cubicBezTo>
                  <a:pt x="422" y="7"/>
                  <a:pt x="422" y="7"/>
                  <a:pt x="422" y="7"/>
                </a:cubicBezTo>
                <a:cubicBezTo>
                  <a:pt x="423" y="7"/>
                  <a:pt x="423" y="8"/>
                  <a:pt x="424" y="8"/>
                </a:cubicBezTo>
                <a:cubicBezTo>
                  <a:pt x="423" y="8"/>
                  <a:pt x="423" y="8"/>
                  <a:pt x="423" y="8"/>
                </a:cubicBezTo>
                <a:cubicBezTo>
                  <a:pt x="423" y="8"/>
                  <a:pt x="423" y="8"/>
                  <a:pt x="423" y="8"/>
                </a:cubicBezTo>
                <a:cubicBezTo>
                  <a:pt x="423" y="8"/>
                  <a:pt x="423" y="8"/>
                  <a:pt x="423" y="8"/>
                </a:cubicBezTo>
                <a:cubicBezTo>
                  <a:pt x="423" y="8"/>
                  <a:pt x="423" y="8"/>
                  <a:pt x="423" y="8"/>
                </a:cubicBezTo>
                <a:cubicBezTo>
                  <a:pt x="423" y="8"/>
                  <a:pt x="423" y="8"/>
                  <a:pt x="423" y="8"/>
                </a:cubicBezTo>
                <a:cubicBezTo>
                  <a:pt x="423" y="8"/>
                  <a:pt x="423" y="8"/>
                  <a:pt x="423" y="8"/>
                </a:cubicBezTo>
                <a:cubicBezTo>
                  <a:pt x="423" y="8"/>
                  <a:pt x="423" y="8"/>
                  <a:pt x="423" y="8"/>
                </a:cubicBezTo>
                <a:cubicBezTo>
                  <a:pt x="423" y="8"/>
                  <a:pt x="423" y="8"/>
                  <a:pt x="423" y="8"/>
                </a:cubicBezTo>
                <a:cubicBezTo>
                  <a:pt x="423" y="8"/>
                  <a:pt x="423" y="8"/>
                  <a:pt x="423" y="8"/>
                </a:cubicBezTo>
                <a:cubicBezTo>
                  <a:pt x="423" y="8"/>
                  <a:pt x="423" y="8"/>
                  <a:pt x="423" y="8"/>
                </a:cubicBezTo>
                <a:cubicBezTo>
                  <a:pt x="423" y="8"/>
                  <a:pt x="423" y="8"/>
                  <a:pt x="423" y="8"/>
                </a:cubicBezTo>
                <a:cubicBezTo>
                  <a:pt x="423" y="8"/>
                  <a:pt x="423" y="8"/>
                  <a:pt x="424" y="9"/>
                </a:cubicBezTo>
                <a:cubicBezTo>
                  <a:pt x="424" y="9"/>
                  <a:pt x="424" y="9"/>
                  <a:pt x="424" y="9"/>
                </a:cubicBezTo>
                <a:cubicBezTo>
                  <a:pt x="425" y="9"/>
                  <a:pt x="425" y="9"/>
                  <a:pt x="425" y="9"/>
                </a:cubicBezTo>
                <a:cubicBezTo>
                  <a:pt x="425" y="9"/>
                  <a:pt x="425" y="9"/>
                  <a:pt x="425" y="9"/>
                </a:cubicBezTo>
                <a:cubicBezTo>
                  <a:pt x="425" y="9"/>
                  <a:pt x="425" y="9"/>
                  <a:pt x="425" y="9"/>
                </a:cubicBezTo>
                <a:cubicBezTo>
                  <a:pt x="425" y="9"/>
                  <a:pt x="424" y="9"/>
                  <a:pt x="423" y="8"/>
                </a:cubicBezTo>
                <a:cubicBezTo>
                  <a:pt x="424" y="8"/>
                  <a:pt x="424" y="8"/>
                  <a:pt x="424" y="8"/>
                </a:cubicBezTo>
                <a:cubicBezTo>
                  <a:pt x="424" y="8"/>
                  <a:pt x="424" y="8"/>
                  <a:pt x="424" y="8"/>
                </a:cubicBezTo>
                <a:cubicBezTo>
                  <a:pt x="424" y="8"/>
                  <a:pt x="424" y="8"/>
                  <a:pt x="424" y="8"/>
                </a:cubicBezTo>
                <a:cubicBezTo>
                  <a:pt x="424" y="8"/>
                  <a:pt x="424" y="8"/>
                  <a:pt x="424" y="8"/>
                </a:cubicBezTo>
                <a:cubicBezTo>
                  <a:pt x="424" y="8"/>
                  <a:pt x="424" y="8"/>
                  <a:pt x="424" y="8"/>
                </a:cubicBezTo>
                <a:cubicBezTo>
                  <a:pt x="424" y="8"/>
                  <a:pt x="424" y="8"/>
                  <a:pt x="423" y="8"/>
                </a:cubicBezTo>
                <a:cubicBezTo>
                  <a:pt x="423" y="7"/>
                  <a:pt x="423" y="7"/>
                  <a:pt x="423" y="7"/>
                </a:cubicBezTo>
                <a:cubicBezTo>
                  <a:pt x="424" y="8"/>
                  <a:pt x="424" y="8"/>
                  <a:pt x="425" y="8"/>
                </a:cubicBezTo>
                <a:cubicBezTo>
                  <a:pt x="425" y="8"/>
                  <a:pt x="425" y="8"/>
                  <a:pt x="425" y="8"/>
                </a:cubicBezTo>
                <a:cubicBezTo>
                  <a:pt x="422" y="7"/>
                  <a:pt x="422" y="7"/>
                  <a:pt x="422" y="7"/>
                </a:cubicBezTo>
                <a:cubicBezTo>
                  <a:pt x="423" y="7"/>
                  <a:pt x="423" y="7"/>
                  <a:pt x="423" y="7"/>
                </a:cubicBezTo>
                <a:cubicBezTo>
                  <a:pt x="425" y="7"/>
                  <a:pt x="425" y="7"/>
                  <a:pt x="425" y="7"/>
                </a:cubicBezTo>
                <a:cubicBezTo>
                  <a:pt x="425" y="7"/>
                  <a:pt x="425" y="7"/>
                  <a:pt x="425" y="7"/>
                </a:cubicBezTo>
                <a:moveTo>
                  <a:pt x="421" y="8"/>
                </a:moveTo>
                <a:cubicBezTo>
                  <a:pt x="420" y="8"/>
                  <a:pt x="420" y="8"/>
                  <a:pt x="419" y="7"/>
                </a:cubicBezTo>
                <a:cubicBezTo>
                  <a:pt x="419" y="7"/>
                  <a:pt x="419" y="7"/>
                  <a:pt x="419" y="7"/>
                </a:cubicBezTo>
                <a:cubicBezTo>
                  <a:pt x="418" y="7"/>
                  <a:pt x="417" y="7"/>
                  <a:pt x="417" y="7"/>
                </a:cubicBezTo>
                <a:cubicBezTo>
                  <a:pt x="416" y="6"/>
                  <a:pt x="416" y="6"/>
                  <a:pt x="416" y="6"/>
                </a:cubicBezTo>
                <a:cubicBezTo>
                  <a:pt x="416" y="6"/>
                  <a:pt x="416" y="6"/>
                  <a:pt x="416" y="6"/>
                </a:cubicBezTo>
                <a:cubicBezTo>
                  <a:pt x="416" y="6"/>
                  <a:pt x="416" y="6"/>
                  <a:pt x="416" y="6"/>
                </a:cubicBezTo>
                <a:cubicBezTo>
                  <a:pt x="416" y="6"/>
                  <a:pt x="416" y="6"/>
                  <a:pt x="416" y="6"/>
                </a:cubicBezTo>
                <a:cubicBezTo>
                  <a:pt x="416" y="7"/>
                  <a:pt x="416" y="7"/>
                  <a:pt x="416" y="7"/>
                </a:cubicBezTo>
                <a:cubicBezTo>
                  <a:pt x="416" y="7"/>
                  <a:pt x="417" y="7"/>
                  <a:pt x="417" y="7"/>
                </a:cubicBezTo>
                <a:cubicBezTo>
                  <a:pt x="417" y="7"/>
                  <a:pt x="417" y="7"/>
                  <a:pt x="416" y="7"/>
                </a:cubicBezTo>
                <a:cubicBezTo>
                  <a:pt x="416" y="7"/>
                  <a:pt x="416" y="7"/>
                  <a:pt x="416" y="7"/>
                </a:cubicBezTo>
                <a:cubicBezTo>
                  <a:pt x="417" y="7"/>
                  <a:pt x="417" y="7"/>
                  <a:pt x="417" y="7"/>
                </a:cubicBezTo>
                <a:cubicBezTo>
                  <a:pt x="416" y="7"/>
                  <a:pt x="416" y="7"/>
                  <a:pt x="416" y="7"/>
                </a:cubicBezTo>
                <a:cubicBezTo>
                  <a:pt x="416" y="7"/>
                  <a:pt x="416" y="7"/>
                  <a:pt x="415" y="7"/>
                </a:cubicBezTo>
                <a:cubicBezTo>
                  <a:pt x="416" y="8"/>
                  <a:pt x="416" y="8"/>
                  <a:pt x="416" y="8"/>
                </a:cubicBezTo>
                <a:cubicBezTo>
                  <a:pt x="416" y="8"/>
                  <a:pt x="415" y="7"/>
                  <a:pt x="415" y="7"/>
                </a:cubicBezTo>
                <a:cubicBezTo>
                  <a:pt x="414" y="7"/>
                  <a:pt x="414" y="7"/>
                  <a:pt x="414" y="7"/>
                </a:cubicBezTo>
                <a:cubicBezTo>
                  <a:pt x="416" y="8"/>
                  <a:pt x="417" y="9"/>
                  <a:pt x="417" y="8"/>
                </a:cubicBezTo>
                <a:cubicBezTo>
                  <a:pt x="417" y="8"/>
                  <a:pt x="417" y="8"/>
                  <a:pt x="417" y="8"/>
                </a:cubicBezTo>
                <a:cubicBezTo>
                  <a:pt x="417" y="8"/>
                  <a:pt x="417" y="8"/>
                  <a:pt x="417" y="8"/>
                </a:cubicBezTo>
                <a:cubicBezTo>
                  <a:pt x="417" y="8"/>
                  <a:pt x="417" y="8"/>
                  <a:pt x="417" y="8"/>
                </a:cubicBezTo>
                <a:cubicBezTo>
                  <a:pt x="417" y="8"/>
                  <a:pt x="418" y="8"/>
                  <a:pt x="418" y="8"/>
                </a:cubicBezTo>
                <a:cubicBezTo>
                  <a:pt x="418" y="8"/>
                  <a:pt x="418" y="8"/>
                  <a:pt x="418" y="8"/>
                </a:cubicBezTo>
                <a:cubicBezTo>
                  <a:pt x="419" y="8"/>
                  <a:pt x="419" y="8"/>
                  <a:pt x="420" y="9"/>
                </a:cubicBezTo>
                <a:cubicBezTo>
                  <a:pt x="419" y="9"/>
                  <a:pt x="419" y="9"/>
                  <a:pt x="419" y="9"/>
                </a:cubicBezTo>
                <a:cubicBezTo>
                  <a:pt x="420" y="9"/>
                  <a:pt x="420" y="9"/>
                  <a:pt x="420" y="9"/>
                </a:cubicBezTo>
                <a:cubicBezTo>
                  <a:pt x="421" y="9"/>
                  <a:pt x="421" y="10"/>
                  <a:pt x="422" y="10"/>
                </a:cubicBezTo>
                <a:cubicBezTo>
                  <a:pt x="424" y="10"/>
                  <a:pt x="424" y="10"/>
                  <a:pt x="424" y="10"/>
                </a:cubicBezTo>
                <a:cubicBezTo>
                  <a:pt x="424" y="10"/>
                  <a:pt x="423" y="9"/>
                  <a:pt x="421" y="9"/>
                </a:cubicBezTo>
                <a:cubicBezTo>
                  <a:pt x="421" y="9"/>
                  <a:pt x="421" y="9"/>
                  <a:pt x="421" y="9"/>
                </a:cubicBezTo>
                <a:cubicBezTo>
                  <a:pt x="421" y="9"/>
                  <a:pt x="421" y="9"/>
                  <a:pt x="422" y="9"/>
                </a:cubicBezTo>
                <a:cubicBezTo>
                  <a:pt x="422" y="9"/>
                  <a:pt x="422" y="9"/>
                  <a:pt x="422" y="9"/>
                </a:cubicBezTo>
                <a:cubicBezTo>
                  <a:pt x="422" y="9"/>
                  <a:pt x="422" y="9"/>
                  <a:pt x="422" y="9"/>
                </a:cubicBezTo>
                <a:cubicBezTo>
                  <a:pt x="422" y="8"/>
                  <a:pt x="421" y="8"/>
                  <a:pt x="421" y="8"/>
                </a:cubicBezTo>
                <a:moveTo>
                  <a:pt x="399" y="10"/>
                </a:moveTo>
                <a:cubicBezTo>
                  <a:pt x="399" y="9"/>
                  <a:pt x="399" y="9"/>
                  <a:pt x="399" y="9"/>
                </a:cubicBezTo>
                <a:cubicBezTo>
                  <a:pt x="398" y="9"/>
                  <a:pt x="398" y="9"/>
                  <a:pt x="398" y="9"/>
                </a:cubicBezTo>
                <a:cubicBezTo>
                  <a:pt x="397" y="9"/>
                  <a:pt x="397" y="9"/>
                  <a:pt x="397" y="9"/>
                </a:cubicBezTo>
                <a:cubicBezTo>
                  <a:pt x="397" y="9"/>
                  <a:pt x="397" y="9"/>
                  <a:pt x="397" y="9"/>
                </a:cubicBezTo>
                <a:cubicBezTo>
                  <a:pt x="397" y="9"/>
                  <a:pt x="397" y="9"/>
                  <a:pt x="397" y="9"/>
                </a:cubicBezTo>
                <a:cubicBezTo>
                  <a:pt x="396" y="8"/>
                  <a:pt x="395" y="8"/>
                  <a:pt x="395" y="8"/>
                </a:cubicBezTo>
                <a:cubicBezTo>
                  <a:pt x="395" y="9"/>
                  <a:pt x="395" y="9"/>
                  <a:pt x="394" y="9"/>
                </a:cubicBezTo>
                <a:cubicBezTo>
                  <a:pt x="394" y="8"/>
                  <a:pt x="394" y="8"/>
                  <a:pt x="394" y="8"/>
                </a:cubicBezTo>
                <a:cubicBezTo>
                  <a:pt x="394" y="8"/>
                  <a:pt x="394" y="8"/>
                  <a:pt x="394" y="8"/>
                </a:cubicBezTo>
                <a:cubicBezTo>
                  <a:pt x="394" y="8"/>
                  <a:pt x="394" y="8"/>
                  <a:pt x="394" y="8"/>
                </a:cubicBezTo>
                <a:cubicBezTo>
                  <a:pt x="394" y="8"/>
                  <a:pt x="394" y="8"/>
                  <a:pt x="394" y="8"/>
                </a:cubicBezTo>
                <a:cubicBezTo>
                  <a:pt x="394" y="8"/>
                  <a:pt x="394" y="8"/>
                  <a:pt x="394" y="8"/>
                </a:cubicBezTo>
                <a:cubicBezTo>
                  <a:pt x="394" y="8"/>
                  <a:pt x="394" y="8"/>
                  <a:pt x="394" y="8"/>
                </a:cubicBezTo>
                <a:cubicBezTo>
                  <a:pt x="394" y="8"/>
                  <a:pt x="394" y="8"/>
                  <a:pt x="394" y="8"/>
                </a:cubicBezTo>
                <a:cubicBezTo>
                  <a:pt x="394" y="8"/>
                  <a:pt x="394" y="8"/>
                  <a:pt x="394" y="8"/>
                </a:cubicBezTo>
                <a:cubicBezTo>
                  <a:pt x="393" y="8"/>
                  <a:pt x="393" y="8"/>
                  <a:pt x="393" y="8"/>
                </a:cubicBezTo>
                <a:cubicBezTo>
                  <a:pt x="393" y="8"/>
                  <a:pt x="393" y="8"/>
                  <a:pt x="393" y="8"/>
                </a:cubicBezTo>
                <a:cubicBezTo>
                  <a:pt x="393" y="9"/>
                  <a:pt x="393" y="9"/>
                  <a:pt x="393" y="9"/>
                </a:cubicBezTo>
                <a:cubicBezTo>
                  <a:pt x="393" y="9"/>
                  <a:pt x="393" y="9"/>
                  <a:pt x="393" y="9"/>
                </a:cubicBezTo>
                <a:cubicBezTo>
                  <a:pt x="393" y="9"/>
                  <a:pt x="392" y="8"/>
                  <a:pt x="392" y="8"/>
                </a:cubicBezTo>
                <a:cubicBezTo>
                  <a:pt x="392" y="8"/>
                  <a:pt x="390" y="8"/>
                  <a:pt x="389" y="8"/>
                </a:cubicBezTo>
                <a:cubicBezTo>
                  <a:pt x="389" y="8"/>
                  <a:pt x="388" y="9"/>
                  <a:pt x="390" y="9"/>
                </a:cubicBezTo>
                <a:cubicBezTo>
                  <a:pt x="390" y="9"/>
                  <a:pt x="390" y="9"/>
                  <a:pt x="390" y="9"/>
                </a:cubicBezTo>
                <a:cubicBezTo>
                  <a:pt x="391" y="9"/>
                  <a:pt x="391" y="9"/>
                  <a:pt x="391" y="9"/>
                </a:cubicBezTo>
                <a:cubicBezTo>
                  <a:pt x="391" y="9"/>
                  <a:pt x="391" y="9"/>
                  <a:pt x="392" y="9"/>
                </a:cubicBezTo>
                <a:cubicBezTo>
                  <a:pt x="392" y="9"/>
                  <a:pt x="392" y="10"/>
                  <a:pt x="393" y="10"/>
                </a:cubicBezTo>
                <a:cubicBezTo>
                  <a:pt x="392" y="10"/>
                  <a:pt x="391" y="10"/>
                  <a:pt x="391" y="10"/>
                </a:cubicBezTo>
                <a:cubicBezTo>
                  <a:pt x="391" y="10"/>
                  <a:pt x="391" y="10"/>
                  <a:pt x="391" y="10"/>
                </a:cubicBezTo>
                <a:cubicBezTo>
                  <a:pt x="391" y="11"/>
                  <a:pt x="392" y="11"/>
                  <a:pt x="392" y="11"/>
                </a:cubicBezTo>
                <a:cubicBezTo>
                  <a:pt x="393" y="11"/>
                  <a:pt x="393" y="11"/>
                  <a:pt x="394" y="11"/>
                </a:cubicBezTo>
                <a:cubicBezTo>
                  <a:pt x="394" y="11"/>
                  <a:pt x="394" y="11"/>
                  <a:pt x="394" y="11"/>
                </a:cubicBezTo>
                <a:cubicBezTo>
                  <a:pt x="395" y="11"/>
                  <a:pt x="395" y="11"/>
                  <a:pt x="395" y="11"/>
                </a:cubicBezTo>
                <a:cubicBezTo>
                  <a:pt x="396" y="12"/>
                  <a:pt x="396" y="12"/>
                  <a:pt x="396" y="12"/>
                </a:cubicBezTo>
                <a:cubicBezTo>
                  <a:pt x="397" y="12"/>
                  <a:pt x="397" y="11"/>
                  <a:pt x="397" y="11"/>
                </a:cubicBezTo>
                <a:cubicBezTo>
                  <a:pt x="398" y="11"/>
                  <a:pt x="398" y="11"/>
                  <a:pt x="399" y="11"/>
                </a:cubicBezTo>
                <a:cubicBezTo>
                  <a:pt x="398" y="11"/>
                  <a:pt x="398" y="11"/>
                  <a:pt x="398" y="11"/>
                </a:cubicBezTo>
                <a:cubicBezTo>
                  <a:pt x="398" y="10"/>
                  <a:pt x="398" y="10"/>
                  <a:pt x="398" y="10"/>
                </a:cubicBezTo>
                <a:cubicBezTo>
                  <a:pt x="398" y="10"/>
                  <a:pt x="399" y="10"/>
                  <a:pt x="399" y="10"/>
                </a:cubicBezTo>
                <a:moveTo>
                  <a:pt x="390" y="11"/>
                </a:moveTo>
                <a:cubicBezTo>
                  <a:pt x="390" y="11"/>
                  <a:pt x="390" y="11"/>
                  <a:pt x="390" y="11"/>
                </a:cubicBezTo>
                <a:cubicBezTo>
                  <a:pt x="390" y="11"/>
                  <a:pt x="390" y="11"/>
                  <a:pt x="390" y="11"/>
                </a:cubicBezTo>
                <a:cubicBezTo>
                  <a:pt x="390" y="11"/>
                  <a:pt x="390" y="11"/>
                  <a:pt x="390" y="11"/>
                </a:cubicBezTo>
                <a:cubicBezTo>
                  <a:pt x="390" y="11"/>
                  <a:pt x="390" y="11"/>
                  <a:pt x="390" y="11"/>
                </a:cubicBezTo>
                <a:moveTo>
                  <a:pt x="401" y="18"/>
                </a:moveTo>
                <a:cubicBezTo>
                  <a:pt x="401" y="17"/>
                  <a:pt x="401" y="17"/>
                  <a:pt x="401" y="17"/>
                </a:cubicBezTo>
                <a:cubicBezTo>
                  <a:pt x="401" y="17"/>
                  <a:pt x="401" y="17"/>
                  <a:pt x="399" y="17"/>
                </a:cubicBezTo>
                <a:cubicBezTo>
                  <a:pt x="398" y="16"/>
                  <a:pt x="398" y="16"/>
                  <a:pt x="398" y="16"/>
                </a:cubicBezTo>
                <a:cubicBezTo>
                  <a:pt x="398" y="15"/>
                  <a:pt x="397" y="15"/>
                  <a:pt x="396" y="15"/>
                </a:cubicBezTo>
                <a:cubicBezTo>
                  <a:pt x="396" y="15"/>
                  <a:pt x="396" y="14"/>
                  <a:pt x="395" y="14"/>
                </a:cubicBezTo>
                <a:cubicBezTo>
                  <a:pt x="395" y="14"/>
                  <a:pt x="395" y="14"/>
                  <a:pt x="394" y="13"/>
                </a:cubicBezTo>
                <a:cubicBezTo>
                  <a:pt x="394" y="13"/>
                  <a:pt x="394" y="13"/>
                  <a:pt x="393" y="13"/>
                </a:cubicBezTo>
                <a:cubicBezTo>
                  <a:pt x="393" y="13"/>
                  <a:pt x="393" y="12"/>
                  <a:pt x="392" y="12"/>
                </a:cubicBezTo>
                <a:cubicBezTo>
                  <a:pt x="392" y="12"/>
                  <a:pt x="392" y="12"/>
                  <a:pt x="392" y="12"/>
                </a:cubicBezTo>
                <a:cubicBezTo>
                  <a:pt x="392" y="12"/>
                  <a:pt x="392" y="12"/>
                  <a:pt x="391" y="12"/>
                </a:cubicBezTo>
                <a:cubicBezTo>
                  <a:pt x="390" y="12"/>
                  <a:pt x="390" y="12"/>
                  <a:pt x="390" y="12"/>
                </a:cubicBezTo>
                <a:cubicBezTo>
                  <a:pt x="390" y="11"/>
                  <a:pt x="390" y="11"/>
                  <a:pt x="390" y="11"/>
                </a:cubicBezTo>
                <a:cubicBezTo>
                  <a:pt x="389" y="11"/>
                  <a:pt x="389" y="11"/>
                  <a:pt x="389" y="11"/>
                </a:cubicBezTo>
                <a:cubicBezTo>
                  <a:pt x="389" y="10"/>
                  <a:pt x="389" y="10"/>
                  <a:pt x="389" y="10"/>
                </a:cubicBezTo>
                <a:cubicBezTo>
                  <a:pt x="388" y="10"/>
                  <a:pt x="387" y="9"/>
                  <a:pt x="387" y="9"/>
                </a:cubicBezTo>
                <a:cubicBezTo>
                  <a:pt x="387" y="9"/>
                  <a:pt x="387" y="9"/>
                  <a:pt x="387" y="9"/>
                </a:cubicBezTo>
                <a:cubicBezTo>
                  <a:pt x="386" y="9"/>
                  <a:pt x="386" y="9"/>
                  <a:pt x="386" y="10"/>
                </a:cubicBezTo>
                <a:cubicBezTo>
                  <a:pt x="386" y="10"/>
                  <a:pt x="386" y="10"/>
                  <a:pt x="386" y="10"/>
                </a:cubicBezTo>
                <a:cubicBezTo>
                  <a:pt x="386" y="11"/>
                  <a:pt x="387" y="11"/>
                  <a:pt x="387" y="11"/>
                </a:cubicBezTo>
                <a:cubicBezTo>
                  <a:pt x="386" y="12"/>
                  <a:pt x="386" y="12"/>
                  <a:pt x="386" y="12"/>
                </a:cubicBezTo>
                <a:cubicBezTo>
                  <a:pt x="385" y="11"/>
                  <a:pt x="385" y="11"/>
                  <a:pt x="385" y="11"/>
                </a:cubicBezTo>
                <a:cubicBezTo>
                  <a:pt x="385" y="11"/>
                  <a:pt x="385" y="11"/>
                  <a:pt x="385" y="11"/>
                </a:cubicBezTo>
                <a:cubicBezTo>
                  <a:pt x="385" y="10"/>
                  <a:pt x="385" y="10"/>
                  <a:pt x="385" y="10"/>
                </a:cubicBezTo>
                <a:cubicBezTo>
                  <a:pt x="385" y="10"/>
                  <a:pt x="385" y="10"/>
                  <a:pt x="385" y="10"/>
                </a:cubicBezTo>
                <a:cubicBezTo>
                  <a:pt x="385" y="10"/>
                  <a:pt x="385" y="10"/>
                  <a:pt x="385" y="10"/>
                </a:cubicBezTo>
                <a:cubicBezTo>
                  <a:pt x="385" y="9"/>
                  <a:pt x="385" y="9"/>
                  <a:pt x="385" y="9"/>
                </a:cubicBezTo>
                <a:cubicBezTo>
                  <a:pt x="384" y="10"/>
                  <a:pt x="384" y="10"/>
                  <a:pt x="384" y="10"/>
                </a:cubicBezTo>
                <a:cubicBezTo>
                  <a:pt x="383" y="10"/>
                  <a:pt x="383" y="10"/>
                  <a:pt x="383" y="10"/>
                </a:cubicBezTo>
                <a:cubicBezTo>
                  <a:pt x="383" y="10"/>
                  <a:pt x="383" y="10"/>
                  <a:pt x="383" y="10"/>
                </a:cubicBezTo>
                <a:cubicBezTo>
                  <a:pt x="383" y="9"/>
                  <a:pt x="383" y="9"/>
                  <a:pt x="383" y="9"/>
                </a:cubicBezTo>
                <a:cubicBezTo>
                  <a:pt x="383" y="9"/>
                  <a:pt x="383" y="9"/>
                  <a:pt x="383" y="9"/>
                </a:cubicBezTo>
                <a:cubicBezTo>
                  <a:pt x="383" y="9"/>
                  <a:pt x="383" y="9"/>
                  <a:pt x="382" y="10"/>
                </a:cubicBezTo>
                <a:cubicBezTo>
                  <a:pt x="382" y="10"/>
                  <a:pt x="381" y="10"/>
                  <a:pt x="381" y="10"/>
                </a:cubicBezTo>
                <a:cubicBezTo>
                  <a:pt x="378" y="10"/>
                  <a:pt x="380" y="11"/>
                  <a:pt x="380" y="11"/>
                </a:cubicBezTo>
                <a:cubicBezTo>
                  <a:pt x="380" y="11"/>
                  <a:pt x="381" y="11"/>
                  <a:pt x="381" y="11"/>
                </a:cubicBezTo>
                <a:cubicBezTo>
                  <a:pt x="381" y="11"/>
                  <a:pt x="381" y="12"/>
                  <a:pt x="381" y="12"/>
                </a:cubicBezTo>
                <a:cubicBezTo>
                  <a:pt x="380" y="13"/>
                  <a:pt x="381" y="13"/>
                  <a:pt x="381" y="14"/>
                </a:cubicBezTo>
                <a:cubicBezTo>
                  <a:pt x="380" y="14"/>
                  <a:pt x="380" y="12"/>
                  <a:pt x="379" y="12"/>
                </a:cubicBezTo>
                <a:cubicBezTo>
                  <a:pt x="379" y="13"/>
                  <a:pt x="379" y="13"/>
                  <a:pt x="379" y="14"/>
                </a:cubicBezTo>
                <a:cubicBezTo>
                  <a:pt x="380" y="15"/>
                  <a:pt x="381" y="15"/>
                  <a:pt x="381" y="15"/>
                </a:cubicBezTo>
                <a:cubicBezTo>
                  <a:pt x="381" y="14"/>
                  <a:pt x="381" y="14"/>
                  <a:pt x="381" y="14"/>
                </a:cubicBezTo>
                <a:cubicBezTo>
                  <a:pt x="381" y="14"/>
                  <a:pt x="381" y="14"/>
                  <a:pt x="381" y="14"/>
                </a:cubicBezTo>
                <a:cubicBezTo>
                  <a:pt x="382" y="15"/>
                  <a:pt x="382" y="15"/>
                  <a:pt x="382" y="15"/>
                </a:cubicBezTo>
                <a:cubicBezTo>
                  <a:pt x="382" y="15"/>
                  <a:pt x="382" y="15"/>
                  <a:pt x="383" y="15"/>
                </a:cubicBezTo>
                <a:cubicBezTo>
                  <a:pt x="383" y="15"/>
                  <a:pt x="383" y="15"/>
                  <a:pt x="383" y="15"/>
                </a:cubicBezTo>
                <a:cubicBezTo>
                  <a:pt x="384" y="15"/>
                  <a:pt x="384" y="14"/>
                  <a:pt x="384" y="14"/>
                </a:cubicBezTo>
                <a:cubicBezTo>
                  <a:pt x="384" y="14"/>
                  <a:pt x="384" y="14"/>
                  <a:pt x="385" y="14"/>
                </a:cubicBezTo>
                <a:cubicBezTo>
                  <a:pt x="385" y="14"/>
                  <a:pt x="385" y="14"/>
                  <a:pt x="385" y="14"/>
                </a:cubicBezTo>
                <a:cubicBezTo>
                  <a:pt x="385" y="13"/>
                  <a:pt x="385" y="13"/>
                  <a:pt x="385" y="13"/>
                </a:cubicBezTo>
                <a:cubicBezTo>
                  <a:pt x="385" y="13"/>
                  <a:pt x="385" y="13"/>
                  <a:pt x="385" y="13"/>
                </a:cubicBezTo>
                <a:cubicBezTo>
                  <a:pt x="385" y="13"/>
                  <a:pt x="385" y="13"/>
                  <a:pt x="385" y="14"/>
                </a:cubicBezTo>
                <a:cubicBezTo>
                  <a:pt x="386" y="14"/>
                  <a:pt x="386" y="14"/>
                  <a:pt x="387" y="14"/>
                </a:cubicBezTo>
                <a:cubicBezTo>
                  <a:pt x="387" y="14"/>
                  <a:pt x="387" y="14"/>
                  <a:pt x="387" y="14"/>
                </a:cubicBezTo>
                <a:cubicBezTo>
                  <a:pt x="388" y="14"/>
                  <a:pt x="388" y="14"/>
                  <a:pt x="388" y="14"/>
                </a:cubicBezTo>
                <a:cubicBezTo>
                  <a:pt x="388" y="15"/>
                  <a:pt x="388" y="15"/>
                  <a:pt x="388" y="15"/>
                </a:cubicBezTo>
                <a:cubicBezTo>
                  <a:pt x="388" y="15"/>
                  <a:pt x="388" y="15"/>
                  <a:pt x="388" y="15"/>
                </a:cubicBezTo>
                <a:cubicBezTo>
                  <a:pt x="388" y="15"/>
                  <a:pt x="388" y="15"/>
                  <a:pt x="387" y="15"/>
                </a:cubicBezTo>
                <a:cubicBezTo>
                  <a:pt x="387" y="15"/>
                  <a:pt x="387" y="15"/>
                  <a:pt x="387" y="15"/>
                </a:cubicBezTo>
                <a:cubicBezTo>
                  <a:pt x="387" y="15"/>
                  <a:pt x="383" y="15"/>
                  <a:pt x="383" y="16"/>
                </a:cubicBezTo>
                <a:cubicBezTo>
                  <a:pt x="383" y="17"/>
                  <a:pt x="383" y="17"/>
                  <a:pt x="383" y="17"/>
                </a:cubicBezTo>
                <a:cubicBezTo>
                  <a:pt x="384" y="17"/>
                  <a:pt x="384" y="17"/>
                  <a:pt x="384" y="17"/>
                </a:cubicBezTo>
                <a:cubicBezTo>
                  <a:pt x="384" y="17"/>
                  <a:pt x="384" y="17"/>
                  <a:pt x="384" y="17"/>
                </a:cubicBezTo>
                <a:cubicBezTo>
                  <a:pt x="385" y="17"/>
                  <a:pt x="385" y="17"/>
                  <a:pt x="386" y="17"/>
                </a:cubicBezTo>
                <a:cubicBezTo>
                  <a:pt x="386" y="17"/>
                  <a:pt x="387" y="16"/>
                  <a:pt x="387" y="16"/>
                </a:cubicBezTo>
                <a:cubicBezTo>
                  <a:pt x="387" y="16"/>
                  <a:pt x="387" y="16"/>
                  <a:pt x="387" y="16"/>
                </a:cubicBezTo>
                <a:cubicBezTo>
                  <a:pt x="387" y="16"/>
                  <a:pt x="387" y="16"/>
                  <a:pt x="388" y="16"/>
                </a:cubicBezTo>
                <a:cubicBezTo>
                  <a:pt x="387" y="17"/>
                  <a:pt x="387" y="17"/>
                  <a:pt x="387" y="17"/>
                </a:cubicBezTo>
                <a:cubicBezTo>
                  <a:pt x="386" y="18"/>
                  <a:pt x="386" y="18"/>
                  <a:pt x="386" y="18"/>
                </a:cubicBezTo>
                <a:cubicBezTo>
                  <a:pt x="386" y="18"/>
                  <a:pt x="386" y="18"/>
                  <a:pt x="386" y="18"/>
                </a:cubicBezTo>
                <a:cubicBezTo>
                  <a:pt x="383" y="17"/>
                  <a:pt x="383" y="18"/>
                  <a:pt x="384" y="19"/>
                </a:cubicBezTo>
                <a:cubicBezTo>
                  <a:pt x="384" y="19"/>
                  <a:pt x="384" y="19"/>
                  <a:pt x="385" y="19"/>
                </a:cubicBezTo>
                <a:cubicBezTo>
                  <a:pt x="386" y="19"/>
                  <a:pt x="386" y="19"/>
                  <a:pt x="388" y="22"/>
                </a:cubicBezTo>
                <a:cubicBezTo>
                  <a:pt x="388" y="22"/>
                  <a:pt x="388" y="22"/>
                  <a:pt x="388" y="22"/>
                </a:cubicBezTo>
                <a:cubicBezTo>
                  <a:pt x="388" y="21"/>
                  <a:pt x="388" y="21"/>
                  <a:pt x="388" y="21"/>
                </a:cubicBezTo>
                <a:cubicBezTo>
                  <a:pt x="388" y="21"/>
                  <a:pt x="389" y="21"/>
                  <a:pt x="389" y="20"/>
                </a:cubicBezTo>
                <a:cubicBezTo>
                  <a:pt x="389" y="19"/>
                  <a:pt x="389" y="19"/>
                  <a:pt x="389" y="18"/>
                </a:cubicBezTo>
                <a:cubicBezTo>
                  <a:pt x="390" y="18"/>
                  <a:pt x="390" y="18"/>
                  <a:pt x="390" y="18"/>
                </a:cubicBezTo>
                <a:cubicBezTo>
                  <a:pt x="390" y="17"/>
                  <a:pt x="390" y="17"/>
                  <a:pt x="390" y="16"/>
                </a:cubicBezTo>
                <a:cubicBezTo>
                  <a:pt x="391" y="16"/>
                  <a:pt x="391" y="16"/>
                  <a:pt x="391" y="16"/>
                </a:cubicBezTo>
                <a:cubicBezTo>
                  <a:pt x="391" y="15"/>
                  <a:pt x="391" y="14"/>
                  <a:pt x="391" y="14"/>
                </a:cubicBezTo>
                <a:cubicBezTo>
                  <a:pt x="391" y="14"/>
                  <a:pt x="392" y="14"/>
                  <a:pt x="393" y="14"/>
                </a:cubicBezTo>
                <a:cubicBezTo>
                  <a:pt x="393" y="14"/>
                  <a:pt x="393" y="14"/>
                  <a:pt x="393" y="14"/>
                </a:cubicBezTo>
                <a:cubicBezTo>
                  <a:pt x="393" y="14"/>
                  <a:pt x="393" y="15"/>
                  <a:pt x="393" y="15"/>
                </a:cubicBezTo>
                <a:cubicBezTo>
                  <a:pt x="395" y="15"/>
                  <a:pt x="395" y="17"/>
                  <a:pt x="395" y="17"/>
                </a:cubicBezTo>
                <a:cubicBezTo>
                  <a:pt x="394" y="17"/>
                  <a:pt x="394" y="18"/>
                  <a:pt x="395" y="18"/>
                </a:cubicBezTo>
                <a:cubicBezTo>
                  <a:pt x="395" y="18"/>
                  <a:pt x="395" y="18"/>
                  <a:pt x="395" y="18"/>
                </a:cubicBezTo>
                <a:cubicBezTo>
                  <a:pt x="396" y="18"/>
                  <a:pt x="396" y="17"/>
                  <a:pt x="397" y="17"/>
                </a:cubicBezTo>
                <a:cubicBezTo>
                  <a:pt x="397" y="18"/>
                  <a:pt x="397" y="18"/>
                  <a:pt x="398" y="19"/>
                </a:cubicBezTo>
                <a:cubicBezTo>
                  <a:pt x="398" y="19"/>
                  <a:pt x="398" y="19"/>
                  <a:pt x="399" y="19"/>
                </a:cubicBezTo>
                <a:cubicBezTo>
                  <a:pt x="399" y="19"/>
                  <a:pt x="399" y="19"/>
                  <a:pt x="399" y="19"/>
                </a:cubicBezTo>
                <a:cubicBezTo>
                  <a:pt x="399" y="18"/>
                  <a:pt x="399" y="18"/>
                  <a:pt x="399" y="18"/>
                </a:cubicBezTo>
                <a:cubicBezTo>
                  <a:pt x="400" y="18"/>
                  <a:pt x="400" y="18"/>
                  <a:pt x="401" y="18"/>
                </a:cubicBezTo>
                <a:cubicBezTo>
                  <a:pt x="401" y="18"/>
                  <a:pt x="401" y="18"/>
                  <a:pt x="401" y="18"/>
                </a:cubicBezTo>
                <a:moveTo>
                  <a:pt x="609" y="325"/>
                </a:moveTo>
                <a:cubicBezTo>
                  <a:pt x="608" y="313"/>
                  <a:pt x="607" y="300"/>
                  <a:pt x="605" y="288"/>
                </a:cubicBezTo>
                <a:cubicBezTo>
                  <a:pt x="590" y="288"/>
                  <a:pt x="575" y="288"/>
                  <a:pt x="558" y="288"/>
                </a:cubicBezTo>
                <a:cubicBezTo>
                  <a:pt x="537" y="287"/>
                  <a:pt x="514" y="287"/>
                  <a:pt x="492" y="287"/>
                </a:cubicBezTo>
                <a:cubicBezTo>
                  <a:pt x="492" y="287"/>
                  <a:pt x="490" y="292"/>
                  <a:pt x="489" y="294"/>
                </a:cubicBezTo>
                <a:cubicBezTo>
                  <a:pt x="488" y="294"/>
                  <a:pt x="488" y="294"/>
                  <a:pt x="488" y="294"/>
                </a:cubicBezTo>
                <a:cubicBezTo>
                  <a:pt x="488" y="295"/>
                  <a:pt x="488" y="295"/>
                  <a:pt x="488" y="295"/>
                </a:cubicBezTo>
                <a:cubicBezTo>
                  <a:pt x="487" y="295"/>
                  <a:pt x="487" y="295"/>
                  <a:pt x="487" y="295"/>
                </a:cubicBezTo>
                <a:cubicBezTo>
                  <a:pt x="486" y="295"/>
                  <a:pt x="486" y="295"/>
                  <a:pt x="484" y="295"/>
                </a:cubicBezTo>
                <a:cubicBezTo>
                  <a:pt x="484" y="295"/>
                  <a:pt x="484" y="295"/>
                  <a:pt x="484" y="295"/>
                </a:cubicBezTo>
                <a:cubicBezTo>
                  <a:pt x="483" y="295"/>
                  <a:pt x="483" y="295"/>
                  <a:pt x="483" y="295"/>
                </a:cubicBezTo>
                <a:cubicBezTo>
                  <a:pt x="482" y="296"/>
                  <a:pt x="482" y="296"/>
                  <a:pt x="482" y="296"/>
                </a:cubicBezTo>
                <a:cubicBezTo>
                  <a:pt x="482" y="296"/>
                  <a:pt x="482" y="296"/>
                  <a:pt x="482" y="296"/>
                </a:cubicBezTo>
                <a:cubicBezTo>
                  <a:pt x="481" y="296"/>
                  <a:pt x="481" y="296"/>
                  <a:pt x="480" y="296"/>
                </a:cubicBezTo>
                <a:cubicBezTo>
                  <a:pt x="480" y="295"/>
                  <a:pt x="479" y="295"/>
                  <a:pt x="479" y="295"/>
                </a:cubicBezTo>
                <a:cubicBezTo>
                  <a:pt x="479" y="295"/>
                  <a:pt x="478" y="294"/>
                  <a:pt x="478" y="294"/>
                </a:cubicBezTo>
                <a:cubicBezTo>
                  <a:pt x="478" y="294"/>
                  <a:pt x="475" y="294"/>
                  <a:pt x="473" y="294"/>
                </a:cubicBezTo>
                <a:cubicBezTo>
                  <a:pt x="473" y="294"/>
                  <a:pt x="473" y="294"/>
                  <a:pt x="473" y="294"/>
                </a:cubicBezTo>
                <a:cubicBezTo>
                  <a:pt x="472" y="294"/>
                  <a:pt x="472" y="294"/>
                  <a:pt x="472" y="294"/>
                </a:cubicBezTo>
                <a:cubicBezTo>
                  <a:pt x="471" y="294"/>
                  <a:pt x="471" y="294"/>
                  <a:pt x="471" y="294"/>
                </a:cubicBezTo>
                <a:cubicBezTo>
                  <a:pt x="473" y="295"/>
                  <a:pt x="474" y="295"/>
                  <a:pt x="477" y="296"/>
                </a:cubicBezTo>
                <a:cubicBezTo>
                  <a:pt x="478" y="296"/>
                  <a:pt x="478" y="297"/>
                  <a:pt x="478" y="297"/>
                </a:cubicBezTo>
                <a:cubicBezTo>
                  <a:pt x="478" y="298"/>
                  <a:pt x="478" y="298"/>
                  <a:pt x="478" y="298"/>
                </a:cubicBezTo>
                <a:cubicBezTo>
                  <a:pt x="478" y="299"/>
                  <a:pt x="478" y="299"/>
                  <a:pt x="479" y="300"/>
                </a:cubicBezTo>
                <a:cubicBezTo>
                  <a:pt x="479" y="300"/>
                  <a:pt x="479" y="301"/>
                  <a:pt x="479" y="301"/>
                </a:cubicBezTo>
                <a:cubicBezTo>
                  <a:pt x="479" y="302"/>
                  <a:pt x="479" y="302"/>
                  <a:pt x="479" y="302"/>
                </a:cubicBezTo>
                <a:cubicBezTo>
                  <a:pt x="479" y="303"/>
                  <a:pt x="479" y="303"/>
                  <a:pt x="479" y="303"/>
                </a:cubicBezTo>
                <a:cubicBezTo>
                  <a:pt x="479" y="306"/>
                  <a:pt x="482" y="308"/>
                  <a:pt x="483" y="311"/>
                </a:cubicBezTo>
                <a:cubicBezTo>
                  <a:pt x="485" y="314"/>
                  <a:pt x="486" y="314"/>
                  <a:pt x="487" y="315"/>
                </a:cubicBezTo>
                <a:cubicBezTo>
                  <a:pt x="488" y="315"/>
                  <a:pt x="488" y="315"/>
                  <a:pt x="489" y="315"/>
                </a:cubicBezTo>
                <a:cubicBezTo>
                  <a:pt x="491" y="316"/>
                  <a:pt x="491" y="313"/>
                  <a:pt x="492" y="312"/>
                </a:cubicBezTo>
                <a:cubicBezTo>
                  <a:pt x="492" y="313"/>
                  <a:pt x="493" y="313"/>
                  <a:pt x="493" y="313"/>
                </a:cubicBezTo>
                <a:cubicBezTo>
                  <a:pt x="495" y="316"/>
                  <a:pt x="498" y="318"/>
                  <a:pt x="499" y="321"/>
                </a:cubicBezTo>
                <a:cubicBezTo>
                  <a:pt x="505" y="332"/>
                  <a:pt x="505" y="332"/>
                  <a:pt x="505" y="332"/>
                </a:cubicBezTo>
                <a:cubicBezTo>
                  <a:pt x="505" y="333"/>
                  <a:pt x="505" y="333"/>
                  <a:pt x="505" y="333"/>
                </a:cubicBezTo>
                <a:cubicBezTo>
                  <a:pt x="504" y="335"/>
                  <a:pt x="504" y="337"/>
                  <a:pt x="505" y="339"/>
                </a:cubicBezTo>
                <a:cubicBezTo>
                  <a:pt x="506" y="341"/>
                  <a:pt x="509" y="340"/>
                  <a:pt x="510" y="341"/>
                </a:cubicBezTo>
                <a:cubicBezTo>
                  <a:pt x="511" y="342"/>
                  <a:pt x="516" y="352"/>
                  <a:pt x="516" y="352"/>
                </a:cubicBezTo>
                <a:cubicBezTo>
                  <a:pt x="518" y="356"/>
                  <a:pt x="514" y="362"/>
                  <a:pt x="519" y="364"/>
                </a:cubicBezTo>
                <a:cubicBezTo>
                  <a:pt x="519" y="364"/>
                  <a:pt x="525" y="368"/>
                  <a:pt x="527" y="373"/>
                </a:cubicBezTo>
                <a:cubicBezTo>
                  <a:pt x="527" y="376"/>
                  <a:pt x="528" y="376"/>
                  <a:pt x="529" y="377"/>
                </a:cubicBezTo>
                <a:cubicBezTo>
                  <a:pt x="531" y="379"/>
                  <a:pt x="531" y="379"/>
                  <a:pt x="538" y="397"/>
                </a:cubicBezTo>
                <a:cubicBezTo>
                  <a:pt x="538" y="401"/>
                  <a:pt x="538" y="404"/>
                  <a:pt x="538" y="408"/>
                </a:cubicBezTo>
                <a:cubicBezTo>
                  <a:pt x="539" y="414"/>
                  <a:pt x="547" y="415"/>
                  <a:pt x="549" y="412"/>
                </a:cubicBezTo>
                <a:cubicBezTo>
                  <a:pt x="553" y="408"/>
                  <a:pt x="553" y="408"/>
                  <a:pt x="555" y="407"/>
                </a:cubicBezTo>
                <a:cubicBezTo>
                  <a:pt x="557" y="407"/>
                  <a:pt x="559" y="407"/>
                  <a:pt x="561" y="407"/>
                </a:cubicBezTo>
                <a:cubicBezTo>
                  <a:pt x="561" y="407"/>
                  <a:pt x="561" y="407"/>
                  <a:pt x="561" y="407"/>
                </a:cubicBezTo>
                <a:cubicBezTo>
                  <a:pt x="562" y="408"/>
                  <a:pt x="562" y="408"/>
                  <a:pt x="563" y="408"/>
                </a:cubicBezTo>
                <a:cubicBezTo>
                  <a:pt x="563" y="408"/>
                  <a:pt x="563" y="408"/>
                  <a:pt x="563" y="408"/>
                </a:cubicBezTo>
                <a:cubicBezTo>
                  <a:pt x="564" y="408"/>
                  <a:pt x="564" y="407"/>
                  <a:pt x="565" y="406"/>
                </a:cubicBezTo>
                <a:cubicBezTo>
                  <a:pt x="569" y="400"/>
                  <a:pt x="577" y="402"/>
                  <a:pt x="582" y="397"/>
                </a:cubicBezTo>
                <a:cubicBezTo>
                  <a:pt x="583" y="396"/>
                  <a:pt x="583" y="396"/>
                  <a:pt x="586" y="396"/>
                </a:cubicBezTo>
                <a:cubicBezTo>
                  <a:pt x="587" y="395"/>
                  <a:pt x="587" y="395"/>
                  <a:pt x="587" y="395"/>
                </a:cubicBezTo>
                <a:cubicBezTo>
                  <a:pt x="587" y="392"/>
                  <a:pt x="587" y="392"/>
                  <a:pt x="588" y="391"/>
                </a:cubicBezTo>
                <a:cubicBezTo>
                  <a:pt x="589" y="391"/>
                  <a:pt x="589" y="391"/>
                  <a:pt x="591" y="390"/>
                </a:cubicBezTo>
                <a:cubicBezTo>
                  <a:pt x="593" y="389"/>
                  <a:pt x="593" y="389"/>
                  <a:pt x="601" y="389"/>
                </a:cubicBezTo>
                <a:cubicBezTo>
                  <a:pt x="601" y="389"/>
                  <a:pt x="601" y="385"/>
                  <a:pt x="603" y="382"/>
                </a:cubicBezTo>
                <a:cubicBezTo>
                  <a:pt x="605" y="382"/>
                  <a:pt x="606" y="382"/>
                  <a:pt x="608" y="382"/>
                </a:cubicBezTo>
                <a:cubicBezTo>
                  <a:pt x="609" y="379"/>
                  <a:pt x="610" y="376"/>
                  <a:pt x="610" y="376"/>
                </a:cubicBezTo>
                <a:cubicBezTo>
                  <a:pt x="611" y="365"/>
                  <a:pt x="610" y="354"/>
                  <a:pt x="610" y="342"/>
                </a:cubicBezTo>
                <a:cubicBezTo>
                  <a:pt x="609" y="343"/>
                  <a:pt x="609" y="343"/>
                  <a:pt x="609" y="343"/>
                </a:cubicBezTo>
                <a:cubicBezTo>
                  <a:pt x="608" y="342"/>
                  <a:pt x="609" y="340"/>
                  <a:pt x="608" y="339"/>
                </a:cubicBezTo>
                <a:cubicBezTo>
                  <a:pt x="607" y="339"/>
                  <a:pt x="607" y="339"/>
                  <a:pt x="607" y="338"/>
                </a:cubicBezTo>
                <a:cubicBezTo>
                  <a:pt x="607" y="335"/>
                  <a:pt x="606" y="333"/>
                  <a:pt x="606" y="331"/>
                </a:cubicBezTo>
                <a:cubicBezTo>
                  <a:pt x="606" y="330"/>
                  <a:pt x="606" y="330"/>
                  <a:pt x="605" y="329"/>
                </a:cubicBezTo>
                <a:cubicBezTo>
                  <a:pt x="602" y="331"/>
                  <a:pt x="602" y="331"/>
                  <a:pt x="601" y="340"/>
                </a:cubicBezTo>
                <a:cubicBezTo>
                  <a:pt x="600" y="340"/>
                  <a:pt x="599" y="340"/>
                  <a:pt x="597" y="340"/>
                </a:cubicBezTo>
                <a:cubicBezTo>
                  <a:pt x="596" y="340"/>
                  <a:pt x="596" y="340"/>
                  <a:pt x="596" y="340"/>
                </a:cubicBezTo>
                <a:cubicBezTo>
                  <a:pt x="595" y="340"/>
                  <a:pt x="594" y="339"/>
                  <a:pt x="593" y="339"/>
                </a:cubicBezTo>
                <a:cubicBezTo>
                  <a:pt x="592" y="339"/>
                  <a:pt x="592" y="339"/>
                  <a:pt x="592" y="339"/>
                </a:cubicBezTo>
                <a:cubicBezTo>
                  <a:pt x="589" y="341"/>
                  <a:pt x="589" y="341"/>
                  <a:pt x="588" y="343"/>
                </a:cubicBezTo>
                <a:cubicBezTo>
                  <a:pt x="588" y="343"/>
                  <a:pt x="584" y="342"/>
                  <a:pt x="584" y="337"/>
                </a:cubicBezTo>
                <a:cubicBezTo>
                  <a:pt x="584" y="337"/>
                  <a:pt x="584" y="336"/>
                  <a:pt x="585" y="336"/>
                </a:cubicBezTo>
                <a:cubicBezTo>
                  <a:pt x="586" y="335"/>
                  <a:pt x="586" y="335"/>
                  <a:pt x="587" y="335"/>
                </a:cubicBezTo>
                <a:cubicBezTo>
                  <a:pt x="587" y="335"/>
                  <a:pt x="588" y="335"/>
                  <a:pt x="588" y="335"/>
                </a:cubicBezTo>
                <a:cubicBezTo>
                  <a:pt x="594" y="338"/>
                  <a:pt x="594" y="334"/>
                  <a:pt x="594" y="334"/>
                </a:cubicBezTo>
                <a:cubicBezTo>
                  <a:pt x="593" y="334"/>
                  <a:pt x="593" y="334"/>
                  <a:pt x="593" y="334"/>
                </a:cubicBezTo>
                <a:cubicBezTo>
                  <a:pt x="592" y="333"/>
                  <a:pt x="592" y="333"/>
                  <a:pt x="591" y="333"/>
                </a:cubicBezTo>
                <a:cubicBezTo>
                  <a:pt x="591" y="333"/>
                  <a:pt x="590" y="333"/>
                  <a:pt x="590" y="334"/>
                </a:cubicBezTo>
                <a:cubicBezTo>
                  <a:pt x="589" y="334"/>
                  <a:pt x="589" y="334"/>
                  <a:pt x="588" y="334"/>
                </a:cubicBezTo>
                <a:cubicBezTo>
                  <a:pt x="585" y="333"/>
                  <a:pt x="582" y="333"/>
                  <a:pt x="580" y="332"/>
                </a:cubicBezTo>
                <a:cubicBezTo>
                  <a:pt x="579" y="332"/>
                  <a:pt x="578" y="332"/>
                  <a:pt x="578" y="332"/>
                </a:cubicBezTo>
                <a:cubicBezTo>
                  <a:pt x="578" y="330"/>
                  <a:pt x="578" y="327"/>
                  <a:pt x="577" y="325"/>
                </a:cubicBezTo>
                <a:cubicBezTo>
                  <a:pt x="576" y="324"/>
                  <a:pt x="576" y="324"/>
                  <a:pt x="570" y="321"/>
                </a:cubicBezTo>
                <a:cubicBezTo>
                  <a:pt x="568" y="316"/>
                  <a:pt x="565" y="311"/>
                  <a:pt x="565" y="305"/>
                </a:cubicBezTo>
                <a:cubicBezTo>
                  <a:pt x="566" y="301"/>
                  <a:pt x="571" y="303"/>
                  <a:pt x="572" y="303"/>
                </a:cubicBezTo>
                <a:cubicBezTo>
                  <a:pt x="572" y="304"/>
                  <a:pt x="572" y="304"/>
                  <a:pt x="576" y="308"/>
                </a:cubicBezTo>
                <a:cubicBezTo>
                  <a:pt x="578" y="310"/>
                  <a:pt x="578" y="310"/>
                  <a:pt x="580" y="314"/>
                </a:cubicBezTo>
                <a:cubicBezTo>
                  <a:pt x="581" y="317"/>
                  <a:pt x="584" y="317"/>
                  <a:pt x="586" y="319"/>
                </a:cubicBezTo>
                <a:cubicBezTo>
                  <a:pt x="589" y="323"/>
                  <a:pt x="590" y="323"/>
                  <a:pt x="598" y="324"/>
                </a:cubicBezTo>
                <a:cubicBezTo>
                  <a:pt x="599" y="324"/>
                  <a:pt x="599" y="324"/>
                  <a:pt x="599" y="324"/>
                </a:cubicBezTo>
                <a:cubicBezTo>
                  <a:pt x="599" y="324"/>
                  <a:pt x="600" y="324"/>
                  <a:pt x="600" y="324"/>
                </a:cubicBezTo>
                <a:cubicBezTo>
                  <a:pt x="601" y="324"/>
                  <a:pt x="602" y="324"/>
                  <a:pt x="604" y="323"/>
                </a:cubicBezTo>
                <a:cubicBezTo>
                  <a:pt x="604" y="323"/>
                  <a:pt x="605" y="323"/>
                  <a:pt x="605" y="323"/>
                </a:cubicBezTo>
                <a:cubicBezTo>
                  <a:pt x="607" y="323"/>
                  <a:pt x="607" y="323"/>
                  <a:pt x="609" y="325"/>
                </a:cubicBezTo>
                <a:cubicBezTo>
                  <a:pt x="609" y="325"/>
                  <a:pt x="609" y="325"/>
                  <a:pt x="609" y="325"/>
                </a:cubicBezTo>
                <a:moveTo>
                  <a:pt x="680" y="160"/>
                </a:moveTo>
                <a:cubicBezTo>
                  <a:pt x="671" y="147"/>
                  <a:pt x="657" y="130"/>
                  <a:pt x="646" y="118"/>
                </a:cubicBezTo>
                <a:cubicBezTo>
                  <a:pt x="649" y="120"/>
                  <a:pt x="614" y="121"/>
                  <a:pt x="550" y="121"/>
                </a:cubicBezTo>
                <a:cubicBezTo>
                  <a:pt x="577" y="168"/>
                  <a:pt x="596" y="225"/>
                  <a:pt x="605" y="288"/>
                </a:cubicBezTo>
                <a:cubicBezTo>
                  <a:pt x="690" y="289"/>
                  <a:pt x="736" y="287"/>
                  <a:pt x="736" y="284"/>
                </a:cubicBezTo>
                <a:cubicBezTo>
                  <a:pt x="730" y="264"/>
                  <a:pt x="730" y="264"/>
                  <a:pt x="730" y="264"/>
                </a:cubicBezTo>
                <a:cubicBezTo>
                  <a:pt x="718" y="228"/>
                  <a:pt x="718" y="227"/>
                  <a:pt x="709" y="210"/>
                </a:cubicBezTo>
                <a:cubicBezTo>
                  <a:pt x="693" y="178"/>
                  <a:pt x="690" y="173"/>
                  <a:pt x="680" y="160"/>
                </a:cubicBezTo>
                <a:moveTo>
                  <a:pt x="415" y="119"/>
                </a:moveTo>
                <a:cubicBezTo>
                  <a:pt x="416" y="119"/>
                  <a:pt x="418" y="119"/>
                  <a:pt x="420" y="119"/>
                </a:cubicBezTo>
                <a:cubicBezTo>
                  <a:pt x="419" y="119"/>
                  <a:pt x="419" y="119"/>
                  <a:pt x="419" y="119"/>
                </a:cubicBezTo>
                <a:cubicBezTo>
                  <a:pt x="418" y="119"/>
                  <a:pt x="418" y="119"/>
                  <a:pt x="418" y="119"/>
                </a:cubicBezTo>
                <a:cubicBezTo>
                  <a:pt x="418" y="119"/>
                  <a:pt x="418" y="119"/>
                  <a:pt x="418" y="119"/>
                </a:cubicBezTo>
                <a:cubicBezTo>
                  <a:pt x="418" y="119"/>
                  <a:pt x="418" y="119"/>
                  <a:pt x="417" y="118"/>
                </a:cubicBezTo>
                <a:cubicBezTo>
                  <a:pt x="417" y="117"/>
                  <a:pt x="417" y="117"/>
                  <a:pt x="417" y="117"/>
                </a:cubicBezTo>
                <a:cubicBezTo>
                  <a:pt x="417" y="117"/>
                  <a:pt x="417" y="117"/>
                  <a:pt x="417" y="117"/>
                </a:cubicBezTo>
                <a:cubicBezTo>
                  <a:pt x="416" y="117"/>
                  <a:pt x="416" y="117"/>
                  <a:pt x="415" y="117"/>
                </a:cubicBezTo>
                <a:cubicBezTo>
                  <a:pt x="415" y="117"/>
                  <a:pt x="415" y="117"/>
                  <a:pt x="415" y="117"/>
                </a:cubicBezTo>
                <a:cubicBezTo>
                  <a:pt x="414" y="118"/>
                  <a:pt x="414" y="118"/>
                  <a:pt x="414" y="118"/>
                </a:cubicBezTo>
                <a:cubicBezTo>
                  <a:pt x="414" y="118"/>
                  <a:pt x="414" y="118"/>
                  <a:pt x="414" y="118"/>
                </a:cubicBezTo>
                <a:cubicBezTo>
                  <a:pt x="415" y="119"/>
                  <a:pt x="415" y="119"/>
                  <a:pt x="415" y="119"/>
                </a:cubicBezTo>
                <a:moveTo>
                  <a:pt x="416" y="52"/>
                </a:moveTo>
                <a:cubicBezTo>
                  <a:pt x="416" y="51"/>
                  <a:pt x="416" y="50"/>
                  <a:pt x="415" y="50"/>
                </a:cubicBezTo>
                <a:cubicBezTo>
                  <a:pt x="415" y="50"/>
                  <a:pt x="415" y="50"/>
                  <a:pt x="415" y="50"/>
                </a:cubicBezTo>
                <a:cubicBezTo>
                  <a:pt x="415" y="50"/>
                  <a:pt x="415" y="50"/>
                  <a:pt x="415" y="50"/>
                </a:cubicBezTo>
                <a:cubicBezTo>
                  <a:pt x="414" y="50"/>
                  <a:pt x="414" y="50"/>
                  <a:pt x="413" y="50"/>
                </a:cubicBezTo>
                <a:cubicBezTo>
                  <a:pt x="414" y="50"/>
                  <a:pt x="414" y="50"/>
                  <a:pt x="414" y="50"/>
                </a:cubicBezTo>
                <a:cubicBezTo>
                  <a:pt x="414" y="51"/>
                  <a:pt x="414" y="51"/>
                  <a:pt x="414" y="51"/>
                </a:cubicBezTo>
                <a:cubicBezTo>
                  <a:pt x="414" y="51"/>
                  <a:pt x="414" y="52"/>
                  <a:pt x="414" y="52"/>
                </a:cubicBezTo>
                <a:cubicBezTo>
                  <a:pt x="415" y="52"/>
                  <a:pt x="415" y="52"/>
                  <a:pt x="416" y="52"/>
                </a:cubicBezTo>
                <a:moveTo>
                  <a:pt x="550" y="121"/>
                </a:moveTo>
                <a:cubicBezTo>
                  <a:pt x="537" y="99"/>
                  <a:pt x="522" y="79"/>
                  <a:pt x="507" y="62"/>
                </a:cubicBezTo>
                <a:cubicBezTo>
                  <a:pt x="507" y="63"/>
                  <a:pt x="507" y="63"/>
                  <a:pt x="507" y="63"/>
                </a:cubicBezTo>
                <a:cubicBezTo>
                  <a:pt x="506" y="64"/>
                  <a:pt x="506" y="64"/>
                  <a:pt x="506" y="64"/>
                </a:cubicBezTo>
                <a:cubicBezTo>
                  <a:pt x="505" y="63"/>
                  <a:pt x="504" y="63"/>
                  <a:pt x="504" y="63"/>
                </a:cubicBezTo>
                <a:cubicBezTo>
                  <a:pt x="504" y="63"/>
                  <a:pt x="504" y="63"/>
                  <a:pt x="503" y="63"/>
                </a:cubicBezTo>
                <a:cubicBezTo>
                  <a:pt x="503" y="64"/>
                  <a:pt x="504" y="65"/>
                  <a:pt x="504" y="65"/>
                </a:cubicBezTo>
                <a:cubicBezTo>
                  <a:pt x="504" y="65"/>
                  <a:pt x="503" y="65"/>
                  <a:pt x="503" y="65"/>
                </a:cubicBezTo>
                <a:cubicBezTo>
                  <a:pt x="501" y="64"/>
                  <a:pt x="501" y="64"/>
                  <a:pt x="498" y="61"/>
                </a:cubicBezTo>
                <a:cubicBezTo>
                  <a:pt x="497" y="62"/>
                  <a:pt x="497" y="62"/>
                  <a:pt x="497" y="62"/>
                </a:cubicBezTo>
                <a:cubicBezTo>
                  <a:pt x="497" y="62"/>
                  <a:pt x="497" y="62"/>
                  <a:pt x="496" y="62"/>
                </a:cubicBezTo>
                <a:cubicBezTo>
                  <a:pt x="496" y="63"/>
                  <a:pt x="496" y="63"/>
                  <a:pt x="496" y="63"/>
                </a:cubicBezTo>
                <a:cubicBezTo>
                  <a:pt x="495" y="63"/>
                  <a:pt x="495" y="63"/>
                  <a:pt x="495" y="63"/>
                </a:cubicBezTo>
                <a:cubicBezTo>
                  <a:pt x="494" y="63"/>
                  <a:pt x="494" y="63"/>
                  <a:pt x="494" y="63"/>
                </a:cubicBezTo>
                <a:cubicBezTo>
                  <a:pt x="494" y="64"/>
                  <a:pt x="493" y="64"/>
                  <a:pt x="493" y="64"/>
                </a:cubicBezTo>
                <a:cubicBezTo>
                  <a:pt x="492" y="65"/>
                  <a:pt x="492" y="65"/>
                  <a:pt x="492" y="65"/>
                </a:cubicBezTo>
                <a:cubicBezTo>
                  <a:pt x="490" y="65"/>
                  <a:pt x="490" y="65"/>
                  <a:pt x="490" y="67"/>
                </a:cubicBezTo>
                <a:cubicBezTo>
                  <a:pt x="489" y="67"/>
                  <a:pt x="489" y="67"/>
                  <a:pt x="488" y="67"/>
                </a:cubicBezTo>
                <a:cubicBezTo>
                  <a:pt x="487" y="68"/>
                  <a:pt x="487" y="68"/>
                  <a:pt x="487" y="68"/>
                </a:cubicBezTo>
                <a:cubicBezTo>
                  <a:pt x="490" y="70"/>
                  <a:pt x="490" y="70"/>
                  <a:pt x="490" y="70"/>
                </a:cubicBezTo>
                <a:cubicBezTo>
                  <a:pt x="489" y="72"/>
                  <a:pt x="489" y="72"/>
                  <a:pt x="486" y="73"/>
                </a:cubicBezTo>
                <a:cubicBezTo>
                  <a:pt x="486" y="73"/>
                  <a:pt x="486" y="73"/>
                  <a:pt x="486" y="73"/>
                </a:cubicBezTo>
                <a:cubicBezTo>
                  <a:pt x="480" y="69"/>
                  <a:pt x="480" y="69"/>
                  <a:pt x="480" y="68"/>
                </a:cubicBezTo>
                <a:cubicBezTo>
                  <a:pt x="481" y="68"/>
                  <a:pt x="482" y="68"/>
                  <a:pt x="483" y="68"/>
                </a:cubicBezTo>
                <a:cubicBezTo>
                  <a:pt x="483" y="67"/>
                  <a:pt x="482" y="66"/>
                  <a:pt x="482" y="65"/>
                </a:cubicBezTo>
                <a:cubicBezTo>
                  <a:pt x="481" y="65"/>
                  <a:pt x="481" y="65"/>
                  <a:pt x="480" y="65"/>
                </a:cubicBezTo>
                <a:cubicBezTo>
                  <a:pt x="479" y="64"/>
                  <a:pt x="479" y="64"/>
                  <a:pt x="477" y="63"/>
                </a:cubicBezTo>
                <a:cubicBezTo>
                  <a:pt x="477" y="63"/>
                  <a:pt x="477" y="63"/>
                  <a:pt x="476" y="63"/>
                </a:cubicBezTo>
                <a:cubicBezTo>
                  <a:pt x="476" y="63"/>
                  <a:pt x="476" y="63"/>
                  <a:pt x="476" y="63"/>
                </a:cubicBezTo>
                <a:cubicBezTo>
                  <a:pt x="475" y="62"/>
                  <a:pt x="475" y="62"/>
                  <a:pt x="473" y="62"/>
                </a:cubicBezTo>
                <a:cubicBezTo>
                  <a:pt x="472" y="62"/>
                  <a:pt x="472" y="62"/>
                  <a:pt x="472" y="62"/>
                </a:cubicBezTo>
                <a:cubicBezTo>
                  <a:pt x="471" y="63"/>
                  <a:pt x="471" y="63"/>
                  <a:pt x="472" y="63"/>
                </a:cubicBezTo>
                <a:cubicBezTo>
                  <a:pt x="472" y="64"/>
                  <a:pt x="472" y="64"/>
                  <a:pt x="473" y="64"/>
                </a:cubicBezTo>
                <a:cubicBezTo>
                  <a:pt x="475" y="65"/>
                  <a:pt x="476" y="67"/>
                  <a:pt x="476" y="68"/>
                </a:cubicBezTo>
                <a:cubicBezTo>
                  <a:pt x="476" y="69"/>
                  <a:pt x="476" y="70"/>
                  <a:pt x="478" y="71"/>
                </a:cubicBezTo>
                <a:cubicBezTo>
                  <a:pt x="479" y="71"/>
                  <a:pt x="479" y="71"/>
                  <a:pt x="481" y="73"/>
                </a:cubicBezTo>
                <a:cubicBezTo>
                  <a:pt x="481" y="73"/>
                  <a:pt x="481" y="73"/>
                  <a:pt x="481" y="73"/>
                </a:cubicBezTo>
                <a:cubicBezTo>
                  <a:pt x="481" y="75"/>
                  <a:pt x="482" y="76"/>
                  <a:pt x="483" y="77"/>
                </a:cubicBezTo>
                <a:cubicBezTo>
                  <a:pt x="480" y="77"/>
                  <a:pt x="480" y="77"/>
                  <a:pt x="480" y="76"/>
                </a:cubicBezTo>
                <a:cubicBezTo>
                  <a:pt x="479" y="75"/>
                  <a:pt x="479" y="75"/>
                  <a:pt x="479" y="75"/>
                </a:cubicBezTo>
                <a:cubicBezTo>
                  <a:pt x="479" y="75"/>
                  <a:pt x="479" y="75"/>
                  <a:pt x="474" y="75"/>
                </a:cubicBezTo>
                <a:cubicBezTo>
                  <a:pt x="474" y="76"/>
                  <a:pt x="474" y="77"/>
                  <a:pt x="474" y="77"/>
                </a:cubicBezTo>
                <a:cubicBezTo>
                  <a:pt x="471" y="78"/>
                  <a:pt x="471" y="78"/>
                  <a:pt x="471" y="80"/>
                </a:cubicBezTo>
                <a:cubicBezTo>
                  <a:pt x="470" y="80"/>
                  <a:pt x="470" y="80"/>
                  <a:pt x="470" y="80"/>
                </a:cubicBezTo>
                <a:cubicBezTo>
                  <a:pt x="470" y="80"/>
                  <a:pt x="470" y="80"/>
                  <a:pt x="470" y="80"/>
                </a:cubicBezTo>
                <a:cubicBezTo>
                  <a:pt x="471" y="82"/>
                  <a:pt x="474" y="83"/>
                  <a:pt x="475" y="85"/>
                </a:cubicBezTo>
                <a:cubicBezTo>
                  <a:pt x="474" y="85"/>
                  <a:pt x="474" y="85"/>
                  <a:pt x="474" y="85"/>
                </a:cubicBezTo>
                <a:cubicBezTo>
                  <a:pt x="471" y="85"/>
                  <a:pt x="471" y="85"/>
                  <a:pt x="470" y="85"/>
                </a:cubicBezTo>
                <a:cubicBezTo>
                  <a:pt x="470" y="85"/>
                  <a:pt x="470" y="85"/>
                  <a:pt x="469" y="85"/>
                </a:cubicBezTo>
                <a:cubicBezTo>
                  <a:pt x="464" y="84"/>
                  <a:pt x="462" y="82"/>
                  <a:pt x="462" y="81"/>
                </a:cubicBezTo>
                <a:cubicBezTo>
                  <a:pt x="461" y="82"/>
                  <a:pt x="461" y="82"/>
                  <a:pt x="460" y="83"/>
                </a:cubicBezTo>
                <a:cubicBezTo>
                  <a:pt x="460" y="84"/>
                  <a:pt x="460" y="85"/>
                  <a:pt x="463" y="85"/>
                </a:cubicBezTo>
                <a:cubicBezTo>
                  <a:pt x="463" y="86"/>
                  <a:pt x="463" y="86"/>
                  <a:pt x="463" y="86"/>
                </a:cubicBezTo>
                <a:cubicBezTo>
                  <a:pt x="464" y="87"/>
                  <a:pt x="464" y="87"/>
                  <a:pt x="464" y="87"/>
                </a:cubicBezTo>
                <a:cubicBezTo>
                  <a:pt x="466" y="87"/>
                  <a:pt x="467" y="87"/>
                  <a:pt x="468" y="88"/>
                </a:cubicBezTo>
                <a:cubicBezTo>
                  <a:pt x="468" y="89"/>
                  <a:pt x="468" y="89"/>
                  <a:pt x="468" y="89"/>
                </a:cubicBezTo>
                <a:cubicBezTo>
                  <a:pt x="467" y="89"/>
                  <a:pt x="466" y="89"/>
                  <a:pt x="465" y="89"/>
                </a:cubicBezTo>
                <a:cubicBezTo>
                  <a:pt x="464" y="90"/>
                  <a:pt x="464" y="90"/>
                  <a:pt x="464" y="90"/>
                </a:cubicBezTo>
                <a:cubicBezTo>
                  <a:pt x="455" y="83"/>
                  <a:pt x="455" y="83"/>
                  <a:pt x="455" y="83"/>
                </a:cubicBezTo>
                <a:cubicBezTo>
                  <a:pt x="454" y="83"/>
                  <a:pt x="453" y="83"/>
                  <a:pt x="453" y="83"/>
                </a:cubicBezTo>
                <a:cubicBezTo>
                  <a:pt x="452" y="80"/>
                  <a:pt x="452" y="80"/>
                  <a:pt x="452" y="80"/>
                </a:cubicBezTo>
                <a:cubicBezTo>
                  <a:pt x="450" y="75"/>
                  <a:pt x="443" y="75"/>
                  <a:pt x="441" y="70"/>
                </a:cubicBezTo>
                <a:cubicBezTo>
                  <a:pt x="443" y="71"/>
                  <a:pt x="452" y="74"/>
                  <a:pt x="452" y="74"/>
                </a:cubicBezTo>
                <a:cubicBezTo>
                  <a:pt x="454" y="74"/>
                  <a:pt x="455" y="75"/>
                  <a:pt x="457" y="75"/>
                </a:cubicBezTo>
                <a:cubicBezTo>
                  <a:pt x="459" y="75"/>
                  <a:pt x="460" y="76"/>
                  <a:pt x="462" y="76"/>
                </a:cubicBezTo>
                <a:cubicBezTo>
                  <a:pt x="463" y="76"/>
                  <a:pt x="463" y="76"/>
                  <a:pt x="464" y="76"/>
                </a:cubicBezTo>
                <a:cubicBezTo>
                  <a:pt x="464" y="76"/>
                  <a:pt x="464" y="76"/>
                  <a:pt x="464" y="76"/>
                </a:cubicBezTo>
                <a:cubicBezTo>
                  <a:pt x="477" y="72"/>
                  <a:pt x="464" y="66"/>
                  <a:pt x="464" y="66"/>
                </a:cubicBezTo>
                <a:cubicBezTo>
                  <a:pt x="454" y="62"/>
                  <a:pt x="454" y="62"/>
                  <a:pt x="454" y="62"/>
                </a:cubicBezTo>
                <a:cubicBezTo>
                  <a:pt x="453" y="61"/>
                  <a:pt x="452" y="61"/>
                  <a:pt x="451" y="61"/>
                </a:cubicBezTo>
                <a:cubicBezTo>
                  <a:pt x="450" y="60"/>
                  <a:pt x="450" y="60"/>
                  <a:pt x="447" y="60"/>
                </a:cubicBezTo>
                <a:cubicBezTo>
                  <a:pt x="446" y="60"/>
                  <a:pt x="446" y="60"/>
                  <a:pt x="446" y="60"/>
                </a:cubicBezTo>
                <a:cubicBezTo>
                  <a:pt x="445" y="60"/>
                  <a:pt x="444" y="59"/>
                  <a:pt x="443" y="58"/>
                </a:cubicBezTo>
                <a:cubicBezTo>
                  <a:pt x="442" y="58"/>
                  <a:pt x="441" y="58"/>
                  <a:pt x="441" y="58"/>
                </a:cubicBezTo>
                <a:cubicBezTo>
                  <a:pt x="441" y="59"/>
                  <a:pt x="441" y="59"/>
                  <a:pt x="441" y="59"/>
                </a:cubicBezTo>
                <a:cubicBezTo>
                  <a:pt x="440" y="60"/>
                  <a:pt x="440" y="60"/>
                  <a:pt x="440" y="60"/>
                </a:cubicBezTo>
                <a:cubicBezTo>
                  <a:pt x="439" y="59"/>
                  <a:pt x="439" y="59"/>
                  <a:pt x="439" y="59"/>
                </a:cubicBezTo>
                <a:cubicBezTo>
                  <a:pt x="439" y="59"/>
                  <a:pt x="439" y="58"/>
                  <a:pt x="439" y="58"/>
                </a:cubicBezTo>
                <a:cubicBezTo>
                  <a:pt x="439" y="57"/>
                  <a:pt x="439" y="57"/>
                  <a:pt x="439" y="57"/>
                </a:cubicBezTo>
                <a:cubicBezTo>
                  <a:pt x="438" y="57"/>
                  <a:pt x="437" y="57"/>
                  <a:pt x="436" y="55"/>
                </a:cubicBezTo>
                <a:cubicBezTo>
                  <a:pt x="436" y="55"/>
                  <a:pt x="435" y="55"/>
                  <a:pt x="435" y="55"/>
                </a:cubicBezTo>
                <a:cubicBezTo>
                  <a:pt x="434" y="56"/>
                  <a:pt x="434" y="56"/>
                  <a:pt x="434" y="56"/>
                </a:cubicBezTo>
                <a:cubicBezTo>
                  <a:pt x="432" y="56"/>
                  <a:pt x="431" y="55"/>
                  <a:pt x="429" y="54"/>
                </a:cubicBezTo>
                <a:cubicBezTo>
                  <a:pt x="428" y="54"/>
                  <a:pt x="428" y="54"/>
                  <a:pt x="428" y="54"/>
                </a:cubicBezTo>
                <a:cubicBezTo>
                  <a:pt x="428" y="54"/>
                  <a:pt x="429" y="54"/>
                  <a:pt x="429" y="54"/>
                </a:cubicBezTo>
                <a:cubicBezTo>
                  <a:pt x="429" y="53"/>
                  <a:pt x="429" y="53"/>
                  <a:pt x="430" y="52"/>
                </a:cubicBezTo>
                <a:cubicBezTo>
                  <a:pt x="429" y="52"/>
                  <a:pt x="427" y="50"/>
                  <a:pt x="423" y="50"/>
                </a:cubicBezTo>
                <a:cubicBezTo>
                  <a:pt x="423" y="50"/>
                  <a:pt x="423" y="51"/>
                  <a:pt x="423" y="51"/>
                </a:cubicBezTo>
                <a:cubicBezTo>
                  <a:pt x="423" y="51"/>
                  <a:pt x="423" y="51"/>
                  <a:pt x="422" y="51"/>
                </a:cubicBezTo>
                <a:cubicBezTo>
                  <a:pt x="422" y="51"/>
                  <a:pt x="421" y="51"/>
                  <a:pt x="421" y="50"/>
                </a:cubicBezTo>
                <a:cubicBezTo>
                  <a:pt x="422" y="49"/>
                  <a:pt x="422" y="49"/>
                  <a:pt x="422" y="49"/>
                </a:cubicBezTo>
                <a:cubicBezTo>
                  <a:pt x="422" y="49"/>
                  <a:pt x="422" y="49"/>
                  <a:pt x="422" y="49"/>
                </a:cubicBezTo>
                <a:cubicBezTo>
                  <a:pt x="418" y="48"/>
                  <a:pt x="418" y="48"/>
                  <a:pt x="418" y="48"/>
                </a:cubicBezTo>
                <a:cubicBezTo>
                  <a:pt x="418" y="49"/>
                  <a:pt x="418" y="50"/>
                  <a:pt x="418" y="50"/>
                </a:cubicBezTo>
                <a:cubicBezTo>
                  <a:pt x="418" y="51"/>
                  <a:pt x="418" y="51"/>
                  <a:pt x="418" y="52"/>
                </a:cubicBezTo>
                <a:cubicBezTo>
                  <a:pt x="418" y="52"/>
                  <a:pt x="418" y="52"/>
                  <a:pt x="418" y="52"/>
                </a:cubicBezTo>
                <a:cubicBezTo>
                  <a:pt x="418" y="50"/>
                  <a:pt x="418" y="50"/>
                  <a:pt x="417" y="49"/>
                </a:cubicBezTo>
                <a:cubicBezTo>
                  <a:pt x="416" y="49"/>
                  <a:pt x="416" y="49"/>
                  <a:pt x="415" y="49"/>
                </a:cubicBezTo>
                <a:cubicBezTo>
                  <a:pt x="415" y="48"/>
                  <a:pt x="415" y="48"/>
                  <a:pt x="415" y="48"/>
                </a:cubicBezTo>
                <a:cubicBezTo>
                  <a:pt x="414" y="48"/>
                  <a:pt x="414" y="48"/>
                  <a:pt x="414" y="48"/>
                </a:cubicBezTo>
                <a:cubicBezTo>
                  <a:pt x="414" y="48"/>
                  <a:pt x="414" y="48"/>
                  <a:pt x="414" y="48"/>
                </a:cubicBezTo>
                <a:cubicBezTo>
                  <a:pt x="413" y="48"/>
                  <a:pt x="412" y="49"/>
                  <a:pt x="411" y="49"/>
                </a:cubicBezTo>
                <a:cubicBezTo>
                  <a:pt x="411" y="50"/>
                  <a:pt x="411" y="50"/>
                  <a:pt x="410" y="51"/>
                </a:cubicBezTo>
                <a:cubicBezTo>
                  <a:pt x="410" y="51"/>
                  <a:pt x="410" y="51"/>
                  <a:pt x="410" y="51"/>
                </a:cubicBezTo>
                <a:cubicBezTo>
                  <a:pt x="409" y="50"/>
                  <a:pt x="409" y="50"/>
                  <a:pt x="409" y="50"/>
                </a:cubicBezTo>
                <a:cubicBezTo>
                  <a:pt x="409" y="50"/>
                  <a:pt x="409" y="50"/>
                  <a:pt x="409" y="49"/>
                </a:cubicBezTo>
                <a:cubicBezTo>
                  <a:pt x="409" y="49"/>
                  <a:pt x="408" y="49"/>
                  <a:pt x="407" y="49"/>
                </a:cubicBezTo>
                <a:cubicBezTo>
                  <a:pt x="406" y="49"/>
                  <a:pt x="405" y="49"/>
                  <a:pt x="404" y="50"/>
                </a:cubicBezTo>
                <a:cubicBezTo>
                  <a:pt x="405" y="52"/>
                  <a:pt x="405" y="52"/>
                  <a:pt x="407" y="52"/>
                </a:cubicBezTo>
                <a:cubicBezTo>
                  <a:pt x="408" y="53"/>
                  <a:pt x="408" y="53"/>
                  <a:pt x="408" y="54"/>
                </a:cubicBezTo>
                <a:cubicBezTo>
                  <a:pt x="408" y="54"/>
                  <a:pt x="407" y="54"/>
                  <a:pt x="407" y="54"/>
                </a:cubicBezTo>
                <a:cubicBezTo>
                  <a:pt x="406" y="53"/>
                  <a:pt x="406" y="53"/>
                  <a:pt x="404" y="53"/>
                </a:cubicBezTo>
                <a:cubicBezTo>
                  <a:pt x="402" y="53"/>
                  <a:pt x="402" y="53"/>
                  <a:pt x="402" y="53"/>
                </a:cubicBezTo>
                <a:cubicBezTo>
                  <a:pt x="402" y="55"/>
                  <a:pt x="402" y="55"/>
                  <a:pt x="402" y="56"/>
                </a:cubicBezTo>
                <a:cubicBezTo>
                  <a:pt x="401" y="55"/>
                  <a:pt x="401" y="54"/>
                  <a:pt x="401" y="54"/>
                </a:cubicBezTo>
                <a:cubicBezTo>
                  <a:pt x="399" y="54"/>
                  <a:pt x="398" y="52"/>
                  <a:pt x="396" y="52"/>
                </a:cubicBezTo>
                <a:cubicBezTo>
                  <a:pt x="396" y="52"/>
                  <a:pt x="396" y="53"/>
                  <a:pt x="396" y="53"/>
                </a:cubicBezTo>
                <a:cubicBezTo>
                  <a:pt x="397" y="56"/>
                  <a:pt x="395" y="57"/>
                  <a:pt x="394" y="57"/>
                </a:cubicBezTo>
                <a:cubicBezTo>
                  <a:pt x="394" y="57"/>
                  <a:pt x="393" y="56"/>
                  <a:pt x="393" y="55"/>
                </a:cubicBezTo>
                <a:cubicBezTo>
                  <a:pt x="393" y="56"/>
                  <a:pt x="393" y="56"/>
                  <a:pt x="393" y="56"/>
                </a:cubicBezTo>
                <a:cubicBezTo>
                  <a:pt x="392" y="56"/>
                  <a:pt x="392" y="56"/>
                  <a:pt x="391" y="56"/>
                </a:cubicBezTo>
                <a:cubicBezTo>
                  <a:pt x="391" y="57"/>
                  <a:pt x="391" y="57"/>
                  <a:pt x="391" y="57"/>
                </a:cubicBezTo>
                <a:cubicBezTo>
                  <a:pt x="391" y="58"/>
                  <a:pt x="392" y="58"/>
                  <a:pt x="392" y="59"/>
                </a:cubicBezTo>
                <a:cubicBezTo>
                  <a:pt x="392" y="59"/>
                  <a:pt x="392" y="60"/>
                  <a:pt x="392" y="60"/>
                </a:cubicBezTo>
                <a:cubicBezTo>
                  <a:pt x="391" y="60"/>
                  <a:pt x="391" y="60"/>
                  <a:pt x="391" y="60"/>
                </a:cubicBezTo>
                <a:cubicBezTo>
                  <a:pt x="391" y="60"/>
                  <a:pt x="391" y="60"/>
                  <a:pt x="388" y="59"/>
                </a:cubicBezTo>
                <a:cubicBezTo>
                  <a:pt x="389" y="59"/>
                  <a:pt x="389" y="58"/>
                  <a:pt x="389" y="57"/>
                </a:cubicBezTo>
                <a:cubicBezTo>
                  <a:pt x="388" y="57"/>
                  <a:pt x="388" y="57"/>
                  <a:pt x="388" y="57"/>
                </a:cubicBezTo>
                <a:cubicBezTo>
                  <a:pt x="388" y="58"/>
                  <a:pt x="388" y="58"/>
                  <a:pt x="388" y="59"/>
                </a:cubicBezTo>
                <a:cubicBezTo>
                  <a:pt x="385" y="59"/>
                  <a:pt x="385" y="59"/>
                  <a:pt x="384" y="59"/>
                </a:cubicBezTo>
                <a:cubicBezTo>
                  <a:pt x="385" y="60"/>
                  <a:pt x="385" y="60"/>
                  <a:pt x="385" y="60"/>
                </a:cubicBezTo>
                <a:cubicBezTo>
                  <a:pt x="384" y="61"/>
                  <a:pt x="384" y="61"/>
                  <a:pt x="384" y="61"/>
                </a:cubicBezTo>
                <a:cubicBezTo>
                  <a:pt x="382" y="61"/>
                  <a:pt x="382" y="61"/>
                  <a:pt x="381" y="62"/>
                </a:cubicBezTo>
                <a:cubicBezTo>
                  <a:pt x="380" y="62"/>
                  <a:pt x="380" y="62"/>
                  <a:pt x="380" y="62"/>
                </a:cubicBezTo>
                <a:cubicBezTo>
                  <a:pt x="380" y="64"/>
                  <a:pt x="380" y="64"/>
                  <a:pt x="380" y="64"/>
                </a:cubicBezTo>
                <a:cubicBezTo>
                  <a:pt x="379" y="64"/>
                  <a:pt x="379" y="64"/>
                  <a:pt x="379" y="64"/>
                </a:cubicBezTo>
                <a:cubicBezTo>
                  <a:pt x="378" y="65"/>
                  <a:pt x="378" y="65"/>
                  <a:pt x="378" y="65"/>
                </a:cubicBezTo>
                <a:cubicBezTo>
                  <a:pt x="379" y="65"/>
                  <a:pt x="379" y="65"/>
                  <a:pt x="379" y="65"/>
                </a:cubicBezTo>
                <a:cubicBezTo>
                  <a:pt x="382" y="63"/>
                  <a:pt x="382" y="63"/>
                  <a:pt x="383" y="63"/>
                </a:cubicBezTo>
                <a:cubicBezTo>
                  <a:pt x="386" y="61"/>
                  <a:pt x="388" y="62"/>
                  <a:pt x="390" y="62"/>
                </a:cubicBezTo>
                <a:cubicBezTo>
                  <a:pt x="390" y="62"/>
                  <a:pt x="390" y="63"/>
                  <a:pt x="390" y="63"/>
                </a:cubicBezTo>
                <a:cubicBezTo>
                  <a:pt x="389" y="63"/>
                  <a:pt x="389" y="63"/>
                  <a:pt x="386" y="64"/>
                </a:cubicBezTo>
                <a:cubicBezTo>
                  <a:pt x="386" y="65"/>
                  <a:pt x="385" y="66"/>
                  <a:pt x="385" y="68"/>
                </a:cubicBezTo>
                <a:cubicBezTo>
                  <a:pt x="384" y="68"/>
                  <a:pt x="383" y="69"/>
                  <a:pt x="383" y="69"/>
                </a:cubicBezTo>
                <a:cubicBezTo>
                  <a:pt x="382" y="71"/>
                  <a:pt x="379" y="72"/>
                  <a:pt x="379" y="72"/>
                </a:cubicBezTo>
                <a:cubicBezTo>
                  <a:pt x="378" y="74"/>
                  <a:pt x="377" y="76"/>
                  <a:pt x="377" y="78"/>
                </a:cubicBezTo>
                <a:cubicBezTo>
                  <a:pt x="376" y="78"/>
                  <a:pt x="376" y="78"/>
                  <a:pt x="376" y="78"/>
                </a:cubicBezTo>
                <a:cubicBezTo>
                  <a:pt x="376" y="78"/>
                  <a:pt x="375" y="79"/>
                  <a:pt x="371" y="81"/>
                </a:cubicBezTo>
                <a:cubicBezTo>
                  <a:pt x="370" y="82"/>
                  <a:pt x="370" y="82"/>
                  <a:pt x="370" y="82"/>
                </a:cubicBezTo>
                <a:cubicBezTo>
                  <a:pt x="371" y="82"/>
                  <a:pt x="371" y="82"/>
                  <a:pt x="371" y="82"/>
                </a:cubicBezTo>
                <a:cubicBezTo>
                  <a:pt x="372" y="82"/>
                  <a:pt x="373" y="82"/>
                  <a:pt x="373" y="82"/>
                </a:cubicBezTo>
                <a:cubicBezTo>
                  <a:pt x="372" y="86"/>
                  <a:pt x="367" y="86"/>
                  <a:pt x="365" y="89"/>
                </a:cubicBezTo>
                <a:cubicBezTo>
                  <a:pt x="364" y="89"/>
                  <a:pt x="363" y="89"/>
                  <a:pt x="363" y="88"/>
                </a:cubicBezTo>
                <a:cubicBezTo>
                  <a:pt x="362" y="88"/>
                  <a:pt x="361" y="88"/>
                  <a:pt x="361" y="88"/>
                </a:cubicBezTo>
                <a:cubicBezTo>
                  <a:pt x="361" y="90"/>
                  <a:pt x="361" y="90"/>
                  <a:pt x="361" y="90"/>
                </a:cubicBezTo>
                <a:cubicBezTo>
                  <a:pt x="361" y="90"/>
                  <a:pt x="361" y="91"/>
                  <a:pt x="361" y="91"/>
                </a:cubicBezTo>
                <a:cubicBezTo>
                  <a:pt x="360" y="91"/>
                  <a:pt x="360" y="92"/>
                  <a:pt x="359" y="92"/>
                </a:cubicBezTo>
                <a:cubicBezTo>
                  <a:pt x="358" y="92"/>
                  <a:pt x="358" y="92"/>
                  <a:pt x="358" y="92"/>
                </a:cubicBezTo>
                <a:cubicBezTo>
                  <a:pt x="358" y="92"/>
                  <a:pt x="358" y="92"/>
                  <a:pt x="358" y="92"/>
                </a:cubicBezTo>
                <a:cubicBezTo>
                  <a:pt x="358" y="92"/>
                  <a:pt x="358" y="92"/>
                  <a:pt x="358" y="92"/>
                </a:cubicBezTo>
                <a:cubicBezTo>
                  <a:pt x="358" y="92"/>
                  <a:pt x="358" y="92"/>
                  <a:pt x="358" y="92"/>
                </a:cubicBezTo>
                <a:cubicBezTo>
                  <a:pt x="358" y="92"/>
                  <a:pt x="358" y="92"/>
                  <a:pt x="358" y="92"/>
                </a:cubicBezTo>
                <a:cubicBezTo>
                  <a:pt x="358" y="92"/>
                  <a:pt x="358" y="92"/>
                  <a:pt x="358" y="92"/>
                </a:cubicBezTo>
                <a:cubicBezTo>
                  <a:pt x="358" y="92"/>
                  <a:pt x="358" y="92"/>
                  <a:pt x="358" y="92"/>
                </a:cubicBezTo>
                <a:cubicBezTo>
                  <a:pt x="358" y="92"/>
                  <a:pt x="358" y="92"/>
                  <a:pt x="358" y="92"/>
                </a:cubicBezTo>
                <a:cubicBezTo>
                  <a:pt x="356" y="92"/>
                  <a:pt x="355" y="93"/>
                  <a:pt x="353" y="94"/>
                </a:cubicBezTo>
                <a:cubicBezTo>
                  <a:pt x="352" y="97"/>
                  <a:pt x="349" y="97"/>
                  <a:pt x="347" y="98"/>
                </a:cubicBezTo>
                <a:cubicBezTo>
                  <a:pt x="347" y="99"/>
                  <a:pt x="347" y="100"/>
                  <a:pt x="347" y="100"/>
                </a:cubicBezTo>
                <a:cubicBezTo>
                  <a:pt x="347" y="100"/>
                  <a:pt x="347" y="100"/>
                  <a:pt x="346" y="105"/>
                </a:cubicBezTo>
                <a:cubicBezTo>
                  <a:pt x="345" y="105"/>
                  <a:pt x="345" y="105"/>
                  <a:pt x="345" y="105"/>
                </a:cubicBezTo>
                <a:cubicBezTo>
                  <a:pt x="344" y="106"/>
                  <a:pt x="344" y="107"/>
                  <a:pt x="344" y="108"/>
                </a:cubicBezTo>
                <a:cubicBezTo>
                  <a:pt x="345" y="108"/>
                  <a:pt x="346" y="108"/>
                  <a:pt x="346" y="108"/>
                </a:cubicBezTo>
                <a:cubicBezTo>
                  <a:pt x="347" y="108"/>
                  <a:pt x="347" y="108"/>
                  <a:pt x="347" y="108"/>
                </a:cubicBezTo>
                <a:cubicBezTo>
                  <a:pt x="348" y="108"/>
                  <a:pt x="348" y="108"/>
                  <a:pt x="348" y="108"/>
                </a:cubicBezTo>
                <a:cubicBezTo>
                  <a:pt x="348" y="109"/>
                  <a:pt x="347" y="110"/>
                  <a:pt x="347" y="110"/>
                </a:cubicBezTo>
                <a:cubicBezTo>
                  <a:pt x="346" y="112"/>
                  <a:pt x="346" y="112"/>
                  <a:pt x="345" y="112"/>
                </a:cubicBezTo>
                <a:cubicBezTo>
                  <a:pt x="345" y="113"/>
                  <a:pt x="345" y="113"/>
                  <a:pt x="345" y="114"/>
                </a:cubicBezTo>
                <a:cubicBezTo>
                  <a:pt x="346" y="114"/>
                  <a:pt x="346" y="114"/>
                  <a:pt x="348" y="114"/>
                </a:cubicBezTo>
                <a:cubicBezTo>
                  <a:pt x="348" y="116"/>
                  <a:pt x="348" y="116"/>
                  <a:pt x="347" y="117"/>
                </a:cubicBezTo>
                <a:cubicBezTo>
                  <a:pt x="352" y="117"/>
                  <a:pt x="357" y="117"/>
                  <a:pt x="362" y="117"/>
                </a:cubicBezTo>
                <a:cubicBezTo>
                  <a:pt x="363" y="116"/>
                  <a:pt x="363" y="116"/>
                  <a:pt x="366" y="115"/>
                </a:cubicBezTo>
                <a:cubicBezTo>
                  <a:pt x="366" y="114"/>
                  <a:pt x="366" y="114"/>
                  <a:pt x="366" y="113"/>
                </a:cubicBezTo>
                <a:cubicBezTo>
                  <a:pt x="368" y="113"/>
                  <a:pt x="368" y="115"/>
                  <a:pt x="369" y="116"/>
                </a:cubicBezTo>
                <a:cubicBezTo>
                  <a:pt x="369" y="116"/>
                  <a:pt x="369" y="117"/>
                  <a:pt x="369" y="117"/>
                </a:cubicBezTo>
                <a:cubicBezTo>
                  <a:pt x="378" y="118"/>
                  <a:pt x="387" y="118"/>
                  <a:pt x="395" y="118"/>
                </a:cubicBezTo>
                <a:cubicBezTo>
                  <a:pt x="396" y="118"/>
                  <a:pt x="397" y="118"/>
                  <a:pt x="398" y="117"/>
                </a:cubicBezTo>
                <a:cubicBezTo>
                  <a:pt x="398" y="116"/>
                  <a:pt x="399" y="115"/>
                  <a:pt x="401" y="114"/>
                </a:cubicBezTo>
                <a:cubicBezTo>
                  <a:pt x="401" y="113"/>
                  <a:pt x="401" y="112"/>
                  <a:pt x="401" y="112"/>
                </a:cubicBezTo>
                <a:cubicBezTo>
                  <a:pt x="401" y="112"/>
                  <a:pt x="400" y="111"/>
                  <a:pt x="400" y="111"/>
                </a:cubicBezTo>
                <a:cubicBezTo>
                  <a:pt x="399" y="111"/>
                  <a:pt x="398" y="111"/>
                  <a:pt x="396" y="111"/>
                </a:cubicBezTo>
                <a:cubicBezTo>
                  <a:pt x="396" y="109"/>
                  <a:pt x="396" y="109"/>
                  <a:pt x="396" y="107"/>
                </a:cubicBezTo>
                <a:cubicBezTo>
                  <a:pt x="395" y="107"/>
                  <a:pt x="394" y="107"/>
                  <a:pt x="394" y="107"/>
                </a:cubicBezTo>
                <a:cubicBezTo>
                  <a:pt x="394" y="104"/>
                  <a:pt x="394" y="101"/>
                  <a:pt x="393" y="99"/>
                </a:cubicBezTo>
                <a:cubicBezTo>
                  <a:pt x="394" y="99"/>
                  <a:pt x="394" y="99"/>
                  <a:pt x="397" y="94"/>
                </a:cubicBezTo>
                <a:cubicBezTo>
                  <a:pt x="402" y="93"/>
                  <a:pt x="405" y="88"/>
                  <a:pt x="405" y="88"/>
                </a:cubicBezTo>
                <a:cubicBezTo>
                  <a:pt x="406" y="87"/>
                  <a:pt x="406" y="87"/>
                  <a:pt x="408" y="87"/>
                </a:cubicBezTo>
                <a:cubicBezTo>
                  <a:pt x="409" y="86"/>
                  <a:pt x="409" y="86"/>
                  <a:pt x="409" y="86"/>
                </a:cubicBezTo>
                <a:cubicBezTo>
                  <a:pt x="408" y="83"/>
                  <a:pt x="410" y="80"/>
                  <a:pt x="410" y="77"/>
                </a:cubicBezTo>
                <a:cubicBezTo>
                  <a:pt x="411" y="77"/>
                  <a:pt x="411" y="77"/>
                  <a:pt x="413" y="77"/>
                </a:cubicBezTo>
                <a:cubicBezTo>
                  <a:pt x="413" y="77"/>
                  <a:pt x="413" y="77"/>
                  <a:pt x="413" y="77"/>
                </a:cubicBezTo>
                <a:cubicBezTo>
                  <a:pt x="413" y="77"/>
                  <a:pt x="413" y="77"/>
                  <a:pt x="413" y="77"/>
                </a:cubicBezTo>
                <a:cubicBezTo>
                  <a:pt x="413" y="77"/>
                  <a:pt x="413" y="77"/>
                  <a:pt x="413" y="77"/>
                </a:cubicBezTo>
                <a:cubicBezTo>
                  <a:pt x="413" y="77"/>
                  <a:pt x="413" y="77"/>
                  <a:pt x="413" y="77"/>
                </a:cubicBezTo>
                <a:cubicBezTo>
                  <a:pt x="413" y="77"/>
                  <a:pt x="413" y="77"/>
                  <a:pt x="413" y="77"/>
                </a:cubicBezTo>
                <a:cubicBezTo>
                  <a:pt x="413" y="77"/>
                  <a:pt x="413" y="77"/>
                  <a:pt x="413" y="77"/>
                </a:cubicBezTo>
                <a:cubicBezTo>
                  <a:pt x="414" y="77"/>
                  <a:pt x="414" y="77"/>
                  <a:pt x="414" y="77"/>
                </a:cubicBezTo>
                <a:cubicBezTo>
                  <a:pt x="414" y="77"/>
                  <a:pt x="414" y="77"/>
                  <a:pt x="414" y="77"/>
                </a:cubicBezTo>
                <a:cubicBezTo>
                  <a:pt x="415" y="79"/>
                  <a:pt x="415" y="79"/>
                  <a:pt x="416" y="79"/>
                </a:cubicBezTo>
                <a:cubicBezTo>
                  <a:pt x="417" y="78"/>
                  <a:pt x="417" y="78"/>
                  <a:pt x="417" y="78"/>
                </a:cubicBezTo>
                <a:cubicBezTo>
                  <a:pt x="419" y="79"/>
                  <a:pt x="419" y="79"/>
                  <a:pt x="420" y="80"/>
                </a:cubicBezTo>
                <a:cubicBezTo>
                  <a:pt x="420" y="82"/>
                  <a:pt x="420" y="82"/>
                  <a:pt x="420" y="83"/>
                </a:cubicBezTo>
                <a:cubicBezTo>
                  <a:pt x="420" y="83"/>
                  <a:pt x="419" y="83"/>
                  <a:pt x="418" y="83"/>
                </a:cubicBezTo>
                <a:cubicBezTo>
                  <a:pt x="419" y="86"/>
                  <a:pt x="419" y="86"/>
                  <a:pt x="409" y="95"/>
                </a:cubicBezTo>
                <a:cubicBezTo>
                  <a:pt x="409" y="97"/>
                  <a:pt x="408" y="100"/>
                  <a:pt x="409" y="103"/>
                </a:cubicBezTo>
                <a:cubicBezTo>
                  <a:pt x="409" y="104"/>
                  <a:pt x="409" y="104"/>
                  <a:pt x="409" y="104"/>
                </a:cubicBezTo>
                <a:cubicBezTo>
                  <a:pt x="409" y="105"/>
                  <a:pt x="410" y="106"/>
                  <a:pt x="410" y="106"/>
                </a:cubicBezTo>
                <a:cubicBezTo>
                  <a:pt x="411" y="108"/>
                  <a:pt x="419" y="112"/>
                  <a:pt x="419" y="112"/>
                </a:cubicBezTo>
                <a:cubicBezTo>
                  <a:pt x="420" y="112"/>
                  <a:pt x="420" y="112"/>
                  <a:pt x="420" y="112"/>
                </a:cubicBezTo>
                <a:cubicBezTo>
                  <a:pt x="423" y="111"/>
                  <a:pt x="426" y="111"/>
                  <a:pt x="429" y="110"/>
                </a:cubicBezTo>
                <a:cubicBezTo>
                  <a:pt x="429" y="109"/>
                  <a:pt x="429" y="109"/>
                  <a:pt x="429" y="109"/>
                </a:cubicBezTo>
                <a:cubicBezTo>
                  <a:pt x="432" y="109"/>
                  <a:pt x="434" y="109"/>
                  <a:pt x="436" y="109"/>
                </a:cubicBezTo>
                <a:cubicBezTo>
                  <a:pt x="436" y="109"/>
                  <a:pt x="437" y="108"/>
                  <a:pt x="438" y="108"/>
                </a:cubicBezTo>
                <a:cubicBezTo>
                  <a:pt x="438" y="108"/>
                  <a:pt x="438" y="108"/>
                  <a:pt x="438" y="108"/>
                </a:cubicBezTo>
                <a:cubicBezTo>
                  <a:pt x="439" y="109"/>
                  <a:pt x="439" y="109"/>
                  <a:pt x="440" y="110"/>
                </a:cubicBezTo>
                <a:cubicBezTo>
                  <a:pt x="442" y="111"/>
                  <a:pt x="443" y="111"/>
                  <a:pt x="445" y="111"/>
                </a:cubicBezTo>
                <a:cubicBezTo>
                  <a:pt x="445" y="111"/>
                  <a:pt x="445" y="111"/>
                  <a:pt x="445" y="111"/>
                </a:cubicBezTo>
                <a:cubicBezTo>
                  <a:pt x="445" y="112"/>
                  <a:pt x="445" y="112"/>
                  <a:pt x="445" y="112"/>
                </a:cubicBezTo>
                <a:cubicBezTo>
                  <a:pt x="439" y="112"/>
                  <a:pt x="438" y="112"/>
                  <a:pt x="437" y="116"/>
                </a:cubicBezTo>
                <a:cubicBezTo>
                  <a:pt x="432" y="118"/>
                  <a:pt x="428" y="114"/>
                  <a:pt x="424" y="116"/>
                </a:cubicBezTo>
                <a:cubicBezTo>
                  <a:pt x="422" y="116"/>
                  <a:pt x="422" y="116"/>
                  <a:pt x="421" y="116"/>
                </a:cubicBezTo>
                <a:cubicBezTo>
                  <a:pt x="421" y="117"/>
                  <a:pt x="420" y="118"/>
                  <a:pt x="420" y="118"/>
                </a:cubicBezTo>
                <a:cubicBezTo>
                  <a:pt x="453" y="120"/>
                  <a:pt x="485" y="121"/>
                  <a:pt x="515" y="121"/>
                </a:cubicBezTo>
                <a:cubicBezTo>
                  <a:pt x="528" y="121"/>
                  <a:pt x="539" y="121"/>
                  <a:pt x="550" y="121"/>
                </a:cubicBezTo>
                <a:moveTo>
                  <a:pt x="362" y="117"/>
                </a:moveTo>
                <a:cubicBezTo>
                  <a:pt x="357" y="117"/>
                  <a:pt x="352" y="117"/>
                  <a:pt x="347" y="117"/>
                </a:cubicBezTo>
                <a:cubicBezTo>
                  <a:pt x="347" y="117"/>
                  <a:pt x="347" y="117"/>
                  <a:pt x="347" y="117"/>
                </a:cubicBezTo>
                <a:cubicBezTo>
                  <a:pt x="346" y="118"/>
                  <a:pt x="346" y="118"/>
                  <a:pt x="346" y="118"/>
                </a:cubicBezTo>
                <a:cubicBezTo>
                  <a:pt x="346" y="118"/>
                  <a:pt x="346" y="118"/>
                  <a:pt x="346" y="119"/>
                </a:cubicBezTo>
                <a:cubicBezTo>
                  <a:pt x="346" y="119"/>
                  <a:pt x="346" y="119"/>
                  <a:pt x="346" y="119"/>
                </a:cubicBezTo>
                <a:cubicBezTo>
                  <a:pt x="349" y="119"/>
                  <a:pt x="349" y="119"/>
                  <a:pt x="349" y="119"/>
                </a:cubicBezTo>
                <a:cubicBezTo>
                  <a:pt x="349" y="120"/>
                  <a:pt x="349" y="120"/>
                  <a:pt x="349" y="120"/>
                </a:cubicBezTo>
                <a:cubicBezTo>
                  <a:pt x="349" y="120"/>
                  <a:pt x="349" y="120"/>
                  <a:pt x="350" y="121"/>
                </a:cubicBezTo>
                <a:cubicBezTo>
                  <a:pt x="351" y="121"/>
                  <a:pt x="352" y="121"/>
                  <a:pt x="352" y="121"/>
                </a:cubicBezTo>
                <a:cubicBezTo>
                  <a:pt x="353" y="121"/>
                  <a:pt x="353" y="121"/>
                  <a:pt x="354" y="122"/>
                </a:cubicBezTo>
                <a:cubicBezTo>
                  <a:pt x="354" y="122"/>
                  <a:pt x="354" y="122"/>
                  <a:pt x="355" y="122"/>
                </a:cubicBezTo>
                <a:cubicBezTo>
                  <a:pt x="355" y="122"/>
                  <a:pt x="356" y="121"/>
                  <a:pt x="357" y="121"/>
                </a:cubicBezTo>
                <a:cubicBezTo>
                  <a:pt x="357" y="120"/>
                  <a:pt x="357" y="120"/>
                  <a:pt x="357" y="120"/>
                </a:cubicBezTo>
                <a:cubicBezTo>
                  <a:pt x="359" y="120"/>
                  <a:pt x="359" y="120"/>
                  <a:pt x="359" y="120"/>
                </a:cubicBezTo>
                <a:cubicBezTo>
                  <a:pt x="359" y="120"/>
                  <a:pt x="360" y="119"/>
                  <a:pt x="360" y="119"/>
                </a:cubicBezTo>
                <a:cubicBezTo>
                  <a:pt x="360" y="118"/>
                  <a:pt x="360" y="118"/>
                  <a:pt x="360" y="118"/>
                </a:cubicBezTo>
                <a:cubicBezTo>
                  <a:pt x="361" y="118"/>
                  <a:pt x="361" y="118"/>
                  <a:pt x="362" y="117"/>
                </a:cubicBezTo>
                <a:moveTo>
                  <a:pt x="395" y="118"/>
                </a:moveTo>
                <a:cubicBezTo>
                  <a:pt x="387" y="118"/>
                  <a:pt x="378" y="118"/>
                  <a:pt x="369" y="118"/>
                </a:cubicBezTo>
                <a:cubicBezTo>
                  <a:pt x="369" y="119"/>
                  <a:pt x="371" y="119"/>
                  <a:pt x="371" y="121"/>
                </a:cubicBezTo>
                <a:cubicBezTo>
                  <a:pt x="371" y="121"/>
                  <a:pt x="371" y="121"/>
                  <a:pt x="371" y="121"/>
                </a:cubicBezTo>
                <a:cubicBezTo>
                  <a:pt x="371" y="122"/>
                  <a:pt x="370" y="122"/>
                  <a:pt x="370" y="122"/>
                </a:cubicBezTo>
                <a:cubicBezTo>
                  <a:pt x="370" y="122"/>
                  <a:pt x="370" y="124"/>
                  <a:pt x="371" y="125"/>
                </a:cubicBezTo>
                <a:cubicBezTo>
                  <a:pt x="372" y="125"/>
                  <a:pt x="372" y="125"/>
                  <a:pt x="372" y="125"/>
                </a:cubicBezTo>
                <a:cubicBezTo>
                  <a:pt x="372" y="125"/>
                  <a:pt x="373" y="126"/>
                  <a:pt x="373" y="127"/>
                </a:cubicBezTo>
                <a:cubicBezTo>
                  <a:pt x="373" y="127"/>
                  <a:pt x="373" y="128"/>
                  <a:pt x="373" y="128"/>
                </a:cubicBezTo>
                <a:cubicBezTo>
                  <a:pt x="373" y="129"/>
                  <a:pt x="373" y="129"/>
                  <a:pt x="373" y="129"/>
                </a:cubicBezTo>
                <a:cubicBezTo>
                  <a:pt x="373" y="131"/>
                  <a:pt x="374" y="131"/>
                  <a:pt x="375" y="132"/>
                </a:cubicBezTo>
                <a:cubicBezTo>
                  <a:pt x="376" y="133"/>
                  <a:pt x="376" y="133"/>
                  <a:pt x="376" y="134"/>
                </a:cubicBezTo>
                <a:cubicBezTo>
                  <a:pt x="376" y="135"/>
                  <a:pt x="375" y="135"/>
                  <a:pt x="375" y="136"/>
                </a:cubicBezTo>
                <a:cubicBezTo>
                  <a:pt x="375" y="137"/>
                  <a:pt x="375" y="137"/>
                  <a:pt x="375" y="137"/>
                </a:cubicBezTo>
                <a:cubicBezTo>
                  <a:pt x="375" y="137"/>
                  <a:pt x="376" y="138"/>
                  <a:pt x="376" y="138"/>
                </a:cubicBezTo>
                <a:cubicBezTo>
                  <a:pt x="378" y="139"/>
                  <a:pt x="380" y="139"/>
                  <a:pt x="382" y="139"/>
                </a:cubicBezTo>
                <a:cubicBezTo>
                  <a:pt x="382" y="136"/>
                  <a:pt x="383" y="134"/>
                  <a:pt x="385" y="135"/>
                </a:cubicBezTo>
                <a:cubicBezTo>
                  <a:pt x="385" y="135"/>
                  <a:pt x="386" y="135"/>
                  <a:pt x="386" y="135"/>
                </a:cubicBezTo>
                <a:cubicBezTo>
                  <a:pt x="387" y="135"/>
                  <a:pt x="387" y="135"/>
                  <a:pt x="387" y="135"/>
                </a:cubicBezTo>
                <a:cubicBezTo>
                  <a:pt x="388" y="136"/>
                  <a:pt x="388" y="135"/>
                  <a:pt x="389" y="134"/>
                </a:cubicBezTo>
                <a:cubicBezTo>
                  <a:pt x="389" y="134"/>
                  <a:pt x="390" y="134"/>
                  <a:pt x="391" y="134"/>
                </a:cubicBezTo>
                <a:cubicBezTo>
                  <a:pt x="391" y="133"/>
                  <a:pt x="391" y="132"/>
                  <a:pt x="391" y="131"/>
                </a:cubicBezTo>
                <a:cubicBezTo>
                  <a:pt x="392" y="131"/>
                  <a:pt x="394" y="131"/>
                  <a:pt x="395" y="131"/>
                </a:cubicBezTo>
                <a:cubicBezTo>
                  <a:pt x="395" y="130"/>
                  <a:pt x="395" y="130"/>
                  <a:pt x="395" y="129"/>
                </a:cubicBezTo>
                <a:cubicBezTo>
                  <a:pt x="394" y="129"/>
                  <a:pt x="394" y="129"/>
                  <a:pt x="393" y="129"/>
                </a:cubicBezTo>
                <a:cubicBezTo>
                  <a:pt x="391" y="129"/>
                  <a:pt x="391" y="129"/>
                  <a:pt x="391" y="129"/>
                </a:cubicBezTo>
                <a:cubicBezTo>
                  <a:pt x="391" y="128"/>
                  <a:pt x="391" y="128"/>
                  <a:pt x="391" y="128"/>
                </a:cubicBezTo>
                <a:cubicBezTo>
                  <a:pt x="390" y="128"/>
                  <a:pt x="390" y="128"/>
                  <a:pt x="390" y="128"/>
                </a:cubicBezTo>
                <a:cubicBezTo>
                  <a:pt x="392" y="125"/>
                  <a:pt x="392" y="125"/>
                  <a:pt x="392" y="123"/>
                </a:cubicBezTo>
                <a:cubicBezTo>
                  <a:pt x="393" y="120"/>
                  <a:pt x="393" y="120"/>
                  <a:pt x="393" y="120"/>
                </a:cubicBezTo>
                <a:cubicBezTo>
                  <a:pt x="394" y="119"/>
                  <a:pt x="395" y="119"/>
                  <a:pt x="395" y="118"/>
                </a:cubicBezTo>
                <a:moveTo>
                  <a:pt x="605" y="288"/>
                </a:moveTo>
                <a:cubicBezTo>
                  <a:pt x="596" y="225"/>
                  <a:pt x="577" y="168"/>
                  <a:pt x="550" y="121"/>
                </a:cubicBezTo>
                <a:cubicBezTo>
                  <a:pt x="539" y="121"/>
                  <a:pt x="528" y="121"/>
                  <a:pt x="515" y="121"/>
                </a:cubicBezTo>
                <a:cubicBezTo>
                  <a:pt x="485" y="121"/>
                  <a:pt x="453" y="120"/>
                  <a:pt x="420" y="119"/>
                </a:cubicBezTo>
                <a:cubicBezTo>
                  <a:pt x="418" y="119"/>
                  <a:pt x="416" y="119"/>
                  <a:pt x="415" y="119"/>
                </a:cubicBezTo>
                <a:cubicBezTo>
                  <a:pt x="416" y="119"/>
                  <a:pt x="416" y="119"/>
                  <a:pt x="416" y="119"/>
                </a:cubicBezTo>
                <a:cubicBezTo>
                  <a:pt x="416" y="119"/>
                  <a:pt x="416" y="119"/>
                  <a:pt x="416" y="119"/>
                </a:cubicBezTo>
                <a:cubicBezTo>
                  <a:pt x="416" y="119"/>
                  <a:pt x="416" y="119"/>
                  <a:pt x="416" y="119"/>
                </a:cubicBezTo>
                <a:cubicBezTo>
                  <a:pt x="416" y="119"/>
                  <a:pt x="416" y="119"/>
                  <a:pt x="416" y="119"/>
                </a:cubicBezTo>
                <a:cubicBezTo>
                  <a:pt x="416" y="119"/>
                  <a:pt x="416" y="119"/>
                  <a:pt x="416" y="119"/>
                </a:cubicBezTo>
                <a:cubicBezTo>
                  <a:pt x="416" y="119"/>
                  <a:pt x="416" y="119"/>
                  <a:pt x="416" y="119"/>
                </a:cubicBezTo>
                <a:cubicBezTo>
                  <a:pt x="416" y="119"/>
                  <a:pt x="416" y="119"/>
                  <a:pt x="416" y="119"/>
                </a:cubicBezTo>
                <a:cubicBezTo>
                  <a:pt x="416" y="119"/>
                  <a:pt x="416" y="119"/>
                  <a:pt x="416" y="119"/>
                </a:cubicBezTo>
                <a:cubicBezTo>
                  <a:pt x="415" y="120"/>
                  <a:pt x="414" y="120"/>
                  <a:pt x="412" y="121"/>
                </a:cubicBezTo>
                <a:cubicBezTo>
                  <a:pt x="412" y="121"/>
                  <a:pt x="412" y="122"/>
                  <a:pt x="413" y="123"/>
                </a:cubicBezTo>
                <a:cubicBezTo>
                  <a:pt x="415" y="124"/>
                  <a:pt x="415" y="124"/>
                  <a:pt x="418" y="124"/>
                </a:cubicBezTo>
                <a:cubicBezTo>
                  <a:pt x="418" y="123"/>
                  <a:pt x="420" y="122"/>
                  <a:pt x="420" y="121"/>
                </a:cubicBezTo>
                <a:cubicBezTo>
                  <a:pt x="423" y="122"/>
                  <a:pt x="424" y="125"/>
                  <a:pt x="426" y="126"/>
                </a:cubicBezTo>
                <a:cubicBezTo>
                  <a:pt x="426" y="126"/>
                  <a:pt x="426" y="127"/>
                  <a:pt x="426" y="127"/>
                </a:cubicBezTo>
                <a:cubicBezTo>
                  <a:pt x="425" y="128"/>
                  <a:pt x="424" y="129"/>
                  <a:pt x="423" y="130"/>
                </a:cubicBezTo>
                <a:cubicBezTo>
                  <a:pt x="423" y="131"/>
                  <a:pt x="422" y="131"/>
                  <a:pt x="421" y="131"/>
                </a:cubicBezTo>
                <a:cubicBezTo>
                  <a:pt x="421" y="131"/>
                  <a:pt x="420" y="131"/>
                  <a:pt x="420" y="131"/>
                </a:cubicBezTo>
                <a:cubicBezTo>
                  <a:pt x="419" y="130"/>
                  <a:pt x="419" y="129"/>
                  <a:pt x="419" y="129"/>
                </a:cubicBezTo>
                <a:cubicBezTo>
                  <a:pt x="418" y="128"/>
                  <a:pt x="417" y="128"/>
                  <a:pt x="417" y="128"/>
                </a:cubicBezTo>
                <a:cubicBezTo>
                  <a:pt x="417" y="127"/>
                  <a:pt x="417" y="126"/>
                  <a:pt x="417" y="126"/>
                </a:cubicBezTo>
                <a:cubicBezTo>
                  <a:pt x="416" y="126"/>
                  <a:pt x="416" y="126"/>
                  <a:pt x="415" y="126"/>
                </a:cubicBezTo>
                <a:cubicBezTo>
                  <a:pt x="415" y="127"/>
                  <a:pt x="414" y="128"/>
                  <a:pt x="413" y="128"/>
                </a:cubicBezTo>
                <a:cubicBezTo>
                  <a:pt x="412" y="133"/>
                  <a:pt x="410" y="141"/>
                  <a:pt x="410" y="141"/>
                </a:cubicBezTo>
                <a:cubicBezTo>
                  <a:pt x="411" y="141"/>
                  <a:pt x="411" y="141"/>
                  <a:pt x="412" y="142"/>
                </a:cubicBezTo>
                <a:cubicBezTo>
                  <a:pt x="411" y="143"/>
                  <a:pt x="411" y="143"/>
                  <a:pt x="411" y="143"/>
                </a:cubicBezTo>
                <a:cubicBezTo>
                  <a:pt x="404" y="141"/>
                  <a:pt x="404" y="141"/>
                  <a:pt x="402" y="143"/>
                </a:cubicBezTo>
                <a:cubicBezTo>
                  <a:pt x="403" y="144"/>
                  <a:pt x="404" y="145"/>
                  <a:pt x="404" y="146"/>
                </a:cubicBezTo>
                <a:cubicBezTo>
                  <a:pt x="404" y="147"/>
                  <a:pt x="404" y="147"/>
                  <a:pt x="404" y="147"/>
                </a:cubicBezTo>
                <a:cubicBezTo>
                  <a:pt x="403" y="147"/>
                  <a:pt x="403" y="147"/>
                  <a:pt x="403" y="147"/>
                </a:cubicBezTo>
                <a:cubicBezTo>
                  <a:pt x="401" y="145"/>
                  <a:pt x="399" y="144"/>
                  <a:pt x="397" y="142"/>
                </a:cubicBezTo>
                <a:cubicBezTo>
                  <a:pt x="383" y="149"/>
                  <a:pt x="379" y="151"/>
                  <a:pt x="379" y="144"/>
                </a:cubicBezTo>
                <a:cubicBezTo>
                  <a:pt x="377" y="144"/>
                  <a:pt x="377" y="144"/>
                  <a:pt x="377" y="144"/>
                </a:cubicBezTo>
                <a:cubicBezTo>
                  <a:pt x="376" y="145"/>
                  <a:pt x="375" y="145"/>
                  <a:pt x="374" y="145"/>
                </a:cubicBezTo>
                <a:cubicBezTo>
                  <a:pt x="373" y="145"/>
                  <a:pt x="372" y="145"/>
                  <a:pt x="372" y="145"/>
                </a:cubicBezTo>
                <a:cubicBezTo>
                  <a:pt x="371" y="145"/>
                  <a:pt x="370" y="145"/>
                  <a:pt x="370" y="145"/>
                </a:cubicBezTo>
                <a:cubicBezTo>
                  <a:pt x="370" y="145"/>
                  <a:pt x="370" y="146"/>
                  <a:pt x="370" y="147"/>
                </a:cubicBezTo>
                <a:cubicBezTo>
                  <a:pt x="369" y="148"/>
                  <a:pt x="368" y="148"/>
                  <a:pt x="368" y="148"/>
                </a:cubicBezTo>
                <a:cubicBezTo>
                  <a:pt x="367" y="148"/>
                  <a:pt x="367" y="147"/>
                  <a:pt x="366" y="147"/>
                </a:cubicBezTo>
                <a:cubicBezTo>
                  <a:pt x="366" y="146"/>
                  <a:pt x="365" y="145"/>
                  <a:pt x="364" y="145"/>
                </a:cubicBezTo>
                <a:cubicBezTo>
                  <a:pt x="363" y="145"/>
                  <a:pt x="363" y="145"/>
                  <a:pt x="362" y="145"/>
                </a:cubicBezTo>
                <a:cubicBezTo>
                  <a:pt x="362" y="144"/>
                  <a:pt x="362" y="144"/>
                  <a:pt x="362" y="143"/>
                </a:cubicBezTo>
                <a:cubicBezTo>
                  <a:pt x="362" y="143"/>
                  <a:pt x="363" y="142"/>
                  <a:pt x="363" y="141"/>
                </a:cubicBezTo>
                <a:cubicBezTo>
                  <a:pt x="364" y="141"/>
                  <a:pt x="365" y="141"/>
                  <a:pt x="366" y="141"/>
                </a:cubicBezTo>
                <a:cubicBezTo>
                  <a:pt x="368" y="142"/>
                  <a:pt x="370" y="143"/>
                  <a:pt x="372" y="143"/>
                </a:cubicBezTo>
                <a:cubicBezTo>
                  <a:pt x="372" y="142"/>
                  <a:pt x="374" y="140"/>
                  <a:pt x="374" y="135"/>
                </a:cubicBezTo>
                <a:cubicBezTo>
                  <a:pt x="373" y="134"/>
                  <a:pt x="373" y="134"/>
                  <a:pt x="372" y="134"/>
                </a:cubicBezTo>
                <a:cubicBezTo>
                  <a:pt x="369" y="135"/>
                  <a:pt x="369" y="135"/>
                  <a:pt x="368" y="136"/>
                </a:cubicBezTo>
                <a:cubicBezTo>
                  <a:pt x="367" y="137"/>
                  <a:pt x="367" y="137"/>
                  <a:pt x="367" y="137"/>
                </a:cubicBezTo>
                <a:cubicBezTo>
                  <a:pt x="366" y="137"/>
                  <a:pt x="366" y="137"/>
                  <a:pt x="366" y="137"/>
                </a:cubicBezTo>
                <a:cubicBezTo>
                  <a:pt x="366" y="136"/>
                  <a:pt x="366" y="136"/>
                  <a:pt x="366" y="135"/>
                </a:cubicBezTo>
                <a:cubicBezTo>
                  <a:pt x="366" y="135"/>
                  <a:pt x="367" y="134"/>
                  <a:pt x="367" y="134"/>
                </a:cubicBezTo>
                <a:cubicBezTo>
                  <a:pt x="367" y="132"/>
                  <a:pt x="367" y="132"/>
                  <a:pt x="367" y="131"/>
                </a:cubicBezTo>
                <a:cubicBezTo>
                  <a:pt x="367" y="132"/>
                  <a:pt x="366" y="132"/>
                  <a:pt x="366" y="132"/>
                </a:cubicBezTo>
                <a:cubicBezTo>
                  <a:pt x="365" y="125"/>
                  <a:pt x="365" y="125"/>
                  <a:pt x="364" y="124"/>
                </a:cubicBezTo>
                <a:cubicBezTo>
                  <a:pt x="360" y="128"/>
                  <a:pt x="360" y="128"/>
                  <a:pt x="359" y="128"/>
                </a:cubicBezTo>
                <a:cubicBezTo>
                  <a:pt x="358" y="129"/>
                  <a:pt x="358" y="129"/>
                  <a:pt x="358" y="130"/>
                </a:cubicBezTo>
                <a:cubicBezTo>
                  <a:pt x="358" y="131"/>
                  <a:pt x="358" y="131"/>
                  <a:pt x="358" y="131"/>
                </a:cubicBezTo>
                <a:cubicBezTo>
                  <a:pt x="357" y="132"/>
                  <a:pt x="356" y="132"/>
                  <a:pt x="355" y="133"/>
                </a:cubicBezTo>
                <a:cubicBezTo>
                  <a:pt x="353" y="136"/>
                  <a:pt x="357" y="138"/>
                  <a:pt x="356" y="141"/>
                </a:cubicBezTo>
                <a:cubicBezTo>
                  <a:pt x="356" y="142"/>
                  <a:pt x="356" y="142"/>
                  <a:pt x="356" y="142"/>
                </a:cubicBezTo>
                <a:cubicBezTo>
                  <a:pt x="355" y="144"/>
                  <a:pt x="355" y="144"/>
                  <a:pt x="355" y="144"/>
                </a:cubicBezTo>
                <a:cubicBezTo>
                  <a:pt x="356" y="145"/>
                  <a:pt x="356" y="147"/>
                  <a:pt x="356" y="148"/>
                </a:cubicBezTo>
                <a:cubicBezTo>
                  <a:pt x="356" y="149"/>
                  <a:pt x="356" y="150"/>
                  <a:pt x="356" y="150"/>
                </a:cubicBezTo>
                <a:cubicBezTo>
                  <a:pt x="356" y="150"/>
                  <a:pt x="355" y="150"/>
                  <a:pt x="355" y="150"/>
                </a:cubicBezTo>
                <a:cubicBezTo>
                  <a:pt x="354" y="150"/>
                  <a:pt x="354" y="150"/>
                  <a:pt x="353" y="150"/>
                </a:cubicBezTo>
                <a:cubicBezTo>
                  <a:pt x="351" y="151"/>
                  <a:pt x="351" y="151"/>
                  <a:pt x="350" y="150"/>
                </a:cubicBezTo>
                <a:cubicBezTo>
                  <a:pt x="346" y="150"/>
                  <a:pt x="346" y="150"/>
                  <a:pt x="337" y="156"/>
                </a:cubicBezTo>
                <a:cubicBezTo>
                  <a:pt x="336" y="155"/>
                  <a:pt x="336" y="155"/>
                  <a:pt x="335" y="155"/>
                </a:cubicBezTo>
                <a:cubicBezTo>
                  <a:pt x="335" y="155"/>
                  <a:pt x="335" y="155"/>
                  <a:pt x="334" y="155"/>
                </a:cubicBezTo>
                <a:cubicBezTo>
                  <a:pt x="334" y="155"/>
                  <a:pt x="333" y="155"/>
                  <a:pt x="333" y="155"/>
                </a:cubicBezTo>
                <a:cubicBezTo>
                  <a:pt x="332" y="155"/>
                  <a:pt x="332" y="156"/>
                  <a:pt x="332" y="157"/>
                </a:cubicBezTo>
                <a:cubicBezTo>
                  <a:pt x="334" y="158"/>
                  <a:pt x="334" y="158"/>
                  <a:pt x="334" y="158"/>
                </a:cubicBezTo>
                <a:cubicBezTo>
                  <a:pt x="334" y="159"/>
                  <a:pt x="334" y="160"/>
                  <a:pt x="333" y="161"/>
                </a:cubicBezTo>
                <a:cubicBezTo>
                  <a:pt x="330" y="161"/>
                  <a:pt x="330" y="161"/>
                  <a:pt x="325" y="165"/>
                </a:cubicBezTo>
                <a:cubicBezTo>
                  <a:pt x="324" y="165"/>
                  <a:pt x="324" y="165"/>
                  <a:pt x="324" y="165"/>
                </a:cubicBezTo>
                <a:cubicBezTo>
                  <a:pt x="323" y="165"/>
                  <a:pt x="322" y="165"/>
                  <a:pt x="322" y="165"/>
                </a:cubicBezTo>
                <a:cubicBezTo>
                  <a:pt x="320" y="167"/>
                  <a:pt x="320" y="169"/>
                  <a:pt x="319" y="171"/>
                </a:cubicBezTo>
                <a:cubicBezTo>
                  <a:pt x="317" y="171"/>
                  <a:pt x="316" y="171"/>
                  <a:pt x="314" y="172"/>
                </a:cubicBezTo>
                <a:cubicBezTo>
                  <a:pt x="314" y="173"/>
                  <a:pt x="313" y="174"/>
                  <a:pt x="313" y="175"/>
                </a:cubicBezTo>
                <a:cubicBezTo>
                  <a:pt x="312" y="175"/>
                  <a:pt x="311" y="175"/>
                  <a:pt x="310" y="175"/>
                </a:cubicBezTo>
                <a:cubicBezTo>
                  <a:pt x="309" y="174"/>
                  <a:pt x="309" y="174"/>
                  <a:pt x="309" y="174"/>
                </a:cubicBezTo>
                <a:cubicBezTo>
                  <a:pt x="308" y="174"/>
                  <a:pt x="307" y="174"/>
                  <a:pt x="307" y="174"/>
                </a:cubicBezTo>
                <a:cubicBezTo>
                  <a:pt x="306" y="173"/>
                  <a:pt x="306" y="173"/>
                  <a:pt x="306" y="173"/>
                </a:cubicBezTo>
                <a:cubicBezTo>
                  <a:pt x="305" y="172"/>
                  <a:pt x="305" y="172"/>
                  <a:pt x="304" y="172"/>
                </a:cubicBezTo>
                <a:cubicBezTo>
                  <a:pt x="303" y="173"/>
                  <a:pt x="303" y="174"/>
                  <a:pt x="303" y="175"/>
                </a:cubicBezTo>
                <a:cubicBezTo>
                  <a:pt x="303" y="175"/>
                  <a:pt x="304" y="176"/>
                  <a:pt x="304" y="176"/>
                </a:cubicBezTo>
                <a:cubicBezTo>
                  <a:pt x="304" y="176"/>
                  <a:pt x="303" y="177"/>
                  <a:pt x="303" y="178"/>
                </a:cubicBezTo>
                <a:cubicBezTo>
                  <a:pt x="303" y="179"/>
                  <a:pt x="303" y="179"/>
                  <a:pt x="303" y="179"/>
                </a:cubicBezTo>
                <a:cubicBezTo>
                  <a:pt x="303" y="179"/>
                  <a:pt x="303" y="180"/>
                  <a:pt x="303" y="180"/>
                </a:cubicBezTo>
                <a:cubicBezTo>
                  <a:pt x="301" y="180"/>
                  <a:pt x="298" y="180"/>
                  <a:pt x="296" y="180"/>
                </a:cubicBezTo>
                <a:cubicBezTo>
                  <a:pt x="295" y="179"/>
                  <a:pt x="295" y="179"/>
                  <a:pt x="295" y="178"/>
                </a:cubicBezTo>
                <a:cubicBezTo>
                  <a:pt x="289" y="179"/>
                  <a:pt x="289" y="179"/>
                  <a:pt x="288" y="180"/>
                </a:cubicBezTo>
                <a:cubicBezTo>
                  <a:pt x="288" y="182"/>
                  <a:pt x="289" y="182"/>
                  <a:pt x="289" y="182"/>
                </a:cubicBezTo>
                <a:cubicBezTo>
                  <a:pt x="290" y="183"/>
                  <a:pt x="291" y="184"/>
                  <a:pt x="292" y="184"/>
                </a:cubicBezTo>
                <a:cubicBezTo>
                  <a:pt x="294" y="184"/>
                  <a:pt x="294" y="184"/>
                  <a:pt x="295" y="184"/>
                </a:cubicBezTo>
                <a:cubicBezTo>
                  <a:pt x="298" y="187"/>
                  <a:pt x="298" y="187"/>
                  <a:pt x="298" y="188"/>
                </a:cubicBezTo>
                <a:cubicBezTo>
                  <a:pt x="299" y="191"/>
                  <a:pt x="299" y="193"/>
                  <a:pt x="299" y="195"/>
                </a:cubicBezTo>
                <a:cubicBezTo>
                  <a:pt x="300" y="196"/>
                  <a:pt x="301" y="197"/>
                  <a:pt x="302" y="199"/>
                </a:cubicBezTo>
                <a:cubicBezTo>
                  <a:pt x="302" y="201"/>
                  <a:pt x="302" y="201"/>
                  <a:pt x="297" y="213"/>
                </a:cubicBezTo>
                <a:cubicBezTo>
                  <a:pt x="296" y="214"/>
                  <a:pt x="294" y="215"/>
                  <a:pt x="293" y="215"/>
                </a:cubicBezTo>
                <a:cubicBezTo>
                  <a:pt x="292" y="215"/>
                  <a:pt x="292" y="215"/>
                  <a:pt x="292" y="215"/>
                </a:cubicBezTo>
                <a:cubicBezTo>
                  <a:pt x="289" y="214"/>
                  <a:pt x="286" y="214"/>
                  <a:pt x="283" y="212"/>
                </a:cubicBezTo>
                <a:cubicBezTo>
                  <a:pt x="279" y="211"/>
                  <a:pt x="276" y="211"/>
                  <a:pt x="273" y="211"/>
                </a:cubicBezTo>
                <a:cubicBezTo>
                  <a:pt x="269" y="210"/>
                  <a:pt x="269" y="210"/>
                  <a:pt x="268" y="209"/>
                </a:cubicBezTo>
                <a:cubicBezTo>
                  <a:pt x="268" y="209"/>
                  <a:pt x="268" y="209"/>
                  <a:pt x="268" y="209"/>
                </a:cubicBezTo>
                <a:cubicBezTo>
                  <a:pt x="267" y="210"/>
                  <a:pt x="267" y="210"/>
                  <a:pt x="266" y="210"/>
                </a:cubicBezTo>
                <a:cubicBezTo>
                  <a:pt x="264" y="212"/>
                  <a:pt x="262" y="212"/>
                  <a:pt x="260" y="212"/>
                </a:cubicBezTo>
                <a:cubicBezTo>
                  <a:pt x="260" y="213"/>
                  <a:pt x="260" y="213"/>
                  <a:pt x="260" y="213"/>
                </a:cubicBezTo>
                <a:cubicBezTo>
                  <a:pt x="262" y="217"/>
                  <a:pt x="258" y="221"/>
                  <a:pt x="260" y="225"/>
                </a:cubicBezTo>
                <a:cubicBezTo>
                  <a:pt x="259" y="227"/>
                  <a:pt x="259" y="229"/>
                  <a:pt x="259" y="232"/>
                </a:cubicBezTo>
                <a:cubicBezTo>
                  <a:pt x="254" y="239"/>
                  <a:pt x="254" y="239"/>
                  <a:pt x="255" y="241"/>
                </a:cubicBezTo>
                <a:cubicBezTo>
                  <a:pt x="256" y="243"/>
                  <a:pt x="256" y="244"/>
                  <a:pt x="256" y="244"/>
                </a:cubicBezTo>
                <a:cubicBezTo>
                  <a:pt x="255" y="245"/>
                  <a:pt x="255" y="245"/>
                  <a:pt x="255" y="245"/>
                </a:cubicBezTo>
                <a:cubicBezTo>
                  <a:pt x="254" y="247"/>
                  <a:pt x="254" y="247"/>
                  <a:pt x="254" y="251"/>
                </a:cubicBezTo>
                <a:cubicBezTo>
                  <a:pt x="255" y="251"/>
                  <a:pt x="256" y="251"/>
                  <a:pt x="257" y="251"/>
                </a:cubicBezTo>
                <a:cubicBezTo>
                  <a:pt x="259" y="251"/>
                  <a:pt x="260" y="250"/>
                  <a:pt x="262" y="253"/>
                </a:cubicBezTo>
                <a:cubicBezTo>
                  <a:pt x="263" y="253"/>
                  <a:pt x="264" y="252"/>
                  <a:pt x="265" y="252"/>
                </a:cubicBezTo>
                <a:cubicBezTo>
                  <a:pt x="266" y="252"/>
                  <a:pt x="266" y="252"/>
                  <a:pt x="269" y="254"/>
                </a:cubicBezTo>
                <a:cubicBezTo>
                  <a:pt x="270" y="255"/>
                  <a:pt x="270" y="257"/>
                  <a:pt x="271" y="258"/>
                </a:cubicBezTo>
                <a:cubicBezTo>
                  <a:pt x="271" y="258"/>
                  <a:pt x="272" y="258"/>
                  <a:pt x="272" y="258"/>
                </a:cubicBezTo>
                <a:cubicBezTo>
                  <a:pt x="271" y="257"/>
                  <a:pt x="271" y="257"/>
                  <a:pt x="271" y="257"/>
                </a:cubicBezTo>
                <a:cubicBezTo>
                  <a:pt x="281" y="254"/>
                  <a:pt x="289" y="246"/>
                  <a:pt x="301" y="246"/>
                </a:cubicBezTo>
                <a:cubicBezTo>
                  <a:pt x="303" y="244"/>
                  <a:pt x="303" y="243"/>
                  <a:pt x="303" y="242"/>
                </a:cubicBezTo>
                <a:cubicBezTo>
                  <a:pt x="302" y="241"/>
                  <a:pt x="301" y="240"/>
                  <a:pt x="301" y="239"/>
                </a:cubicBezTo>
                <a:cubicBezTo>
                  <a:pt x="301" y="238"/>
                  <a:pt x="301" y="238"/>
                  <a:pt x="304" y="232"/>
                </a:cubicBezTo>
                <a:cubicBezTo>
                  <a:pt x="306" y="229"/>
                  <a:pt x="320" y="226"/>
                  <a:pt x="320" y="226"/>
                </a:cubicBezTo>
                <a:cubicBezTo>
                  <a:pt x="322" y="224"/>
                  <a:pt x="322" y="223"/>
                  <a:pt x="322" y="222"/>
                </a:cubicBezTo>
                <a:cubicBezTo>
                  <a:pt x="322" y="222"/>
                  <a:pt x="322" y="222"/>
                  <a:pt x="322" y="221"/>
                </a:cubicBezTo>
                <a:cubicBezTo>
                  <a:pt x="322" y="216"/>
                  <a:pt x="322" y="212"/>
                  <a:pt x="329" y="214"/>
                </a:cubicBezTo>
                <a:cubicBezTo>
                  <a:pt x="330" y="214"/>
                  <a:pt x="330" y="214"/>
                  <a:pt x="330" y="214"/>
                </a:cubicBezTo>
                <a:cubicBezTo>
                  <a:pt x="330" y="214"/>
                  <a:pt x="330" y="214"/>
                  <a:pt x="330" y="214"/>
                </a:cubicBezTo>
                <a:cubicBezTo>
                  <a:pt x="330" y="214"/>
                  <a:pt x="330" y="214"/>
                  <a:pt x="330" y="214"/>
                </a:cubicBezTo>
                <a:cubicBezTo>
                  <a:pt x="330" y="214"/>
                  <a:pt x="330" y="214"/>
                  <a:pt x="330" y="214"/>
                </a:cubicBezTo>
                <a:cubicBezTo>
                  <a:pt x="330" y="214"/>
                  <a:pt x="330" y="214"/>
                  <a:pt x="330" y="214"/>
                </a:cubicBezTo>
                <a:cubicBezTo>
                  <a:pt x="330" y="214"/>
                  <a:pt x="330" y="214"/>
                  <a:pt x="330" y="214"/>
                </a:cubicBezTo>
                <a:cubicBezTo>
                  <a:pt x="330" y="214"/>
                  <a:pt x="330" y="214"/>
                  <a:pt x="330" y="214"/>
                </a:cubicBezTo>
                <a:cubicBezTo>
                  <a:pt x="331" y="214"/>
                  <a:pt x="331" y="214"/>
                  <a:pt x="331" y="214"/>
                </a:cubicBezTo>
                <a:cubicBezTo>
                  <a:pt x="334" y="216"/>
                  <a:pt x="334" y="216"/>
                  <a:pt x="336" y="216"/>
                </a:cubicBezTo>
                <a:cubicBezTo>
                  <a:pt x="337" y="216"/>
                  <a:pt x="337" y="216"/>
                  <a:pt x="338" y="216"/>
                </a:cubicBezTo>
                <a:cubicBezTo>
                  <a:pt x="338" y="216"/>
                  <a:pt x="339" y="216"/>
                  <a:pt x="340" y="216"/>
                </a:cubicBezTo>
                <a:cubicBezTo>
                  <a:pt x="340" y="214"/>
                  <a:pt x="340" y="214"/>
                  <a:pt x="342" y="212"/>
                </a:cubicBezTo>
                <a:cubicBezTo>
                  <a:pt x="344" y="212"/>
                  <a:pt x="344" y="212"/>
                  <a:pt x="345" y="212"/>
                </a:cubicBezTo>
                <a:cubicBezTo>
                  <a:pt x="346" y="212"/>
                  <a:pt x="348" y="212"/>
                  <a:pt x="351" y="208"/>
                </a:cubicBezTo>
                <a:cubicBezTo>
                  <a:pt x="358" y="209"/>
                  <a:pt x="357" y="217"/>
                  <a:pt x="362" y="220"/>
                </a:cubicBezTo>
                <a:cubicBezTo>
                  <a:pt x="363" y="220"/>
                  <a:pt x="364" y="221"/>
                  <a:pt x="364" y="223"/>
                </a:cubicBezTo>
                <a:cubicBezTo>
                  <a:pt x="380" y="233"/>
                  <a:pt x="388" y="241"/>
                  <a:pt x="387" y="246"/>
                </a:cubicBezTo>
                <a:cubicBezTo>
                  <a:pt x="385" y="247"/>
                  <a:pt x="373" y="249"/>
                  <a:pt x="369" y="249"/>
                </a:cubicBezTo>
                <a:cubicBezTo>
                  <a:pt x="369" y="249"/>
                  <a:pt x="368" y="250"/>
                  <a:pt x="368" y="250"/>
                </a:cubicBezTo>
                <a:cubicBezTo>
                  <a:pt x="371" y="252"/>
                  <a:pt x="373" y="255"/>
                  <a:pt x="377" y="256"/>
                </a:cubicBezTo>
                <a:cubicBezTo>
                  <a:pt x="379" y="256"/>
                  <a:pt x="382" y="256"/>
                  <a:pt x="384" y="256"/>
                </a:cubicBezTo>
                <a:cubicBezTo>
                  <a:pt x="384" y="255"/>
                  <a:pt x="384" y="253"/>
                  <a:pt x="384" y="252"/>
                </a:cubicBezTo>
                <a:cubicBezTo>
                  <a:pt x="389" y="250"/>
                  <a:pt x="392" y="245"/>
                  <a:pt x="396" y="242"/>
                </a:cubicBezTo>
                <a:cubicBezTo>
                  <a:pt x="396" y="240"/>
                  <a:pt x="396" y="240"/>
                  <a:pt x="396" y="239"/>
                </a:cubicBezTo>
                <a:cubicBezTo>
                  <a:pt x="393" y="239"/>
                  <a:pt x="393" y="239"/>
                  <a:pt x="392" y="239"/>
                </a:cubicBezTo>
                <a:cubicBezTo>
                  <a:pt x="391" y="239"/>
                  <a:pt x="391" y="238"/>
                  <a:pt x="391" y="238"/>
                </a:cubicBezTo>
                <a:cubicBezTo>
                  <a:pt x="393" y="236"/>
                  <a:pt x="394" y="236"/>
                  <a:pt x="395" y="236"/>
                </a:cubicBezTo>
                <a:cubicBezTo>
                  <a:pt x="398" y="237"/>
                  <a:pt x="398" y="237"/>
                  <a:pt x="400" y="239"/>
                </a:cubicBezTo>
                <a:cubicBezTo>
                  <a:pt x="400" y="239"/>
                  <a:pt x="400" y="239"/>
                  <a:pt x="400" y="234"/>
                </a:cubicBezTo>
                <a:cubicBezTo>
                  <a:pt x="396" y="231"/>
                  <a:pt x="391" y="230"/>
                  <a:pt x="389" y="226"/>
                </a:cubicBezTo>
                <a:cubicBezTo>
                  <a:pt x="388" y="226"/>
                  <a:pt x="385" y="226"/>
                  <a:pt x="380" y="221"/>
                </a:cubicBezTo>
                <a:cubicBezTo>
                  <a:pt x="381" y="219"/>
                  <a:pt x="381" y="219"/>
                  <a:pt x="375" y="215"/>
                </a:cubicBezTo>
                <a:cubicBezTo>
                  <a:pt x="375" y="214"/>
                  <a:pt x="374" y="214"/>
                  <a:pt x="374" y="214"/>
                </a:cubicBezTo>
                <a:cubicBezTo>
                  <a:pt x="374" y="213"/>
                  <a:pt x="373" y="212"/>
                  <a:pt x="373" y="211"/>
                </a:cubicBezTo>
                <a:cubicBezTo>
                  <a:pt x="372" y="210"/>
                  <a:pt x="370" y="210"/>
                  <a:pt x="369" y="210"/>
                </a:cubicBezTo>
                <a:cubicBezTo>
                  <a:pt x="369" y="209"/>
                  <a:pt x="369" y="209"/>
                  <a:pt x="369" y="208"/>
                </a:cubicBezTo>
                <a:cubicBezTo>
                  <a:pt x="370" y="207"/>
                  <a:pt x="370" y="207"/>
                  <a:pt x="370" y="207"/>
                </a:cubicBezTo>
                <a:cubicBezTo>
                  <a:pt x="371" y="206"/>
                  <a:pt x="371" y="205"/>
                  <a:pt x="371" y="205"/>
                </a:cubicBezTo>
                <a:cubicBezTo>
                  <a:pt x="371" y="204"/>
                  <a:pt x="371" y="203"/>
                  <a:pt x="371" y="202"/>
                </a:cubicBezTo>
                <a:cubicBezTo>
                  <a:pt x="374" y="201"/>
                  <a:pt x="375" y="202"/>
                  <a:pt x="376" y="205"/>
                </a:cubicBezTo>
                <a:cubicBezTo>
                  <a:pt x="384" y="206"/>
                  <a:pt x="386" y="216"/>
                  <a:pt x="394" y="217"/>
                </a:cubicBezTo>
                <a:cubicBezTo>
                  <a:pt x="394" y="218"/>
                  <a:pt x="394" y="218"/>
                  <a:pt x="395" y="218"/>
                </a:cubicBezTo>
                <a:cubicBezTo>
                  <a:pt x="398" y="222"/>
                  <a:pt x="404" y="223"/>
                  <a:pt x="406" y="228"/>
                </a:cubicBezTo>
                <a:cubicBezTo>
                  <a:pt x="404" y="234"/>
                  <a:pt x="404" y="234"/>
                  <a:pt x="406" y="236"/>
                </a:cubicBezTo>
                <a:cubicBezTo>
                  <a:pt x="407" y="239"/>
                  <a:pt x="407" y="242"/>
                  <a:pt x="411" y="242"/>
                </a:cubicBezTo>
                <a:cubicBezTo>
                  <a:pt x="413" y="244"/>
                  <a:pt x="413" y="246"/>
                  <a:pt x="413" y="247"/>
                </a:cubicBezTo>
                <a:cubicBezTo>
                  <a:pt x="412" y="247"/>
                  <a:pt x="411" y="247"/>
                  <a:pt x="410" y="247"/>
                </a:cubicBezTo>
                <a:cubicBezTo>
                  <a:pt x="410" y="247"/>
                  <a:pt x="409" y="246"/>
                  <a:pt x="409" y="246"/>
                </a:cubicBezTo>
                <a:cubicBezTo>
                  <a:pt x="409" y="246"/>
                  <a:pt x="408" y="247"/>
                  <a:pt x="408" y="247"/>
                </a:cubicBezTo>
                <a:cubicBezTo>
                  <a:pt x="411" y="251"/>
                  <a:pt x="411" y="251"/>
                  <a:pt x="414" y="252"/>
                </a:cubicBezTo>
                <a:cubicBezTo>
                  <a:pt x="414" y="252"/>
                  <a:pt x="414" y="251"/>
                  <a:pt x="414" y="251"/>
                </a:cubicBezTo>
                <a:cubicBezTo>
                  <a:pt x="416" y="252"/>
                  <a:pt x="417" y="252"/>
                  <a:pt x="419" y="254"/>
                </a:cubicBezTo>
                <a:cubicBezTo>
                  <a:pt x="418" y="256"/>
                  <a:pt x="418" y="257"/>
                  <a:pt x="419" y="258"/>
                </a:cubicBezTo>
                <a:cubicBezTo>
                  <a:pt x="421" y="259"/>
                  <a:pt x="421" y="259"/>
                  <a:pt x="422" y="259"/>
                </a:cubicBezTo>
                <a:cubicBezTo>
                  <a:pt x="423" y="259"/>
                  <a:pt x="424" y="259"/>
                  <a:pt x="424" y="259"/>
                </a:cubicBezTo>
                <a:cubicBezTo>
                  <a:pt x="425" y="258"/>
                  <a:pt x="426" y="257"/>
                  <a:pt x="426" y="256"/>
                </a:cubicBezTo>
                <a:cubicBezTo>
                  <a:pt x="426" y="255"/>
                  <a:pt x="426" y="255"/>
                  <a:pt x="426" y="254"/>
                </a:cubicBezTo>
                <a:cubicBezTo>
                  <a:pt x="426" y="254"/>
                  <a:pt x="426" y="253"/>
                  <a:pt x="426" y="253"/>
                </a:cubicBezTo>
                <a:cubicBezTo>
                  <a:pt x="426" y="252"/>
                  <a:pt x="427" y="252"/>
                  <a:pt x="427" y="251"/>
                </a:cubicBezTo>
                <a:cubicBezTo>
                  <a:pt x="428" y="252"/>
                  <a:pt x="430" y="252"/>
                  <a:pt x="430" y="253"/>
                </a:cubicBezTo>
                <a:cubicBezTo>
                  <a:pt x="431" y="253"/>
                  <a:pt x="432" y="253"/>
                  <a:pt x="432" y="253"/>
                </a:cubicBezTo>
                <a:cubicBezTo>
                  <a:pt x="432" y="253"/>
                  <a:pt x="433" y="252"/>
                  <a:pt x="433" y="252"/>
                </a:cubicBezTo>
                <a:cubicBezTo>
                  <a:pt x="433" y="251"/>
                  <a:pt x="433" y="249"/>
                  <a:pt x="433" y="248"/>
                </a:cubicBezTo>
                <a:cubicBezTo>
                  <a:pt x="435" y="248"/>
                  <a:pt x="436" y="248"/>
                  <a:pt x="437" y="248"/>
                </a:cubicBezTo>
                <a:cubicBezTo>
                  <a:pt x="436" y="246"/>
                  <a:pt x="435" y="246"/>
                  <a:pt x="433" y="245"/>
                </a:cubicBezTo>
                <a:cubicBezTo>
                  <a:pt x="433" y="246"/>
                  <a:pt x="432" y="247"/>
                  <a:pt x="432" y="248"/>
                </a:cubicBezTo>
                <a:cubicBezTo>
                  <a:pt x="429" y="248"/>
                  <a:pt x="429" y="247"/>
                  <a:pt x="427" y="241"/>
                </a:cubicBezTo>
                <a:cubicBezTo>
                  <a:pt x="424" y="240"/>
                  <a:pt x="424" y="240"/>
                  <a:pt x="422" y="238"/>
                </a:cubicBezTo>
                <a:cubicBezTo>
                  <a:pt x="422" y="237"/>
                  <a:pt x="422" y="237"/>
                  <a:pt x="422" y="236"/>
                </a:cubicBezTo>
                <a:cubicBezTo>
                  <a:pt x="424" y="236"/>
                  <a:pt x="424" y="236"/>
                  <a:pt x="424" y="236"/>
                </a:cubicBezTo>
                <a:cubicBezTo>
                  <a:pt x="425" y="236"/>
                  <a:pt x="426" y="237"/>
                  <a:pt x="427" y="237"/>
                </a:cubicBezTo>
                <a:cubicBezTo>
                  <a:pt x="429" y="237"/>
                  <a:pt x="429" y="237"/>
                  <a:pt x="430" y="237"/>
                </a:cubicBezTo>
                <a:cubicBezTo>
                  <a:pt x="430" y="237"/>
                  <a:pt x="430" y="238"/>
                  <a:pt x="431" y="238"/>
                </a:cubicBezTo>
                <a:cubicBezTo>
                  <a:pt x="431" y="237"/>
                  <a:pt x="431" y="235"/>
                  <a:pt x="431" y="234"/>
                </a:cubicBezTo>
                <a:cubicBezTo>
                  <a:pt x="433" y="232"/>
                  <a:pt x="433" y="232"/>
                  <a:pt x="442" y="236"/>
                </a:cubicBezTo>
                <a:cubicBezTo>
                  <a:pt x="442" y="236"/>
                  <a:pt x="443" y="237"/>
                  <a:pt x="443" y="238"/>
                </a:cubicBezTo>
                <a:cubicBezTo>
                  <a:pt x="443" y="238"/>
                  <a:pt x="443" y="238"/>
                  <a:pt x="444" y="238"/>
                </a:cubicBezTo>
                <a:cubicBezTo>
                  <a:pt x="445" y="240"/>
                  <a:pt x="445" y="240"/>
                  <a:pt x="445" y="240"/>
                </a:cubicBezTo>
                <a:cubicBezTo>
                  <a:pt x="444" y="240"/>
                  <a:pt x="443" y="241"/>
                  <a:pt x="443" y="241"/>
                </a:cubicBezTo>
                <a:cubicBezTo>
                  <a:pt x="443" y="244"/>
                  <a:pt x="448" y="245"/>
                  <a:pt x="447" y="249"/>
                </a:cubicBezTo>
                <a:cubicBezTo>
                  <a:pt x="447" y="250"/>
                  <a:pt x="447" y="251"/>
                  <a:pt x="447" y="251"/>
                </a:cubicBezTo>
                <a:cubicBezTo>
                  <a:pt x="447" y="252"/>
                  <a:pt x="447" y="252"/>
                  <a:pt x="447" y="253"/>
                </a:cubicBezTo>
                <a:cubicBezTo>
                  <a:pt x="447" y="254"/>
                  <a:pt x="448" y="255"/>
                  <a:pt x="449" y="256"/>
                </a:cubicBezTo>
                <a:cubicBezTo>
                  <a:pt x="449" y="256"/>
                  <a:pt x="449" y="256"/>
                  <a:pt x="449" y="256"/>
                </a:cubicBezTo>
                <a:cubicBezTo>
                  <a:pt x="450" y="257"/>
                  <a:pt x="450" y="257"/>
                  <a:pt x="450" y="257"/>
                </a:cubicBezTo>
                <a:cubicBezTo>
                  <a:pt x="450" y="257"/>
                  <a:pt x="450" y="257"/>
                  <a:pt x="450" y="257"/>
                </a:cubicBezTo>
                <a:cubicBezTo>
                  <a:pt x="451" y="258"/>
                  <a:pt x="451" y="258"/>
                  <a:pt x="451" y="258"/>
                </a:cubicBezTo>
                <a:cubicBezTo>
                  <a:pt x="452" y="258"/>
                  <a:pt x="452" y="258"/>
                  <a:pt x="452" y="258"/>
                </a:cubicBezTo>
                <a:cubicBezTo>
                  <a:pt x="452" y="259"/>
                  <a:pt x="452" y="259"/>
                  <a:pt x="452" y="260"/>
                </a:cubicBezTo>
                <a:cubicBezTo>
                  <a:pt x="452" y="261"/>
                  <a:pt x="452" y="261"/>
                  <a:pt x="452" y="261"/>
                </a:cubicBezTo>
                <a:cubicBezTo>
                  <a:pt x="451" y="261"/>
                  <a:pt x="451" y="261"/>
                  <a:pt x="451" y="261"/>
                </a:cubicBezTo>
                <a:cubicBezTo>
                  <a:pt x="451" y="262"/>
                  <a:pt x="451" y="262"/>
                  <a:pt x="451" y="262"/>
                </a:cubicBezTo>
                <a:cubicBezTo>
                  <a:pt x="451" y="263"/>
                  <a:pt x="451" y="264"/>
                  <a:pt x="452" y="265"/>
                </a:cubicBezTo>
                <a:cubicBezTo>
                  <a:pt x="452" y="266"/>
                  <a:pt x="452" y="266"/>
                  <a:pt x="452" y="266"/>
                </a:cubicBezTo>
                <a:cubicBezTo>
                  <a:pt x="453" y="266"/>
                  <a:pt x="453" y="266"/>
                  <a:pt x="453" y="266"/>
                </a:cubicBezTo>
                <a:cubicBezTo>
                  <a:pt x="454" y="265"/>
                  <a:pt x="454" y="265"/>
                  <a:pt x="454" y="265"/>
                </a:cubicBezTo>
                <a:cubicBezTo>
                  <a:pt x="454" y="263"/>
                  <a:pt x="454" y="263"/>
                  <a:pt x="454" y="263"/>
                </a:cubicBezTo>
                <a:cubicBezTo>
                  <a:pt x="454" y="262"/>
                  <a:pt x="454" y="261"/>
                  <a:pt x="454" y="261"/>
                </a:cubicBezTo>
                <a:cubicBezTo>
                  <a:pt x="455" y="259"/>
                  <a:pt x="455" y="259"/>
                  <a:pt x="455" y="259"/>
                </a:cubicBezTo>
                <a:cubicBezTo>
                  <a:pt x="456" y="259"/>
                  <a:pt x="456" y="259"/>
                  <a:pt x="456" y="259"/>
                </a:cubicBezTo>
                <a:cubicBezTo>
                  <a:pt x="456" y="260"/>
                  <a:pt x="456" y="260"/>
                  <a:pt x="456" y="260"/>
                </a:cubicBezTo>
                <a:cubicBezTo>
                  <a:pt x="457" y="260"/>
                  <a:pt x="457" y="260"/>
                  <a:pt x="457" y="260"/>
                </a:cubicBezTo>
                <a:cubicBezTo>
                  <a:pt x="457" y="261"/>
                  <a:pt x="457" y="261"/>
                  <a:pt x="457" y="261"/>
                </a:cubicBezTo>
                <a:cubicBezTo>
                  <a:pt x="458" y="261"/>
                  <a:pt x="459" y="262"/>
                  <a:pt x="459" y="262"/>
                </a:cubicBezTo>
                <a:cubicBezTo>
                  <a:pt x="460" y="263"/>
                  <a:pt x="460" y="263"/>
                  <a:pt x="460" y="263"/>
                </a:cubicBezTo>
                <a:cubicBezTo>
                  <a:pt x="460" y="264"/>
                  <a:pt x="460" y="264"/>
                  <a:pt x="460" y="264"/>
                </a:cubicBezTo>
                <a:cubicBezTo>
                  <a:pt x="461" y="264"/>
                  <a:pt x="461" y="264"/>
                  <a:pt x="461" y="264"/>
                </a:cubicBezTo>
                <a:cubicBezTo>
                  <a:pt x="462" y="264"/>
                  <a:pt x="462" y="264"/>
                  <a:pt x="462" y="264"/>
                </a:cubicBezTo>
                <a:cubicBezTo>
                  <a:pt x="462" y="264"/>
                  <a:pt x="464" y="264"/>
                  <a:pt x="464" y="265"/>
                </a:cubicBezTo>
                <a:cubicBezTo>
                  <a:pt x="466" y="265"/>
                  <a:pt x="466" y="265"/>
                  <a:pt x="466" y="265"/>
                </a:cubicBezTo>
                <a:cubicBezTo>
                  <a:pt x="467" y="265"/>
                  <a:pt x="467" y="265"/>
                  <a:pt x="467" y="265"/>
                </a:cubicBezTo>
                <a:cubicBezTo>
                  <a:pt x="467" y="264"/>
                  <a:pt x="467" y="264"/>
                  <a:pt x="467" y="264"/>
                </a:cubicBezTo>
                <a:cubicBezTo>
                  <a:pt x="467" y="264"/>
                  <a:pt x="467" y="264"/>
                  <a:pt x="467" y="264"/>
                </a:cubicBezTo>
                <a:cubicBezTo>
                  <a:pt x="467" y="263"/>
                  <a:pt x="467" y="263"/>
                  <a:pt x="467" y="263"/>
                </a:cubicBezTo>
                <a:cubicBezTo>
                  <a:pt x="467" y="262"/>
                  <a:pt x="467" y="261"/>
                  <a:pt x="468" y="260"/>
                </a:cubicBezTo>
                <a:cubicBezTo>
                  <a:pt x="468" y="259"/>
                  <a:pt x="468" y="259"/>
                  <a:pt x="468" y="259"/>
                </a:cubicBezTo>
                <a:cubicBezTo>
                  <a:pt x="469" y="259"/>
                  <a:pt x="469" y="259"/>
                  <a:pt x="469" y="259"/>
                </a:cubicBezTo>
                <a:cubicBezTo>
                  <a:pt x="470" y="259"/>
                  <a:pt x="471" y="259"/>
                  <a:pt x="472" y="260"/>
                </a:cubicBezTo>
                <a:cubicBezTo>
                  <a:pt x="474" y="261"/>
                  <a:pt x="474" y="261"/>
                  <a:pt x="474" y="261"/>
                </a:cubicBezTo>
                <a:cubicBezTo>
                  <a:pt x="476" y="263"/>
                  <a:pt x="476" y="263"/>
                  <a:pt x="476" y="263"/>
                </a:cubicBezTo>
                <a:cubicBezTo>
                  <a:pt x="477" y="263"/>
                  <a:pt x="477" y="263"/>
                  <a:pt x="477" y="263"/>
                </a:cubicBezTo>
                <a:cubicBezTo>
                  <a:pt x="477" y="264"/>
                  <a:pt x="477" y="264"/>
                  <a:pt x="477" y="264"/>
                </a:cubicBezTo>
                <a:cubicBezTo>
                  <a:pt x="478" y="264"/>
                  <a:pt x="478" y="264"/>
                  <a:pt x="478" y="264"/>
                </a:cubicBezTo>
                <a:cubicBezTo>
                  <a:pt x="478" y="264"/>
                  <a:pt x="478" y="264"/>
                  <a:pt x="478" y="264"/>
                </a:cubicBezTo>
                <a:cubicBezTo>
                  <a:pt x="481" y="264"/>
                  <a:pt x="484" y="264"/>
                  <a:pt x="486" y="265"/>
                </a:cubicBezTo>
                <a:cubicBezTo>
                  <a:pt x="486" y="264"/>
                  <a:pt x="486" y="263"/>
                  <a:pt x="486" y="263"/>
                </a:cubicBezTo>
                <a:cubicBezTo>
                  <a:pt x="486" y="262"/>
                  <a:pt x="486" y="262"/>
                  <a:pt x="486" y="262"/>
                </a:cubicBezTo>
                <a:cubicBezTo>
                  <a:pt x="486" y="261"/>
                  <a:pt x="486" y="261"/>
                  <a:pt x="486" y="260"/>
                </a:cubicBezTo>
                <a:cubicBezTo>
                  <a:pt x="486" y="260"/>
                  <a:pt x="487" y="260"/>
                  <a:pt x="487" y="260"/>
                </a:cubicBezTo>
                <a:cubicBezTo>
                  <a:pt x="488" y="259"/>
                  <a:pt x="488" y="259"/>
                  <a:pt x="488" y="259"/>
                </a:cubicBezTo>
                <a:cubicBezTo>
                  <a:pt x="489" y="259"/>
                  <a:pt x="489" y="259"/>
                  <a:pt x="489" y="259"/>
                </a:cubicBezTo>
                <a:cubicBezTo>
                  <a:pt x="490" y="260"/>
                  <a:pt x="491" y="261"/>
                  <a:pt x="492" y="261"/>
                </a:cubicBezTo>
                <a:cubicBezTo>
                  <a:pt x="493" y="262"/>
                  <a:pt x="494" y="262"/>
                  <a:pt x="494" y="262"/>
                </a:cubicBezTo>
                <a:cubicBezTo>
                  <a:pt x="494" y="261"/>
                  <a:pt x="494" y="261"/>
                  <a:pt x="494" y="261"/>
                </a:cubicBezTo>
                <a:cubicBezTo>
                  <a:pt x="495" y="261"/>
                  <a:pt x="495" y="261"/>
                  <a:pt x="495" y="261"/>
                </a:cubicBezTo>
                <a:cubicBezTo>
                  <a:pt x="495" y="260"/>
                  <a:pt x="495" y="260"/>
                  <a:pt x="495" y="260"/>
                </a:cubicBezTo>
                <a:cubicBezTo>
                  <a:pt x="496" y="260"/>
                  <a:pt x="496" y="260"/>
                  <a:pt x="496" y="260"/>
                </a:cubicBezTo>
                <a:cubicBezTo>
                  <a:pt x="497" y="262"/>
                  <a:pt x="497" y="262"/>
                  <a:pt x="497" y="262"/>
                </a:cubicBezTo>
                <a:cubicBezTo>
                  <a:pt x="497" y="263"/>
                  <a:pt x="497" y="263"/>
                  <a:pt x="497" y="263"/>
                </a:cubicBezTo>
                <a:cubicBezTo>
                  <a:pt x="497" y="264"/>
                  <a:pt x="497" y="265"/>
                  <a:pt x="497" y="266"/>
                </a:cubicBezTo>
                <a:cubicBezTo>
                  <a:pt x="496" y="268"/>
                  <a:pt x="496" y="270"/>
                  <a:pt x="497" y="273"/>
                </a:cubicBezTo>
                <a:cubicBezTo>
                  <a:pt x="497" y="273"/>
                  <a:pt x="497" y="273"/>
                  <a:pt x="497" y="273"/>
                </a:cubicBezTo>
                <a:cubicBezTo>
                  <a:pt x="497" y="274"/>
                  <a:pt x="498" y="274"/>
                  <a:pt x="498" y="275"/>
                </a:cubicBezTo>
                <a:cubicBezTo>
                  <a:pt x="498" y="275"/>
                  <a:pt x="497" y="276"/>
                  <a:pt x="497" y="277"/>
                </a:cubicBezTo>
                <a:cubicBezTo>
                  <a:pt x="497" y="277"/>
                  <a:pt x="497" y="277"/>
                  <a:pt x="497" y="277"/>
                </a:cubicBezTo>
                <a:cubicBezTo>
                  <a:pt x="497" y="278"/>
                  <a:pt x="497" y="278"/>
                  <a:pt x="497" y="278"/>
                </a:cubicBezTo>
                <a:cubicBezTo>
                  <a:pt x="496" y="280"/>
                  <a:pt x="496" y="280"/>
                  <a:pt x="496" y="280"/>
                </a:cubicBezTo>
                <a:cubicBezTo>
                  <a:pt x="496" y="280"/>
                  <a:pt x="496" y="280"/>
                  <a:pt x="496" y="280"/>
                </a:cubicBezTo>
                <a:cubicBezTo>
                  <a:pt x="494" y="284"/>
                  <a:pt x="494" y="284"/>
                  <a:pt x="493" y="284"/>
                </a:cubicBezTo>
                <a:cubicBezTo>
                  <a:pt x="492" y="285"/>
                  <a:pt x="492" y="285"/>
                  <a:pt x="492" y="285"/>
                </a:cubicBezTo>
                <a:cubicBezTo>
                  <a:pt x="492" y="285"/>
                  <a:pt x="492" y="285"/>
                  <a:pt x="492" y="285"/>
                </a:cubicBezTo>
                <a:cubicBezTo>
                  <a:pt x="492" y="286"/>
                  <a:pt x="492" y="286"/>
                  <a:pt x="492" y="286"/>
                </a:cubicBezTo>
                <a:cubicBezTo>
                  <a:pt x="514" y="287"/>
                  <a:pt x="537" y="287"/>
                  <a:pt x="558" y="288"/>
                </a:cubicBezTo>
                <a:cubicBezTo>
                  <a:pt x="575" y="288"/>
                  <a:pt x="590" y="288"/>
                  <a:pt x="605" y="288"/>
                </a:cubicBezTo>
                <a:moveTo>
                  <a:pt x="554" y="46"/>
                </a:moveTo>
                <a:cubicBezTo>
                  <a:pt x="531" y="34"/>
                  <a:pt x="531" y="34"/>
                  <a:pt x="531" y="34"/>
                </a:cubicBezTo>
                <a:cubicBezTo>
                  <a:pt x="531" y="34"/>
                  <a:pt x="531" y="34"/>
                  <a:pt x="531" y="34"/>
                </a:cubicBezTo>
                <a:cubicBezTo>
                  <a:pt x="532" y="34"/>
                  <a:pt x="532" y="34"/>
                  <a:pt x="532" y="34"/>
                </a:cubicBezTo>
                <a:cubicBezTo>
                  <a:pt x="533" y="35"/>
                  <a:pt x="533" y="35"/>
                  <a:pt x="533" y="35"/>
                </a:cubicBezTo>
                <a:cubicBezTo>
                  <a:pt x="532" y="35"/>
                  <a:pt x="532" y="35"/>
                  <a:pt x="532" y="35"/>
                </a:cubicBezTo>
                <a:cubicBezTo>
                  <a:pt x="533" y="35"/>
                  <a:pt x="533" y="35"/>
                  <a:pt x="533" y="35"/>
                </a:cubicBezTo>
                <a:cubicBezTo>
                  <a:pt x="534" y="35"/>
                  <a:pt x="534" y="35"/>
                  <a:pt x="534" y="35"/>
                </a:cubicBezTo>
                <a:cubicBezTo>
                  <a:pt x="533" y="35"/>
                  <a:pt x="533" y="35"/>
                  <a:pt x="533" y="35"/>
                </a:cubicBezTo>
                <a:cubicBezTo>
                  <a:pt x="532" y="35"/>
                  <a:pt x="530" y="34"/>
                  <a:pt x="529" y="33"/>
                </a:cubicBezTo>
                <a:cubicBezTo>
                  <a:pt x="530" y="33"/>
                  <a:pt x="530" y="34"/>
                  <a:pt x="531" y="34"/>
                </a:cubicBezTo>
                <a:cubicBezTo>
                  <a:pt x="531" y="34"/>
                  <a:pt x="530" y="34"/>
                  <a:pt x="529" y="33"/>
                </a:cubicBezTo>
                <a:cubicBezTo>
                  <a:pt x="528" y="33"/>
                  <a:pt x="528" y="33"/>
                  <a:pt x="525" y="31"/>
                </a:cubicBezTo>
                <a:cubicBezTo>
                  <a:pt x="524" y="31"/>
                  <a:pt x="524" y="31"/>
                  <a:pt x="524" y="31"/>
                </a:cubicBezTo>
                <a:cubicBezTo>
                  <a:pt x="523" y="31"/>
                  <a:pt x="523" y="31"/>
                  <a:pt x="523" y="31"/>
                </a:cubicBezTo>
                <a:cubicBezTo>
                  <a:pt x="525" y="32"/>
                  <a:pt x="527" y="32"/>
                  <a:pt x="529" y="33"/>
                </a:cubicBezTo>
                <a:cubicBezTo>
                  <a:pt x="529" y="33"/>
                  <a:pt x="529" y="33"/>
                  <a:pt x="529" y="33"/>
                </a:cubicBezTo>
                <a:cubicBezTo>
                  <a:pt x="529" y="34"/>
                  <a:pt x="529" y="34"/>
                  <a:pt x="529" y="34"/>
                </a:cubicBezTo>
                <a:cubicBezTo>
                  <a:pt x="530" y="34"/>
                  <a:pt x="531" y="34"/>
                  <a:pt x="532" y="35"/>
                </a:cubicBezTo>
                <a:cubicBezTo>
                  <a:pt x="532" y="35"/>
                  <a:pt x="532" y="35"/>
                  <a:pt x="533" y="35"/>
                </a:cubicBezTo>
                <a:cubicBezTo>
                  <a:pt x="533" y="35"/>
                  <a:pt x="534" y="36"/>
                  <a:pt x="534" y="36"/>
                </a:cubicBezTo>
                <a:cubicBezTo>
                  <a:pt x="534" y="36"/>
                  <a:pt x="534" y="36"/>
                  <a:pt x="534" y="36"/>
                </a:cubicBezTo>
                <a:cubicBezTo>
                  <a:pt x="535" y="37"/>
                  <a:pt x="535" y="37"/>
                  <a:pt x="535" y="37"/>
                </a:cubicBezTo>
                <a:cubicBezTo>
                  <a:pt x="535" y="37"/>
                  <a:pt x="535" y="37"/>
                  <a:pt x="535" y="37"/>
                </a:cubicBezTo>
                <a:cubicBezTo>
                  <a:pt x="536" y="37"/>
                  <a:pt x="536" y="37"/>
                  <a:pt x="536" y="37"/>
                </a:cubicBezTo>
                <a:cubicBezTo>
                  <a:pt x="535" y="37"/>
                  <a:pt x="535" y="37"/>
                  <a:pt x="535" y="37"/>
                </a:cubicBezTo>
                <a:cubicBezTo>
                  <a:pt x="535" y="37"/>
                  <a:pt x="529" y="34"/>
                  <a:pt x="526" y="32"/>
                </a:cubicBezTo>
                <a:cubicBezTo>
                  <a:pt x="526" y="32"/>
                  <a:pt x="526" y="32"/>
                  <a:pt x="526" y="32"/>
                </a:cubicBezTo>
                <a:cubicBezTo>
                  <a:pt x="525" y="32"/>
                  <a:pt x="524" y="31"/>
                  <a:pt x="524" y="31"/>
                </a:cubicBezTo>
                <a:cubicBezTo>
                  <a:pt x="523" y="31"/>
                  <a:pt x="523" y="31"/>
                  <a:pt x="522" y="30"/>
                </a:cubicBezTo>
                <a:cubicBezTo>
                  <a:pt x="522" y="30"/>
                  <a:pt x="522" y="30"/>
                  <a:pt x="522" y="30"/>
                </a:cubicBezTo>
                <a:cubicBezTo>
                  <a:pt x="521" y="30"/>
                  <a:pt x="521" y="30"/>
                  <a:pt x="517" y="28"/>
                </a:cubicBezTo>
                <a:cubicBezTo>
                  <a:pt x="517" y="28"/>
                  <a:pt x="517" y="28"/>
                  <a:pt x="517" y="28"/>
                </a:cubicBezTo>
                <a:cubicBezTo>
                  <a:pt x="516" y="27"/>
                  <a:pt x="514" y="27"/>
                  <a:pt x="513" y="26"/>
                </a:cubicBezTo>
                <a:cubicBezTo>
                  <a:pt x="513" y="26"/>
                  <a:pt x="513" y="26"/>
                  <a:pt x="513" y="26"/>
                </a:cubicBezTo>
                <a:cubicBezTo>
                  <a:pt x="511" y="25"/>
                  <a:pt x="509" y="25"/>
                  <a:pt x="507" y="24"/>
                </a:cubicBezTo>
                <a:cubicBezTo>
                  <a:pt x="507" y="24"/>
                  <a:pt x="507" y="24"/>
                  <a:pt x="507" y="24"/>
                </a:cubicBezTo>
                <a:cubicBezTo>
                  <a:pt x="504" y="23"/>
                  <a:pt x="502" y="22"/>
                  <a:pt x="499" y="21"/>
                </a:cubicBezTo>
                <a:cubicBezTo>
                  <a:pt x="498" y="21"/>
                  <a:pt x="498" y="21"/>
                  <a:pt x="498" y="21"/>
                </a:cubicBezTo>
                <a:cubicBezTo>
                  <a:pt x="498" y="21"/>
                  <a:pt x="498" y="21"/>
                  <a:pt x="498" y="21"/>
                </a:cubicBezTo>
                <a:cubicBezTo>
                  <a:pt x="498" y="21"/>
                  <a:pt x="499" y="21"/>
                  <a:pt x="499" y="21"/>
                </a:cubicBezTo>
                <a:cubicBezTo>
                  <a:pt x="499" y="21"/>
                  <a:pt x="498" y="21"/>
                  <a:pt x="497" y="21"/>
                </a:cubicBezTo>
                <a:cubicBezTo>
                  <a:pt x="498" y="21"/>
                  <a:pt x="499" y="21"/>
                  <a:pt x="500" y="22"/>
                </a:cubicBezTo>
                <a:cubicBezTo>
                  <a:pt x="500" y="22"/>
                  <a:pt x="500" y="22"/>
                  <a:pt x="500" y="22"/>
                </a:cubicBezTo>
                <a:cubicBezTo>
                  <a:pt x="499" y="22"/>
                  <a:pt x="499" y="22"/>
                  <a:pt x="499" y="22"/>
                </a:cubicBezTo>
                <a:cubicBezTo>
                  <a:pt x="499" y="21"/>
                  <a:pt x="498" y="21"/>
                  <a:pt x="498" y="21"/>
                </a:cubicBezTo>
                <a:cubicBezTo>
                  <a:pt x="497" y="21"/>
                  <a:pt x="496" y="20"/>
                  <a:pt x="494" y="20"/>
                </a:cubicBezTo>
                <a:cubicBezTo>
                  <a:pt x="494" y="20"/>
                  <a:pt x="494" y="20"/>
                  <a:pt x="494" y="20"/>
                </a:cubicBezTo>
                <a:cubicBezTo>
                  <a:pt x="494" y="20"/>
                  <a:pt x="493" y="20"/>
                  <a:pt x="489" y="18"/>
                </a:cubicBezTo>
                <a:cubicBezTo>
                  <a:pt x="489" y="18"/>
                  <a:pt x="488" y="18"/>
                  <a:pt x="487" y="17"/>
                </a:cubicBezTo>
                <a:cubicBezTo>
                  <a:pt x="486" y="18"/>
                  <a:pt x="486" y="18"/>
                  <a:pt x="486" y="18"/>
                </a:cubicBezTo>
                <a:cubicBezTo>
                  <a:pt x="497" y="21"/>
                  <a:pt x="497" y="21"/>
                  <a:pt x="499" y="22"/>
                </a:cubicBezTo>
                <a:cubicBezTo>
                  <a:pt x="498" y="22"/>
                  <a:pt x="498" y="22"/>
                  <a:pt x="498" y="22"/>
                </a:cubicBezTo>
                <a:cubicBezTo>
                  <a:pt x="498" y="22"/>
                  <a:pt x="499" y="23"/>
                  <a:pt x="500" y="23"/>
                </a:cubicBezTo>
                <a:cubicBezTo>
                  <a:pt x="500" y="23"/>
                  <a:pt x="500" y="23"/>
                  <a:pt x="500" y="23"/>
                </a:cubicBezTo>
                <a:cubicBezTo>
                  <a:pt x="500" y="23"/>
                  <a:pt x="500" y="23"/>
                  <a:pt x="500" y="23"/>
                </a:cubicBezTo>
                <a:cubicBezTo>
                  <a:pt x="500" y="23"/>
                  <a:pt x="500" y="23"/>
                  <a:pt x="500" y="23"/>
                </a:cubicBezTo>
                <a:cubicBezTo>
                  <a:pt x="500" y="23"/>
                  <a:pt x="500" y="23"/>
                  <a:pt x="500" y="23"/>
                </a:cubicBezTo>
                <a:cubicBezTo>
                  <a:pt x="500" y="23"/>
                  <a:pt x="500" y="23"/>
                  <a:pt x="500" y="23"/>
                </a:cubicBezTo>
                <a:cubicBezTo>
                  <a:pt x="500" y="23"/>
                  <a:pt x="500" y="23"/>
                  <a:pt x="500" y="23"/>
                </a:cubicBezTo>
                <a:cubicBezTo>
                  <a:pt x="501" y="24"/>
                  <a:pt x="501" y="24"/>
                  <a:pt x="502" y="24"/>
                </a:cubicBezTo>
                <a:cubicBezTo>
                  <a:pt x="502" y="24"/>
                  <a:pt x="503" y="24"/>
                  <a:pt x="503" y="25"/>
                </a:cubicBezTo>
                <a:cubicBezTo>
                  <a:pt x="503" y="24"/>
                  <a:pt x="503" y="24"/>
                  <a:pt x="500" y="24"/>
                </a:cubicBezTo>
                <a:cubicBezTo>
                  <a:pt x="499" y="24"/>
                  <a:pt x="499" y="24"/>
                  <a:pt x="499" y="24"/>
                </a:cubicBezTo>
                <a:cubicBezTo>
                  <a:pt x="498" y="23"/>
                  <a:pt x="498" y="23"/>
                  <a:pt x="498" y="23"/>
                </a:cubicBezTo>
                <a:cubicBezTo>
                  <a:pt x="500" y="24"/>
                  <a:pt x="501" y="25"/>
                  <a:pt x="502" y="25"/>
                </a:cubicBezTo>
                <a:cubicBezTo>
                  <a:pt x="502" y="25"/>
                  <a:pt x="502" y="25"/>
                  <a:pt x="502" y="25"/>
                </a:cubicBezTo>
                <a:cubicBezTo>
                  <a:pt x="503" y="26"/>
                  <a:pt x="504" y="26"/>
                  <a:pt x="504" y="27"/>
                </a:cubicBezTo>
                <a:cubicBezTo>
                  <a:pt x="504" y="27"/>
                  <a:pt x="504" y="27"/>
                  <a:pt x="504" y="27"/>
                </a:cubicBezTo>
                <a:cubicBezTo>
                  <a:pt x="506" y="29"/>
                  <a:pt x="506" y="29"/>
                  <a:pt x="515" y="34"/>
                </a:cubicBezTo>
                <a:cubicBezTo>
                  <a:pt x="516" y="34"/>
                  <a:pt x="516" y="34"/>
                  <a:pt x="517" y="34"/>
                </a:cubicBezTo>
                <a:cubicBezTo>
                  <a:pt x="517" y="35"/>
                  <a:pt x="517" y="35"/>
                  <a:pt x="517" y="35"/>
                </a:cubicBezTo>
                <a:cubicBezTo>
                  <a:pt x="517" y="35"/>
                  <a:pt x="517" y="35"/>
                  <a:pt x="517" y="35"/>
                </a:cubicBezTo>
                <a:cubicBezTo>
                  <a:pt x="517" y="35"/>
                  <a:pt x="517" y="35"/>
                  <a:pt x="517" y="35"/>
                </a:cubicBezTo>
                <a:cubicBezTo>
                  <a:pt x="516" y="35"/>
                  <a:pt x="516" y="35"/>
                  <a:pt x="515" y="35"/>
                </a:cubicBezTo>
                <a:cubicBezTo>
                  <a:pt x="515" y="36"/>
                  <a:pt x="515" y="36"/>
                  <a:pt x="514" y="36"/>
                </a:cubicBezTo>
                <a:cubicBezTo>
                  <a:pt x="515" y="36"/>
                  <a:pt x="515" y="36"/>
                  <a:pt x="515" y="36"/>
                </a:cubicBezTo>
                <a:cubicBezTo>
                  <a:pt x="515" y="37"/>
                  <a:pt x="515" y="37"/>
                  <a:pt x="515" y="37"/>
                </a:cubicBezTo>
                <a:cubicBezTo>
                  <a:pt x="515" y="37"/>
                  <a:pt x="515" y="37"/>
                  <a:pt x="514" y="37"/>
                </a:cubicBezTo>
                <a:cubicBezTo>
                  <a:pt x="515" y="37"/>
                  <a:pt x="524" y="42"/>
                  <a:pt x="525" y="43"/>
                </a:cubicBezTo>
                <a:cubicBezTo>
                  <a:pt x="526" y="43"/>
                  <a:pt x="526" y="43"/>
                  <a:pt x="526" y="43"/>
                </a:cubicBezTo>
                <a:cubicBezTo>
                  <a:pt x="526" y="43"/>
                  <a:pt x="527" y="43"/>
                  <a:pt x="530" y="44"/>
                </a:cubicBezTo>
                <a:cubicBezTo>
                  <a:pt x="530" y="45"/>
                  <a:pt x="531" y="45"/>
                  <a:pt x="531" y="45"/>
                </a:cubicBezTo>
                <a:cubicBezTo>
                  <a:pt x="532" y="46"/>
                  <a:pt x="532" y="46"/>
                  <a:pt x="532" y="46"/>
                </a:cubicBezTo>
                <a:cubicBezTo>
                  <a:pt x="531" y="46"/>
                  <a:pt x="531" y="46"/>
                  <a:pt x="524" y="43"/>
                </a:cubicBezTo>
                <a:cubicBezTo>
                  <a:pt x="524" y="43"/>
                  <a:pt x="523" y="43"/>
                  <a:pt x="523" y="43"/>
                </a:cubicBezTo>
                <a:cubicBezTo>
                  <a:pt x="522" y="43"/>
                  <a:pt x="521" y="42"/>
                  <a:pt x="520" y="42"/>
                </a:cubicBezTo>
                <a:cubicBezTo>
                  <a:pt x="519" y="41"/>
                  <a:pt x="519" y="41"/>
                  <a:pt x="519" y="41"/>
                </a:cubicBezTo>
                <a:cubicBezTo>
                  <a:pt x="519" y="42"/>
                  <a:pt x="519" y="42"/>
                  <a:pt x="519" y="42"/>
                </a:cubicBezTo>
                <a:cubicBezTo>
                  <a:pt x="520" y="43"/>
                  <a:pt x="520" y="43"/>
                  <a:pt x="520" y="43"/>
                </a:cubicBezTo>
                <a:cubicBezTo>
                  <a:pt x="522" y="43"/>
                  <a:pt x="522" y="43"/>
                  <a:pt x="524" y="45"/>
                </a:cubicBezTo>
                <a:cubicBezTo>
                  <a:pt x="524" y="45"/>
                  <a:pt x="524" y="45"/>
                  <a:pt x="522" y="44"/>
                </a:cubicBezTo>
                <a:cubicBezTo>
                  <a:pt x="521" y="44"/>
                  <a:pt x="521" y="44"/>
                  <a:pt x="521" y="44"/>
                </a:cubicBezTo>
                <a:cubicBezTo>
                  <a:pt x="523" y="46"/>
                  <a:pt x="525" y="47"/>
                  <a:pt x="526" y="47"/>
                </a:cubicBezTo>
                <a:cubicBezTo>
                  <a:pt x="526" y="47"/>
                  <a:pt x="526" y="47"/>
                  <a:pt x="526" y="47"/>
                </a:cubicBezTo>
                <a:cubicBezTo>
                  <a:pt x="526" y="47"/>
                  <a:pt x="526" y="47"/>
                  <a:pt x="526" y="47"/>
                </a:cubicBezTo>
                <a:cubicBezTo>
                  <a:pt x="526" y="47"/>
                  <a:pt x="526" y="47"/>
                  <a:pt x="526" y="47"/>
                </a:cubicBezTo>
                <a:cubicBezTo>
                  <a:pt x="526" y="47"/>
                  <a:pt x="526" y="47"/>
                  <a:pt x="526" y="47"/>
                </a:cubicBezTo>
                <a:cubicBezTo>
                  <a:pt x="527" y="47"/>
                  <a:pt x="527" y="47"/>
                  <a:pt x="527" y="47"/>
                </a:cubicBezTo>
                <a:cubicBezTo>
                  <a:pt x="527" y="47"/>
                  <a:pt x="527" y="47"/>
                  <a:pt x="527" y="47"/>
                </a:cubicBezTo>
                <a:cubicBezTo>
                  <a:pt x="527" y="47"/>
                  <a:pt x="527" y="47"/>
                  <a:pt x="527" y="47"/>
                </a:cubicBezTo>
                <a:cubicBezTo>
                  <a:pt x="527" y="47"/>
                  <a:pt x="527" y="47"/>
                  <a:pt x="527" y="47"/>
                </a:cubicBezTo>
                <a:cubicBezTo>
                  <a:pt x="530" y="48"/>
                  <a:pt x="533" y="50"/>
                  <a:pt x="533" y="50"/>
                </a:cubicBezTo>
                <a:cubicBezTo>
                  <a:pt x="530" y="48"/>
                  <a:pt x="526" y="48"/>
                  <a:pt x="523" y="46"/>
                </a:cubicBezTo>
                <a:cubicBezTo>
                  <a:pt x="522" y="46"/>
                  <a:pt x="521" y="45"/>
                  <a:pt x="521" y="45"/>
                </a:cubicBezTo>
                <a:cubicBezTo>
                  <a:pt x="515" y="41"/>
                  <a:pt x="515" y="41"/>
                  <a:pt x="512" y="40"/>
                </a:cubicBezTo>
                <a:cubicBezTo>
                  <a:pt x="512" y="40"/>
                  <a:pt x="512" y="40"/>
                  <a:pt x="512" y="40"/>
                </a:cubicBezTo>
                <a:cubicBezTo>
                  <a:pt x="512" y="40"/>
                  <a:pt x="512" y="40"/>
                  <a:pt x="512" y="40"/>
                </a:cubicBezTo>
                <a:cubicBezTo>
                  <a:pt x="512" y="40"/>
                  <a:pt x="512" y="40"/>
                  <a:pt x="512" y="40"/>
                </a:cubicBezTo>
                <a:cubicBezTo>
                  <a:pt x="512" y="40"/>
                  <a:pt x="512" y="40"/>
                  <a:pt x="512" y="40"/>
                </a:cubicBezTo>
                <a:cubicBezTo>
                  <a:pt x="512" y="40"/>
                  <a:pt x="512" y="40"/>
                  <a:pt x="512" y="40"/>
                </a:cubicBezTo>
                <a:cubicBezTo>
                  <a:pt x="512" y="40"/>
                  <a:pt x="512" y="40"/>
                  <a:pt x="512" y="40"/>
                </a:cubicBezTo>
                <a:cubicBezTo>
                  <a:pt x="512" y="40"/>
                  <a:pt x="512" y="40"/>
                  <a:pt x="512" y="40"/>
                </a:cubicBezTo>
                <a:cubicBezTo>
                  <a:pt x="512" y="40"/>
                  <a:pt x="512" y="40"/>
                  <a:pt x="512" y="40"/>
                </a:cubicBezTo>
                <a:cubicBezTo>
                  <a:pt x="517" y="43"/>
                  <a:pt x="517" y="43"/>
                  <a:pt x="517" y="43"/>
                </a:cubicBezTo>
                <a:cubicBezTo>
                  <a:pt x="518" y="44"/>
                  <a:pt x="518" y="44"/>
                  <a:pt x="519" y="44"/>
                </a:cubicBezTo>
                <a:cubicBezTo>
                  <a:pt x="518" y="44"/>
                  <a:pt x="518" y="44"/>
                  <a:pt x="518" y="44"/>
                </a:cubicBezTo>
                <a:cubicBezTo>
                  <a:pt x="519" y="46"/>
                  <a:pt x="521" y="47"/>
                  <a:pt x="521" y="47"/>
                </a:cubicBezTo>
                <a:cubicBezTo>
                  <a:pt x="521" y="48"/>
                  <a:pt x="521" y="48"/>
                  <a:pt x="521" y="48"/>
                </a:cubicBezTo>
                <a:cubicBezTo>
                  <a:pt x="530" y="53"/>
                  <a:pt x="530" y="53"/>
                  <a:pt x="532" y="54"/>
                </a:cubicBezTo>
                <a:cubicBezTo>
                  <a:pt x="532" y="55"/>
                  <a:pt x="532" y="55"/>
                  <a:pt x="532" y="55"/>
                </a:cubicBezTo>
                <a:cubicBezTo>
                  <a:pt x="534" y="56"/>
                  <a:pt x="537" y="58"/>
                  <a:pt x="539" y="60"/>
                </a:cubicBezTo>
                <a:cubicBezTo>
                  <a:pt x="540" y="60"/>
                  <a:pt x="541" y="60"/>
                  <a:pt x="541" y="60"/>
                </a:cubicBezTo>
                <a:cubicBezTo>
                  <a:pt x="541" y="59"/>
                  <a:pt x="540" y="59"/>
                  <a:pt x="540" y="58"/>
                </a:cubicBezTo>
                <a:cubicBezTo>
                  <a:pt x="540" y="58"/>
                  <a:pt x="540" y="58"/>
                  <a:pt x="540" y="58"/>
                </a:cubicBezTo>
                <a:cubicBezTo>
                  <a:pt x="546" y="60"/>
                  <a:pt x="550" y="65"/>
                  <a:pt x="556" y="67"/>
                </a:cubicBezTo>
                <a:cubicBezTo>
                  <a:pt x="557" y="68"/>
                  <a:pt x="558" y="68"/>
                  <a:pt x="559" y="69"/>
                </a:cubicBezTo>
                <a:cubicBezTo>
                  <a:pt x="558" y="70"/>
                  <a:pt x="558" y="70"/>
                  <a:pt x="558" y="70"/>
                </a:cubicBezTo>
                <a:cubicBezTo>
                  <a:pt x="555" y="68"/>
                  <a:pt x="555" y="68"/>
                  <a:pt x="553" y="67"/>
                </a:cubicBezTo>
                <a:cubicBezTo>
                  <a:pt x="553" y="66"/>
                  <a:pt x="553" y="66"/>
                  <a:pt x="552" y="66"/>
                </a:cubicBezTo>
                <a:cubicBezTo>
                  <a:pt x="552" y="66"/>
                  <a:pt x="546" y="61"/>
                  <a:pt x="544" y="62"/>
                </a:cubicBezTo>
                <a:cubicBezTo>
                  <a:pt x="543" y="62"/>
                  <a:pt x="543" y="62"/>
                  <a:pt x="543" y="62"/>
                </a:cubicBezTo>
                <a:cubicBezTo>
                  <a:pt x="544" y="64"/>
                  <a:pt x="554" y="73"/>
                  <a:pt x="554" y="73"/>
                </a:cubicBezTo>
                <a:cubicBezTo>
                  <a:pt x="553" y="73"/>
                  <a:pt x="553" y="73"/>
                  <a:pt x="553" y="73"/>
                </a:cubicBezTo>
                <a:cubicBezTo>
                  <a:pt x="553" y="73"/>
                  <a:pt x="553" y="74"/>
                  <a:pt x="553" y="75"/>
                </a:cubicBezTo>
                <a:cubicBezTo>
                  <a:pt x="553" y="75"/>
                  <a:pt x="554" y="76"/>
                  <a:pt x="554" y="76"/>
                </a:cubicBezTo>
                <a:cubicBezTo>
                  <a:pt x="554" y="76"/>
                  <a:pt x="554" y="76"/>
                  <a:pt x="554" y="76"/>
                </a:cubicBezTo>
                <a:cubicBezTo>
                  <a:pt x="553" y="76"/>
                  <a:pt x="553" y="76"/>
                  <a:pt x="551" y="76"/>
                </a:cubicBezTo>
                <a:cubicBezTo>
                  <a:pt x="550" y="75"/>
                  <a:pt x="549" y="75"/>
                  <a:pt x="548" y="75"/>
                </a:cubicBezTo>
                <a:cubicBezTo>
                  <a:pt x="547" y="75"/>
                  <a:pt x="547" y="75"/>
                  <a:pt x="547" y="75"/>
                </a:cubicBezTo>
                <a:cubicBezTo>
                  <a:pt x="547" y="74"/>
                  <a:pt x="546" y="74"/>
                  <a:pt x="546" y="73"/>
                </a:cubicBezTo>
                <a:cubicBezTo>
                  <a:pt x="547" y="73"/>
                  <a:pt x="548" y="74"/>
                  <a:pt x="550" y="74"/>
                </a:cubicBezTo>
                <a:cubicBezTo>
                  <a:pt x="550" y="73"/>
                  <a:pt x="550" y="72"/>
                  <a:pt x="547" y="68"/>
                </a:cubicBezTo>
                <a:cubicBezTo>
                  <a:pt x="547" y="68"/>
                  <a:pt x="547" y="68"/>
                  <a:pt x="533" y="57"/>
                </a:cubicBezTo>
                <a:cubicBezTo>
                  <a:pt x="532" y="56"/>
                  <a:pt x="532" y="56"/>
                  <a:pt x="531" y="56"/>
                </a:cubicBezTo>
                <a:cubicBezTo>
                  <a:pt x="527" y="52"/>
                  <a:pt x="527" y="52"/>
                  <a:pt x="520" y="48"/>
                </a:cubicBezTo>
                <a:cubicBezTo>
                  <a:pt x="518" y="47"/>
                  <a:pt x="516" y="45"/>
                  <a:pt x="515" y="44"/>
                </a:cubicBezTo>
                <a:cubicBezTo>
                  <a:pt x="515" y="44"/>
                  <a:pt x="515" y="44"/>
                  <a:pt x="516" y="44"/>
                </a:cubicBezTo>
                <a:cubicBezTo>
                  <a:pt x="510" y="41"/>
                  <a:pt x="510" y="41"/>
                  <a:pt x="510" y="41"/>
                </a:cubicBezTo>
                <a:cubicBezTo>
                  <a:pt x="509" y="41"/>
                  <a:pt x="508" y="40"/>
                  <a:pt x="507" y="40"/>
                </a:cubicBezTo>
                <a:cubicBezTo>
                  <a:pt x="506" y="40"/>
                  <a:pt x="506" y="40"/>
                  <a:pt x="506" y="40"/>
                </a:cubicBezTo>
                <a:cubicBezTo>
                  <a:pt x="505" y="40"/>
                  <a:pt x="505" y="40"/>
                  <a:pt x="505" y="40"/>
                </a:cubicBezTo>
                <a:cubicBezTo>
                  <a:pt x="506" y="41"/>
                  <a:pt x="506" y="41"/>
                  <a:pt x="506" y="41"/>
                </a:cubicBezTo>
                <a:cubicBezTo>
                  <a:pt x="505" y="41"/>
                  <a:pt x="505" y="41"/>
                  <a:pt x="505" y="41"/>
                </a:cubicBezTo>
                <a:cubicBezTo>
                  <a:pt x="506" y="43"/>
                  <a:pt x="513" y="48"/>
                  <a:pt x="513" y="48"/>
                </a:cubicBezTo>
                <a:cubicBezTo>
                  <a:pt x="512" y="48"/>
                  <a:pt x="512" y="48"/>
                  <a:pt x="512" y="48"/>
                </a:cubicBezTo>
                <a:cubicBezTo>
                  <a:pt x="512" y="49"/>
                  <a:pt x="512" y="49"/>
                  <a:pt x="512" y="49"/>
                </a:cubicBezTo>
                <a:cubicBezTo>
                  <a:pt x="513" y="50"/>
                  <a:pt x="513" y="50"/>
                  <a:pt x="513" y="50"/>
                </a:cubicBezTo>
                <a:cubicBezTo>
                  <a:pt x="514" y="50"/>
                  <a:pt x="514" y="50"/>
                  <a:pt x="514" y="50"/>
                </a:cubicBezTo>
                <a:cubicBezTo>
                  <a:pt x="514" y="51"/>
                  <a:pt x="515" y="51"/>
                  <a:pt x="515" y="51"/>
                </a:cubicBezTo>
                <a:cubicBezTo>
                  <a:pt x="516" y="51"/>
                  <a:pt x="519" y="53"/>
                  <a:pt x="520" y="54"/>
                </a:cubicBezTo>
                <a:cubicBezTo>
                  <a:pt x="521" y="56"/>
                  <a:pt x="523" y="57"/>
                  <a:pt x="530" y="60"/>
                </a:cubicBezTo>
                <a:cubicBezTo>
                  <a:pt x="532" y="62"/>
                  <a:pt x="532" y="62"/>
                  <a:pt x="535" y="65"/>
                </a:cubicBezTo>
                <a:cubicBezTo>
                  <a:pt x="535" y="65"/>
                  <a:pt x="534" y="65"/>
                  <a:pt x="534" y="65"/>
                </a:cubicBezTo>
                <a:cubicBezTo>
                  <a:pt x="533" y="65"/>
                  <a:pt x="533" y="65"/>
                  <a:pt x="516" y="57"/>
                </a:cubicBezTo>
                <a:cubicBezTo>
                  <a:pt x="515" y="57"/>
                  <a:pt x="515" y="57"/>
                  <a:pt x="514" y="57"/>
                </a:cubicBezTo>
                <a:cubicBezTo>
                  <a:pt x="513" y="57"/>
                  <a:pt x="512" y="56"/>
                  <a:pt x="511" y="56"/>
                </a:cubicBezTo>
                <a:cubicBezTo>
                  <a:pt x="510" y="56"/>
                  <a:pt x="510" y="56"/>
                  <a:pt x="509" y="56"/>
                </a:cubicBezTo>
                <a:cubicBezTo>
                  <a:pt x="507" y="55"/>
                  <a:pt x="505" y="54"/>
                  <a:pt x="503" y="53"/>
                </a:cubicBezTo>
                <a:cubicBezTo>
                  <a:pt x="502" y="53"/>
                  <a:pt x="502" y="52"/>
                  <a:pt x="501" y="52"/>
                </a:cubicBezTo>
                <a:cubicBezTo>
                  <a:pt x="500" y="52"/>
                  <a:pt x="500" y="52"/>
                  <a:pt x="500" y="52"/>
                </a:cubicBezTo>
                <a:cubicBezTo>
                  <a:pt x="500" y="53"/>
                  <a:pt x="500" y="53"/>
                  <a:pt x="500" y="53"/>
                </a:cubicBezTo>
                <a:cubicBezTo>
                  <a:pt x="504" y="57"/>
                  <a:pt x="511" y="56"/>
                  <a:pt x="514" y="62"/>
                </a:cubicBezTo>
                <a:cubicBezTo>
                  <a:pt x="514" y="62"/>
                  <a:pt x="514" y="62"/>
                  <a:pt x="514" y="62"/>
                </a:cubicBezTo>
                <a:cubicBezTo>
                  <a:pt x="514" y="63"/>
                  <a:pt x="514" y="64"/>
                  <a:pt x="514" y="65"/>
                </a:cubicBezTo>
                <a:cubicBezTo>
                  <a:pt x="514" y="65"/>
                  <a:pt x="514" y="65"/>
                  <a:pt x="514" y="65"/>
                </a:cubicBezTo>
                <a:cubicBezTo>
                  <a:pt x="510" y="61"/>
                  <a:pt x="510" y="61"/>
                  <a:pt x="510" y="61"/>
                </a:cubicBezTo>
                <a:cubicBezTo>
                  <a:pt x="509" y="61"/>
                  <a:pt x="509" y="61"/>
                  <a:pt x="509" y="61"/>
                </a:cubicBezTo>
                <a:cubicBezTo>
                  <a:pt x="509" y="61"/>
                  <a:pt x="509" y="61"/>
                  <a:pt x="509" y="61"/>
                </a:cubicBezTo>
                <a:cubicBezTo>
                  <a:pt x="509" y="62"/>
                  <a:pt x="509" y="62"/>
                  <a:pt x="509" y="62"/>
                </a:cubicBezTo>
                <a:cubicBezTo>
                  <a:pt x="508" y="63"/>
                  <a:pt x="508" y="63"/>
                  <a:pt x="508" y="63"/>
                </a:cubicBezTo>
                <a:cubicBezTo>
                  <a:pt x="508" y="63"/>
                  <a:pt x="508" y="63"/>
                  <a:pt x="508" y="63"/>
                </a:cubicBezTo>
                <a:cubicBezTo>
                  <a:pt x="507" y="62"/>
                  <a:pt x="507" y="62"/>
                  <a:pt x="507" y="62"/>
                </a:cubicBezTo>
                <a:cubicBezTo>
                  <a:pt x="522" y="79"/>
                  <a:pt x="537" y="99"/>
                  <a:pt x="550" y="121"/>
                </a:cubicBezTo>
                <a:cubicBezTo>
                  <a:pt x="614" y="121"/>
                  <a:pt x="649" y="120"/>
                  <a:pt x="646" y="118"/>
                </a:cubicBezTo>
                <a:cubicBezTo>
                  <a:pt x="644" y="116"/>
                  <a:pt x="644" y="116"/>
                  <a:pt x="644" y="116"/>
                </a:cubicBezTo>
                <a:cubicBezTo>
                  <a:pt x="617" y="89"/>
                  <a:pt x="617" y="89"/>
                  <a:pt x="602" y="77"/>
                </a:cubicBezTo>
                <a:cubicBezTo>
                  <a:pt x="573" y="57"/>
                  <a:pt x="569" y="54"/>
                  <a:pt x="554" y="46"/>
                </a:cubicBezTo>
                <a:moveTo>
                  <a:pt x="624" y="357"/>
                </a:moveTo>
                <a:cubicBezTo>
                  <a:pt x="624" y="357"/>
                  <a:pt x="624" y="357"/>
                  <a:pt x="624" y="357"/>
                </a:cubicBezTo>
                <a:cubicBezTo>
                  <a:pt x="624" y="356"/>
                  <a:pt x="624" y="354"/>
                  <a:pt x="623" y="354"/>
                </a:cubicBezTo>
                <a:cubicBezTo>
                  <a:pt x="623" y="353"/>
                  <a:pt x="622" y="353"/>
                  <a:pt x="621" y="353"/>
                </a:cubicBezTo>
                <a:cubicBezTo>
                  <a:pt x="620" y="352"/>
                  <a:pt x="620" y="352"/>
                  <a:pt x="620" y="352"/>
                </a:cubicBezTo>
                <a:cubicBezTo>
                  <a:pt x="619" y="351"/>
                  <a:pt x="620" y="349"/>
                  <a:pt x="619" y="348"/>
                </a:cubicBezTo>
                <a:cubicBezTo>
                  <a:pt x="618" y="346"/>
                  <a:pt x="616" y="345"/>
                  <a:pt x="615" y="345"/>
                </a:cubicBezTo>
                <a:cubicBezTo>
                  <a:pt x="613" y="345"/>
                  <a:pt x="615" y="341"/>
                  <a:pt x="614" y="340"/>
                </a:cubicBezTo>
                <a:cubicBezTo>
                  <a:pt x="612" y="338"/>
                  <a:pt x="612" y="338"/>
                  <a:pt x="612" y="338"/>
                </a:cubicBezTo>
                <a:cubicBezTo>
                  <a:pt x="612" y="338"/>
                  <a:pt x="611" y="338"/>
                  <a:pt x="610" y="338"/>
                </a:cubicBezTo>
                <a:cubicBezTo>
                  <a:pt x="611" y="341"/>
                  <a:pt x="611" y="341"/>
                  <a:pt x="610" y="342"/>
                </a:cubicBezTo>
                <a:cubicBezTo>
                  <a:pt x="610" y="354"/>
                  <a:pt x="611" y="365"/>
                  <a:pt x="610" y="376"/>
                </a:cubicBezTo>
                <a:cubicBezTo>
                  <a:pt x="611" y="376"/>
                  <a:pt x="611" y="376"/>
                  <a:pt x="611" y="376"/>
                </a:cubicBezTo>
                <a:cubicBezTo>
                  <a:pt x="612" y="376"/>
                  <a:pt x="612" y="376"/>
                  <a:pt x="612" y="376"/>
                </a:cubicBezTo>
                <a:cubicBezTo>
                  <a:pt x="613" y="376"/>
                  <a:pt x="613" y="376"/>
                  <a:pt x="613" y="376"/>
                </a:cubicBezTo>
                <a:cubicBezTo>
                  <a:pt x="614" y="375"/>
                  <a:pt x="614" y="374"/>
                  <a:pt x="614" y="374"/>
                </a:cubicBezTo>
                <a:cubicBezTo>
                  <a:pt x="614" y="373"/>
                  <a:pt x="614" y="373"/>
                  <a:pt x="614" y="372"/>
                </a:cubicBezTo>
                <a:cubicBezTo>
                  <a:pt x="614" y="372"/>
                  <a:pt x="614" y="372"/>
                  <a:pt x="614" y="372"/>
                </a:cubicBezTo>
                <a:cubicBezTo>
                  <a:pt x="614" y="370"/>
                  <a:pt x="616" y="368"/>
                  <a:pt x="617" y="368"/>
                </a:cubicBezTo>
                <a:cubicBezTo>
                  <a:pt x="618" y="368"/>
                  <a:pt x="618" y="368"/>
                  <a:pt x="618" y="368"/>
                </a:cubicBezTo>
                <a:cubicBezTo>
                  <a:pt x="618" y="368"/>
                  <a:pt x="618" y="369"/>
                  <a:pt x="619" y="369"/>
                </a:cubicBezTo>
                <a:cubicBezTo>
                  <a:pt x="620" y="366"/>
                  <a:pt x="619" y="362"/>
                  <a:pt x="620" y="359"/>
                </a:cubicBezTo>
                <a:cubicBezTo>
                  <a:pt x="620" y="358"/>
                  <a:pt x="620" y="358"/>
                  <a:pt x="622" y="358"/>
                </a:cubicBezTo>
                <a:cubicBezTo>
                  <a:pt x="622" y="358"/>
                  <a:pt x="623" y="358"/>
                  <a:pt x="624" y="357"/>
                </a:cubicBezTo>
                <a:moveTo>
                  <a:pt x="743" y="321"/>
                </a:moveTo>
                <a:cubicBezTo>
                  <a:pt x="741" y="310"/>
                  <a:pt x="738" y="295"/>
                  <a:pt x="736" y="284"/>
                </a:cubicBezTo>
                <a:cubicBezTo>
                  <a:pt x="736" y="287"/>
                  <a:pt x="690" y="289"/>
                  <a:pt x="605" y="288"/>
                </a:cubicBezTo>
                <a:cubicBezTo>
                  <a:pt x="607" y="300"/>
                  <a:pt x="608" y="313"/>
                  <a:pt x="609" y="325"/>
                </a:cubicBezTo>
                <a:cubicBezTo>
                  <a:pt x="610" y="327"/>
                  <a:pt x="610" y="330"/>
                  <a:pt x="612" y="331"/>
                </a:cubicBezTo>
                <a:cubicBezTo>
                  <a:pt x="614" y="331"/>
                  <a:pt x="616" y="331"/>
                  <a:pt x="618" y="331"/>
                </a:cubicBezTo>
                <a:cubicBezTo>
                  <a:pt x="621" y="330"/>
                  <a:pt x="621" y="334"/>
                  <a:pt x="623" y="334"/>
                </a:cubicBezTo>
                <a:cubicBezTo>
                  <a:pt x="625" y="334"/>
                  <a:pt x="627" y="334"/>
                  <a:pt x="628" y="334"/>
                </a:cubicBezTo>
                <a:cubicBezTo>
                  <a:pt x="629" y="335"/>
                  <a:pt x="629" y="335"/>
                  <a:pt x="630" y="335"/>
                </a:cubicBezTo>
                <a:cubicBezTo>
                  <a:pt x="637" y="335"/>
                  <a:pt x="637" y="335"/>
                  <a:pt x="637" y="335"/>
                </a:cubicBezTo>
                <a:cubicBezTo>
                  <a:pt x="643" y="334"/>
                  <a:pt x="643" y="334"/>
                  <a:pt x="643" y="334"/>
                </a:cubicBezTo>
                <a:cubicBezTo>
                  <a:pt x="644" y="334"/>
                  <a:pt x="646" y="334"/>
                  <a:pt x="647" y="334"/>
                </a:cubicBezTo>
                <a:cubicBezTo>
                  <a:pt x="648" y="334"/>
                  <a:pt x="655" y="341"/>
                  <a:pt x="656" y="346"/>
                </a:cubicBezTo>
                <a:cubicBezTo>
                  <a:pt x="656" y="346"/>
                  <a:pt x="656" y="346"/>
                  <a:pt x="657" y="346"/>
                </a:cubicBezTo>
                <a:cubicBezTo>
                  <a:pt x="657" y="347"/>
                  <a:pt x="657" y="347"/>
                  <a:pt x="658" y="349"/>
                </a:cubicBezTo>
                <a:cubicBezTo>
                  <a:pt x="659" y="349"/>
                  <a:pt x="659" y="349"/>
                  <a:pt x="660" y="349"/>
                </a:cubicBezTo>
                <a:cubicBezTo>
                  <a:pt x="661" y="349"/>
                  <a:pt x="661" y="349"/>
                  <a:pt x="664" y="351"/>
                </a:cubicBezTo>
                <a:cubicBezTo>
                  <a:pt x="657" y="352"/>
                  <a:pt x="661" y="356"/>
                  <a:pt x="661" y="356"/>
                </a:cubicBezTo>
                <a:cubicBezTo>
                  <a:pt x="664" y="358"/>
                  <a:pt x="663" y="363"/>
                  <a:pt x="668" y="363"/>
                </a:cubicBezTo>
                <a:cubicBezTo>
                  <a:pt x="670" y="360"/>
                  <a:pt x="670" y="360"/>
                  <a:pt x="671" y="360"/>
                </a:cubicBezTo>
                <a:cubicBezTo>
                  <a:pt x="671" y="359"/>
                  <a:pt x="671" y="358"/>
                  <a:pt x="672" y="358"/>
                </a:cubicBezTo>
                <a:cubicBezTo>
                  <a:pt x="672" y="358"/>
                  <a:pt x="672" y="357"/>
                  <a:pt x="673" y="357"/>
                </a:cubicBezTo>
                <a:cubicBezTo>
                  <a:pt x="676" y="360"/>
                  <a:pt x="676" y="371"/>
                  <a:pt x="676" y="372"/>
                </a:cubicBezTo>
                <a:cubicBezTo>
                  <a:pt x="676" y="373"/>
                  <a:pt x="676" y="374"/>
                  <a:pt x="676" y="375"/>
                </a:cubicBezTo>
                <a:cubicBezTo>
                  <a:pt x="674" y="389"/>
                  <a:pt x="682" y="401"/>
                  <a:pt x="681" y="415"/>
                </a:cubicBezTo>
                <a:cubicBezTo>
                  <a:pt x="681" y="416"/>
                  <a:pt x="681" y="416"/>
                  <a:pt x="681" y="416"/>
                </a:cubicBezTo>
                <a:cubicBezTo>
                  <a:pt x="680" y="424"/>
                  <a:pt x="683" y="431"/>
                  <a:pt x="683" y="439"/>
                </a:cubicBezTo>
                <a:cubicBezTo>
                  <a:pt x="684" y="439"/>
                  <a:pt x="684" y="440"/>
                  <a:pt x="684" y="441"/>
                </a:cubicBezTo>
                <a:cubicBezTo>
                  <a:pt x="684" y="441"/>
                  <a:pt x="685" y="441"/>
                  <a:pt x="685" y="441"/>
                </a:cubicBezTo>
                <a:cubicBezTo>
                  <a:pt x="690" y="437"/>
                  <a:pt x="690" y="437"/>
                  <a:pt x="696" y="409"/>
                </a:cubicBezTo>
                <a:cubicBezTo>
                  <a:pt x="696" y="407"/>
                  <a:pt x="697" y="405"/>
                  <a:pt x="697" y="402"/>
                </a:cubicBezTo>
                <a:cubicBezTo>
                  <a:pt x="697" y="395"/>
                  <a:pt x="697" y="395"/>
                  <a:pt x="698" y="394"/>
                </a:cubicBezTo>
                <a:cubicBezTo>
                  <a:pt x="705" y="394"/>
                  <a:pt x="710" y="372"/>
                  <a:pt x="710" y="371"/>
                </a:cubicBezTo>
                <a:cubicBezTo>
                  <a:pt x="710" y="371"/>
                  <a:pt x="710" y="371"/>
                  <a:pt x="713" y="367"/>
                </a:cubicBezTo>
                <a:cubicBezTo>
                  <a:pt x="713" y="367"/>
                  <a:pt x="713" y="367"/>
                  <a:pt x="713" y="367"/>
                </a:cubicBezTo>
                <a:cubicBezTo>
                  <a:pt x="713" y="367"/>
                  <a:pt x="713" y="367"/>
                  <a:pt x="713" y="367"/>
                </a:cubicBezTo>
                <a:cubicBezTo>
                  <a:pt x="713" y="367"/>
                  <a:pt x="713" y="367"/>
                  <a:pt x="713" y="367"/>
                </a:cubicBezTo>
                <a:cubicBezTo>
                  <a:pt x="713" y="367"/>
                  <a:pt x="713" y="367"/>
                  <a:pt x="713" y="367"/>
                </a:cubicBezTo>
                <a:cubicBezTo>
                  <a:pt x="713" y="367"/>
                  <a:pt x="713" y="367"/>
                  <a:pt x="713" y="367"/>
                </a:cubicBezTo>
                <a:cubicBezTo>
                  <a:pt x="713" y="367"/>
                  <a:pt x="713" y="367"/>
                  <a:pt x="713" y="367"/>
                </a:cubicBezTo>
                <a:cubicBezTo>
                  <a:pt x="713" y="367"/>
                  <a:pt x="713" y="367"/>
                  <a:pt x="713" y="367"/>
                </a:cubicBezTo>
                <a:cubicBezTo>
                  <a:pt x="714" y="367"/>
                  <a:pt x="714" y="367"/>
                  <a:pt x="714" y="367"/>
                </a:cubicBezTo>
                <a:cubicBezTo>
                  <a:pt x="715" y="366"/>
                  <a:pt x="715" y="366"/>
                  <a:pt x="715" y="358"/>
                </a:cubicBezTo>
                <a:cubicBezTo>
                  <a:pt x="716" y="357"/>
                  <a:pt x="716" y="357"/>
                  <a:pt x="717" y="357"/>
                </a:cubicBezTo>
                <a:cubicBezTo>
                  <a:pt x="718" y="358"/>
                  <a:pt x="718" y="358"/>
                  <a:pt x="718" y="358"/>
                </a:cubicBezTo>
                <a:cubicBezTo>
                  <a:pt x="718" y="358"/>
                  <a:pt x="718" y="358"/>
                  <a:pt x="718" y="358"/>
                </a:cubicBezTo>
                <a:cubicBezTo>
                  <a:pt x="719" y="357"/>
                  <a:pt x="720" y="355"/>
                  <a:pt x="721" y="354"/>
                </a:cubicBezTo>
                <a:cubicBezTo>
                  <a:pt x="721" y="353"/>
                  <a:pt x="722" y="353"/>
                  <a:pt x="723" y="353"/>
                </a:cubicBezTo>
                <a:cubicBezTo>
                  <a:pt x="723" y="352"/>
                  <a:pt x="723" y="351"/>
                  <a:pt x="723" y="350"/>
                </a:cubicBezTo>
                <a:cubicBezTo>
                  <a:pt x="724" y="350"/>
                  <a:pt x="724" y="350"/>
                  <a:pt x="724" y="350"/>
                </a:cubicBezTo>
                <a:cubicBezTo>
                  <a:pt x="725" y="353"/>
                  <a:pt x="726" y="358"/>
                  <a:pt x="727" y="365"/>
                </a:cubicBezTo>
                <a:cubicBezTo>
                  <a:pt x="728" y="369"/>
                  <a:pt x="728" y="369"/>
                  <a:pt x="728" y="370"/>
                </a:cubicBezTo>
                <a:cubicBezTo>
                  <a:pt x="728" y="371"/>
                  <a:pt x="728" y="371"/>
                  <a:pt x="728" y="372"/>
                </a:cubicBezTo>
                <a:cubicBezTo>
                  <a:pt x="728" y="373"/>
                  <a:pt x="728" y="373"/>
                  <a:pt x="728" y="375"/>
                </a:cubicBezTo>
                <a:cubicBezTo>
                  <a:pt x="728" y="376"/>
                  <a:pt x="728" y="376"/>
                  <a:pt x="728" y="376"/>
                </a:cubicBezTo>
                <a:cubicBezTo>
                  <a:pt x="729" y="376"/>
                  <a:pt x="729" y="376"/>
                  <a:pt x="729" y="376"/>
                </a:cubicBezTo>
                <a:cubicBezTo>
                  <a:pt x="732" y="381"/>
                  <a:pt x="727" y="387"/>
                  <a:pt x="730" y="392"/>
                </a:cubicBezTo>
                <a:cubicBezTo>
                  <a:pt x="731" y="392"/>
                  <a:pt x="731" y="392"/>
                  <a:pt x="731" y="392"/>
                </a:cubicBezTo>
                <a:cubicBezTo>
                  <a:pt x="731" y="391"/>
                  <a:pt x="732" y="391"/>
                  <a:pt x="733" y="389"/>
                </a:cubicBezTo>
                <a:cubicBezTo>
                  <a:pt x="733" y="389"/>
                  <a:pt x="733" y="388"/>
                  <a:pt x="733" y="388"/>
                </a:cubicBezTo>
                <a:cubicBezTo>
                  <a:pt x="733" y="387"/>
                  <a:pt x="733" y="387"/>
                  <a:pt x="733" y="387"/>
                </a:cubicBezTo>
                <a:cubicBezTo>
                  <a:pt x="733" y="386"/>
                  <a:pt x="733" y="386"/>
                  <a:pt x="733" y="385"/>
                </a:cubicBezTo>
                <a:cubicBezTo>
                  <a:pt x="737" y="389"/>
                  <a:pt x="735" y="403"/>
                  <a:pt x="731" y="428"/>
                </a:cubicBezTo>
                <a:cubicBezTo>
                  <a:pt x="731" y="429"/>
                  <a:pt x="731" y="430"/>
                  <a:pt x="731" y="430"/>
                </a:cubicBezTo>
                <a:cubicBezTo>
                  <a:pt x="730" y="436"/>
                  <a:pt x="731" y="442"/>
                  <a:pt x="730" y="448"/>
                </a:cubicBezTo>
                <a:cubicBezTo>
                  <a:pt x="730" y="449"/>
                  <a:pt x="730" y="449"/>
                  <a:pt x="730" y="449"/>
                </a:cubicBezTo>
                <a:cubicBezTo>
                  <a:pt x="729" y="453"/>
                  <a:pt x="729" y="456"/>
                  <a:pt x="729" y="459"/>
                </a:cubicBezTo>
                <a:cubicBezTo>
                  <a:pt x="728" y="462"/>
                  <a:pt x="728" y="464"/>
                  <a:pt x="727" y="467"/>
                </a:cubicBezTo>
                <a:cubicBezTo>
                  <a:pt x="726" y="470"/>
                  <a:pt x="725" y="476"/>
                  <a:pt x="726" y="480"/>
                </a:cubicBezTo>
                <a:cubicBezTo>
                  <a:pt x="726" y="480"/>
                  <a:pt x="726" y="480"/>
                  <a:pt x="726" y="480"/>
                </a:cubicBezTo>
                <a:cubicBezTo>
                  <a:pt x="727" y="478"/>
                  <a:pt x="727" y="476"/>
                  <a:pt x="727" y="476"/>
                </a:cubicBezTo>
                <a:cubicBezTo>
                  <a:pt x="728" y="473"/>
                  <a:pt x="731" y="459"/>
                  <a:pt x="731" y="459"/>
                </a:cubicBezTo>
                <a:cubicBezTo>
                  <a:pt x="731" y="458"/>
                  <a:pt x="731" y="458"/>
                  <a:pt x="731" y="458"/>
                </a:cubicBezTo>
                <a:cubicBezTo>
                  <a:pt x="731" y="457"/>
                  <a:pt x="731" y="457"/>
                  <a:pt x="732" y="457"/>
                </a:cubicBezTo>
                <a:cubicBezTo>
                  <a:pt x="732" y="456"/>
                  <a:pt x="732" y="456"/>
                  <a:pt x="732" y="455"/>
                </a:cubicBezTo>
                <a:cubicBezTo>
                  <a:pt x="732" y="455"/>
                  <a:pt x="732" y="454"/>
                  <a:pt x="732" y="454"/>
                </a:cubicBezTo>
                <a:cubicBezTo>
                  <a:pt x="732" y="453"/>
                  <a:pt x="733" y="452"/>
                  <a:pt x="733" y="451"/>
                </a:cubicBezTo>
                <a:cubicBezTo>
                  <a:pt x="732" y="450"/>
                  <a:pt x="732" y="438"/>
                  <a:pt x="733" y="434"/>
                </a:cubicBezTo>
                <a:cubicBezTo>
                  <a:pt x="733" y="433"/>
                  <a:pt x="733" y="433"/>
                  <a:pt x="733" y="432"/>
                </a:cubicBezTo>
                <a:cubicBezTo>
                  <a:pt x="733" y="431"/>
                  <a:pt x="733" y="431"/>
                  <a:pt x="733" y="430"/>
                </a:cubicBezTo>
                <a:cubicBezTo>
                  <a:pt x="733" y="428"/>
                  <a:pt x="733" y="426"/>
                  <a:pt x="733" y="424"/>
                </a:cubicBezTo>
                <a:cubicBezTo>
                  <a:pt x="734" y="421"/>
                  <a:pt x="737" y="408"/>
                  <a:pt x="737" y="407"/>
                </a:cubicBezTo>
                <a:cubicBezTo>
                  <a:pt x="738" y="410"/>
                  <a:pt x="737" y="412"/>
                  <a:pt x="737" y="414"/>
                </a:cubicBezTo>
                <a:cubicBezTo>
                  <a:pt x="738" y="414"/>
                  <a:pt x="738" y="414"/>
                  <a:pt x="738" y="414"/>
                </a:cubicBezTo>
                <a:cubicBezTo>
                  <a:pt x="738" y="413"/>
                  <a:pt x="738" y="413"/>
                  <a:pt x="738" y="413"/>
                </a:cubicBezTo>
                <a:cubicBezTo>
                  <a:pt x="739" y="417"/>
                  <a:pt x="739" y="417"/>
                  <a:pt x="737" y="440"/>
                </a:cubicBezTo>
                <a:cubicBezTo>
                  <a:pt x="742" y="419"/>
                  <a:pt x="742" y="419"/>
                  <a:pt x="743" y="409"/>
                </a:cubicBezTo>
                <a:cubicBezTo>
                  <a:pt x="743" y="407"/>
                  <a:pt x="744" y="406"/>
                  <a:pt x="744" y="404"/>
                </a:cubicBezTo>
                <a:cubicBezTo>
                  <a:pt x="745" y="395"/>
                  <a:pt x="745" y="395"/>
                  <a:pt x="744" y="385"/>
                </a:cubicBezTo>
                <a:cubicBezTo>
                  <a:pt x="743" y="379"/>
                  <a:pt x="743" y="364"/>
                  <a:pt x="744" y="355"/>
                </a:cubicBezTo>
                <a:cubicBezTo>
                  <a:pt x="745" y="355"/>
                  <a:pt x="745" y="356"/>
                  <a:pt x="745" y="356"/>
                </a:cubicBezTo>
                <a:cubicBezTo>
                  <a:pt x="745" y="357"/>
                  <a:pt x="745" y="357"/>
                  <a:pt x="745" y="357"/>
                </a:cubicBezTo>
                <a:cubicBezTo>
                  <a:pt x="745" y="360"/>
                  <a:pt x="745" y="362"/>
                  <a:pt x="745" y="364"/>
                </a:cubicBezTo>
                <a:cubicBezTo>
                  <a:pt x="745" y="368"/>
                  <a:pt x="745" y="371"/>
                  <a:pt x="745" y="374"/>
                </a:cubicBezTo>
                <a:cubicBezTo>
                  <a:pt x="745" y="375"/>
                  <a:pt x="745" y="375"/>
                  <a:pt x="746" y="375"/>
                </a:cubicBezTo>
                <a:cubicBezTo>
                  <a:pt x="746" y="365"/>
                  <a:pt x="746" y="365"/>
                  <a:pt x="745" y="364"/>
                </a:cubicBezTo>
                <a:cubicBezTo>
                  <a:pt x="745" y="361"/>
                  <a:pt x="745" y="359"/>
                  <a:pt x="745" y="356"/>
                </a:cubicBezTo>
                <a:cubicBezTo>
                  <a:pt x="745" y="356"/>
                  <a:pt x="745" y="356"/>
                  <a:pt x="745" y="356"/>
                </a:cubicBezTo>
                <a:cubicBezTo>
                  <a:pt x="745" y="355"/>
                  <a:pt x="745" y="354"/>
                  <a:pt x="745" y="353"/>
                </a:cubicBezTo>
                <a:cubicBezTo>
                  <a:pt x="745" y="352"/>
                  <a:pt x="745" y="352"/>
                  <a:pt x="745" y="352"/>
                </a:cubicBezTo>
                <a:cubicBezTo>
                  <a:pt x="745" y="343"/>
                  <a:pt x="744" y="330"/>
                  <a:pt x="743" y="321"/>
                </a:cubicBezTo>
                <a:moveTo>
                  <a:pt x="299" y="117"/>
                </a:moveTo>
                <a:cubicBezTo>
                  <a:pt x="299" y="117"/>
                  <a:pt x="299" y="117"/>
                  <a:pt x="299" y="117"/>
                </a:cubicBezTo>
                <a:cubicBezTo>
                  <a:pt x="297" y="117"/>
                  <a:pt x="297" y="117"/>
                  <a:pt x="297" y="117"/>
                </a:cubicBezTo>
                <a:cubicBezTo>
                  <a:pt x="297" y="118"/>
                  <a:pt x="296" y="118"/>
                  <a:pt x="296" y="118"/>
                </a:cubicBezTo>
                <a:cubicBezTo>
                  <a:pt x="295" y="119"/>
                  <a:pt x="295" y="119"/>
                  <a:pt x="295" y="119"/>
                </a:cubicBezTo>
                <a:cubicBezTo>
                  <a:pt x="295" y="119"/>
                  <a:pt x="295" y="119"/>
                  <a:pt x="295" y="119"/>
                </a:cubicBezTo>
                <a:cubicBezTo>
                  <a:pt x="294" y="119"/>
                  <a:pt x="294" y="119"/>
                  <a:pt x="294" y="119"/>
                </a:cubicBezTo>
                <a:cubicBezTo>
                  <a:pt x="293" y="120"/>
                  <a:pt x="293" y="120"/>
                  <a:pt x="292" y="121"/>
                </a:cubicBezTo>
                <a:cubicBezTo>
                  <a:pt x="292" y="121"/>
                  <a:pt x="292" y="122"/>
                  <a:pt x="292" y="122"/>
                </a:cubicBezTo>
                <a:cubicBezTo>
                  <a:pt x="292" y="123"/>
                  <a:pt x="292" y="123"/>
                  <a:pt x="292" y="123"/>
                </a:cubicBezTo>
                <a:cubicBezTo>
                  <a:pt x="294" y="122"/>
                  <a:pt x="294" y="122"/>
                  <a:pt x="294" y="122"/>
                </a:cubicBezTo>
                <a:cubicBezTo>
                  <a:pt x="295" y="120"/>
                  <a:pt x="295" y="120"/>
                  <a:pt x="295" y="120"/>
                </a:cubicBezTo>
                <a:cubicBezTo>
                  <a:pt x="295" y="120"/>
                  <a:pt x="295" y="120"/>
                  <a:pt x="295" y="120"/>
                </a:cubicBezTo>
                <a:cubicBezTo>
                  <a:pt x="296" y="121"/>
                  <a:pt x="297" y="120"/>
                  <a:pt x="297" y="120"/>
                </a:cubicBezTo>
                <a:cubicBezTo>
                  <a:pt x="297" y="119"/>
                  <a:pt x="297" y="119"/>
                  <a:pt x="297" y="119"/>
                </a:cubicBezTo>
                <a:cubicBezTo>
                  <a:pt x="297" y="119"/>
                  <a:pt x="298" y="119"/>
                  <a:pt x="298" y="118"/>
                </a:cubicBezTo>
                <a:cubicBezTo>
                  <a:pt x="298" y="118"/>
                  <a:pt x="298" y="118"/>
                  <a:pt x="298" y="118"/>
                </a:cubicBezTo>
                <a:cubicBezTo>
                  <a:pt x="298" y="118"/>
                  <a:pt x="299" y="117"/>
                  <a:pt x="299" y="117"/>
                </a:cubicBezTo>
                <a:moveTo>
                  <a:pt x="324" y="158"/>
                </a:moveTo>
                <a:cubicBezTo>
                  <a:pt x="324" y="157"/>
                  <a:pt x="324" y="156"/>
                  <a:pt x="324" y="156"/>
                </a:cubicBezTo>
                <a:cubicBezTo>
                  <a:pt x="323" y="155"/>
                  <a:pt x="323" y="153"/>
                  <a:pt x="323" y="153"/>
                </a:cubicBezTo>
                <a:cubicBezTo>
                  <a:pt x="323" y="152"/>
                  <a:pt x="322" y="152"/>
                  <a:pt x="322" y="151"/>
                </a:cubicBezTo>
                <a:cubicBezTo>
                  <a:pt x="321" y="152"/>
                  <a:pt x="321" y="152"/>
                  <a:pt x="321" y="152"/>
                </a:cubicBezTo>
                <a:cubicBezTo>
                  <a:pt x="321" y="152"/>
                  <a:pt x="321" y="153"/>
                  <a:pt x="319" y="154"/>
                </a:cubicBezTo>
                <a:cubicBezTo>
                  <a:pt x="318" y="155"/>
                  <a:pt x="318" y="155"/>
                  <a:pt x="318" y="149"/>
                </a:cubicBezTo>
                <a:cubicBezTo>
                  <a:pt x="317" y="149"/>
                  <a:pt x="316" y="149"/>
                  <a:pt x="315" y="149"/>
                </a:cubicBezTo>
                <a:cubicBezTo>
                  <a:pt x="316" y="145"/>
                  <a:pt x="317" y="144"/>
                  <a:pt x="314" y="143"/>
                </a:cubicBezTo>
                <a:cubicBezTo>
                  <a:pt x="314" y="143"/>
                  <a:pt x="314" y="143"/>
                  <a:pt x="314" y="142"/>
                </a:cubicBezTo>
                <a:cubicBezTo>
                  <a:pt x="313" y="142"/>
                  <a:pt x="313" y="142"/>
                  <a:pt x="313" y="142"/>
                </a:cubicBezTo>
                <a:cubicBezTo>
                  <a:pt x="313" y="141"/>
                  <a:pt x="313" y="140"/>
                  <a:pt x="312" y="139"/>
                </a:cubicBezTo>
                <a:cubicBezTo>
                  <a:pt x="312" y="139"/>
                  <a:pt x="312" y="139"/>
                  <a:pt x="312" y="139"/>
                </a:cubicBezTo>
                <a:cubicBezTo>
                  <a:pt x="312" y="138"/>
                  <a:pt x="311" y="135"/>
                  <a:pt x="310" y="135"/>
                </a:cubicBezTo>
                <a:cubicBezTo>
                  <a:pt x="306" y="135"/>
                  <a:pt x="306" y="135"/>
                  <a:pt x="306" y="134"/>
                </a:cubicBezTo>
                <a:cubicBezTo>
                  <a:pt x="307" y="131"/>
                  <a:pt x="307" y="131"/>
                  <a:pt x="310" y="131"/>
                </a:cubicBezTo>
                <a:cubicBezTo>
                  <a:pt x="310" y="131"/>
                  <a:pt x="310" y="130"/>
                  <a:pt x="310" y="130"/>
                </a:cubicBezTo>
                <a:cubicBezTo>
                  <a:pt x="310" y="128"/>
                  <a:pt x="312" y="128"/>
                  <a:pt x="313" y="127"/>
                </a:cubicBezTo>
                <a:cubicBezTo>
                  <a:pt x="313" y="126"/>
                  <a:pt x="313" y="125"/>
                  <a:pt x="314" y="123"/>
                </a:cubicBezTo>
                <a:cubicBezTo>
                  <a:pt x="311" y="123"/>
                  <a:pt x="308" y="123"/>
                  <a:pt x="305" y="123"/>
                </a:cubicBezTo>
                <a:cubicBezTo>
                  <a:pt x="307" y="120"/>
                  <a:pt x="307" y="120"/>
                  <a:pt x="307" y="120"/>
                </a:cubicBezTo>
                <a:cubicBezTo>
                  <a:pt x="308" y="119"/>
                  <a:pt x="310" y="119"/>
                  <a:pt x="310" y="118"/>
                </a:cubicBezTo>
                <a:cubicBezTo>
                  <a:pt x="310" y="117"/>
                  <a:pt x="310" y="117"/>
                  <a:pt x="309" y="117"/>
                </a:cubicBezTo>
                <a:cubicBezTo>
                  <a:pt x="309" y="117"/>
                  <a:pt x="309" y="117"/>
                  <a:pt x="309" y="117"/>
                </a:cubicBezTo>
                <a:cubicBezTo>
                  <a:pt x="308" y="117"/>
                  <a:pt x="308" y="117"/>
                  <a:pt x="307" y="117"/>
                </a:cubicBezTo>
                <a:cubicBezTo>
                  <a:pt x="306" y="117"/>
                  <a:pt x="304" y="116"/>
                  <a:pt x="303" y="117"/>
                </a:cubicBezTo>
                <a:cubicBezTo>
                  <a:pt x="303" y="118"/>
                  <a:pt x="302" y="119"/>
                  <a:pt x="301" y="120"/>
                </a:cubicBezTo>
                <a:cubicBezTo>
                  <a:pt x="301" y="121"/>
                  <a:pt x="301" y="122"/>
                  <a:pt x="300" y="123"/>
                </a:cubicBezTo>
                <a:cubicBezTo>
                  <a:pt x="298" y="124"/>
                  <a:pt x="298" y="124"/>
                  <a:pt x="298" y="124"/>
                </a:cubicBezTo>
                <a:cubicBezTo>
                  <a:pt x="297" y="123"/>
                  <a:pt x="297" y="123"/>
                  <a:pt x="297" y="122"/>
                </a:cubicBezTo>
                <a:cubicBezTo>
                  <a:pt x="296" y="123"/>
                  <a:pt x="296" y="123"/>
                  <a:pt x="296" y="123"/>
                </a:cubicBezTo>
                <a:cubicBezTo>
                  <a:pt x="294" y="123"/>
                  <a:pt x="294" y="126"/>
                  <a:pt x="294" y="126"/>
                </a:cubicBezTo>
                <a:cubicBezTo>
                  <a:pt x="295" y="127"/>
                  <a:pt x="296" y="126"/>
                  <a:pt x="297" y="127"/>
                </a:cubicBezTo>
                <a:cubicBezTo>
                  <a:pt x="296" y="128"/>
                  <a:pt x="296" y="128"/>
                  <a:pt x="296" y="128"/>
                </a:cubicBezTo>
                <a:cubicBezTo>
                  <a:pt x="296" y="128"/>
                  <a:pt x="296" y="128"/>
                  <a:pt x="296" y="129"/>
                </a:cubicBezTo>
                <a:cubicBezTo>
                  <a:pt x="295" y="130"/>
                  <a:pt x="296" y="131"/>
                  <a:pt x="294" y="131"/>
                </a:cubicBezTo>
                <a:cubicBezTo>
                  <a:pt x="292" y="132"/>
                  <a:pt x="292" y="133"/>
                  <a:pt x="292" y="133"/>
                </a:cubicBezTo>
                <a:cubicBezTo>
                  <a:pt x="292" y="134"/>
                  <a:pt x="292" y="134"/>
                  <a:pt x="292" y="134"/>
                </a:cubicBezTo>
                <a:cubicBezTo>
                  <a:pt x="292" y="134"/>
                  <a:pt x="293" y="134"/>
                  <a:pt x="294" y="134"/>
                </a:cubicBezTo>
                <a:cubicBezTo>
                  <a:pt x="294" y="134"/>
                  <a:pt x="294" y="133"/>
                  <a:pt x="295" y="134"/>
                </a:cubicBezTo>
                <a:cubicBezTo>
                  <a:pt x="295" y="135"/>
                  <a:pt x="295" y="135"/>
                  <a:pt x="296" y="135"/>
                </a:cubicBezTo>
                <a:cubicBezTo>
                  <a:pt x="296" y="136"/>
                  <a:pt x="297" y="136"/>
                  <a:pt x="297" y="135"/>
                </a:cubicBezTo>
                <a:cubicBezTo>
                  <a:pt x="297" y="135"/>
                  <a:pt x="297" y="135"/>
                  <a:pt x="298" y="134"/>
                </a:cubicBezTo>
                <a:cubicBezTo>
                  <a:pt x="299" y="135"/>
                  <a:pt x="299" y="135"/>
                  <a:pt x="299" y="135"/>
                </a:cubicBezTo>
                <a:cubicBezTo>
                  <a:pt x="298" y="136"/>
                  <a:pt x="299" y="137"/>
                  <a:pt x="299" y="138"/>
                </a:cubicBezTo>
                <a:cubicBezTo>
                  <a:pt x="298" y="139"/>
                  <a:pt x="297" y="138"/>
                  <a:pt x="296" y="139"/>
                </a:cubicBezTo>
                <a:cubicBezTo>
                  <a:pt x="296" y="140"/>
                  <a:pt x="296" y="140"/>
                  <a:pt x="296" y="141"/>
                </a:cubicBezTo>
                <a:cubicBezTo>
                  <a:pt x="298" y="141"/>
                  <a:pt x="299" y="141"/>
                  <a:pt x="301" y="141"/>
                </a:cubicBezTo>
                <a:cubicBezTo>
                  <a:pt x="302" y="140"/>
                  <a:pt x="302" y="140"/>
                  <a:pt x="302" y="140"/>
                </a:cubicBezTo>
                <a:cubicBezTo>
                  <a:pt x="304" y="142"/>
                  <a:pt x="301" y="145"/>
                  <a:pt x="304" y="146"/>
                </a:cubicBezTo>
                <a:cubicBezTo>
                  <a:pt x="304" y="146"/>
                  <a:pt x="304" y="146"/>
                  <a:pt x="304" y="146"/>
                </a:cubicBezTo>
                <a:cubicBezTo>
                  <a:pt x="304" y="147"/>
                  <a:pt x="303" y="148"/>
                  <a:pt x="303" y="149"/>
                </a:cubicBezTo>
                <a:cubicBezTo>
                  <a:pt x="304" y="150"/>
                  <a:pt x="303" y="151"/>
                  <a:pt x="302" y="151"/>
                </a:cubicBezTo>
                <a:cubicBezTo>
                  <a:pt x="300" y="152"/>
                  <a:pt x="299" y="150"/>
                  <a:pt x="297" y="150"/>
                </a:cubicBezTo>
                <a:cubicBezTo>
                  <a:pt x="297" y="150"/>
                  <a:pt x="297" y="150"/>
                  <a:pt x="297" y="150"/>
                </a:cubicBezTo>
                <a:cubicBezTo>
                  <a:pt x="296" y="150"/>
                  <a:pt x="296" y="150"/>
                  <a:pt x="295" y="151"/>
                </a:cubicBezTo>
                <a:cubicBezTo>
                  <a:pt x="295" y="152"/>
                  <a:pt x="295" y="152"/>
                  <a:pt x="295" y="152"/>
                </a:cubicBezTo>
                <a:cubicBezTo>
                  <a:pt x="294" y="152"/>
                  <a:pt x="294" y="152"/>
                  <a:pt x="293" y="152"/>
                </a:cubicBezTo>
                <a:cubicBezTo>
                  <a:pt x="292" y="153"/>
                  <a:pt x="292" y="153"/>
                  <a:pt x="292" y="153"/>
                </a:cubicBezTo>
                <a:cubicBezTo>
                  <a:pt x="294" y="154"/>
                  <a:pt x="295" y="153"/>
                  <a:pt x="297" y="154"/>
                </a:cubicBezTo>
                <a:cubicBezTo>
                  <a:pt x="297" y="154"/>
                  <a:pt x="297" y="155"/>
                  <a:pt x="296" y="156"/>
                </a:cubicBezTo>
                <a:cubicBezTo>
                  <a:pt x="296" y="156"/>
                  <a:pt x="296" y="156"/>
                  <a:pt x="295" y="156"/>
                </a:cubicBezTo>
                <a:cubicBezTo>
                  <a:pt x="292" y="157"/>
                  <a:pt x="292" y="157"/>
                  <a:pt x="292" y="157"/>
                </a:cubicBezTo>
                <a:cubicBezTo>
                  <a:pt x="292" y="157"/>
                  <a:pt x="292" y="157"/>
                  <a:pt x="292" y="157"/>
                </a:cubicBezTo>
                <a:cubicBezTo>
                  <a:pt x="292" y="157"/>
                  <a:pt x="292" y="157"/>
                  <a:pt x="292" y="157"/>
                </a:cubicBezTo>
                <a:cubicBezTo>
                  <a:pt x="292" y="157"/>
                  <a:pt x="292" y="157"/>
                  <a:pt x="292" y="157"/>
                </a:cubicBezTo>
                <a:cubicBezTo>
                  <a:pt x="292" y="157"/>
                  <a:pt x="292" y="157"/>
                  <a:pt x="292" y="157"/>
                </a:cubicBezTo>
                <a:cubicBezTo>
                  <a:pt x="292" y="157"/>
                  <a:pt x="292" y="157"/>
                  <a:pt x="292" y="157"/>
                </a:cubicBezTo>
                <a:cubicBezTo>
                  <a:pt x="292" y="157"/>
                  <a:pt x="292" y="157"/>
                  <a:pt x="292" y="157"/>
                </a:cubicBezTo>
                <a:cubicBezTo>
                  <a:pt x="292" y="157"/>
                  <a:pt x="292" y="157"/>
                  <a:pt x="292" y="157"/>
                </a:cubicBezTo>
                <a:cubicBezTo>
                  <a:pt x="292" y="157"/>
                  <a:pt x="292" y="157"/>
                  <a:pt x="292" y="157"/>
                </a:cubicBezTo>
                <a:cubicBezTo>
                  <a:pt x="291" y="159"/>
                  <a:pt x="291" y="159"/>
                  <a:pt x="291" y="160"/>
                </a:cubicBezTo>
                <a:cubicBezTo>
                  <a:pt x="293" y="161"/>
                  <a:pt x="295" y="159"/>
                  <a:pt x="296" y="160"/>
                </a:cubicBezTo>
                <a:cubicBezTo>
                  <a:pt x="298" y="161"/>
                  <a:pt x="299" y="160"/>
                  <a:pt x="301" y="161"/>
                </a:cubicBezTo>
                <a:cubicBezTo>
                  <a:pt x="301" y="162"/>
                  <a:pt x="301" y="162"/>
                  <a:pt x="300" y="163"/>
                </a:cubicBezTo>
                <a:cubicBezTo>
                  <a:pt x="300" y="163"/>
                  <a:pt x="299" y="163"/>
                  <a:pt x="296" y="163"/>
                </a:cubicBezTo>
                <a:cubicBezTo>
                  <a:pt x="295" y="163"/>
                  <a:pt x="295" y="164"/>
                  <a:pt x="294" y="165"/>
                </a:cubicBezTo>
                <a:cubicBezTo>
                  <a:pt x="293" y="165"/>
                  <a:pt x="292" y="165"/>
                  <a:pt x="291" y="165"/>
                </a:cubicBezTo>
                <a:cubicBezTo>
                  <a:pt x="291" y="168"/>
                  <a:pt x="291" y="168"/>
                  <a:pt x="287" y="169"/>
                </a:cubicBezTo>
                <a:cubicBezTo>
                  <a:pt x="288" y="170"/>
                  <a:pt x="288" y="170"/>
                  <a:pt x="291" y="169"/>
                </a:cubicBezTo>
                <a:cubicBezTo>
                  <a:pt x="292" y="169"/>
                  <a:pt x="292" y="169"/>
                  <a:pt x="293" y="168"/>
                </a:cubicBezTo>
                <a:cubicBezTo>
                  <a:pt x="293" y="168"/>
                  <a:pt x="293" y="168"/>
                  <a:pt x="295" y="169"/>
                </a:cubicBezTo>
                <a:cubicBezTo>
                  <a:pt x="296" y="169"/>
                  <a:pt x="296" y="169"/>
                  <a:pt x="297" y="169"/>
                </a:cubicBezTo>
                <a:cubicBezTo>
                  <a:pt x="298" y="167"/>
                  <a:pt x="298" y="167"/>
                  <a:pt x="298" y="166"/>
                </a:cubicBezTo>
                <a:cubicBezTo>
                  <a:pt x="300" y="167"/>
                  <a:pt x="302" y="166"/>
                  <a:pt x="304" y="167"/>
                </a:cubicBezTo>
                <a:cubicBezTo>
                  <a:pt x="306" y="167"/>
                  <a:pt x="306" y="165"/>
                  <a:pt x="307" y="165"/>
                </a:cubicBezTo>
                <a:cubicBezTo>
                  <a:pt x="309" y="165"/>
                  <a:pt x="309" y="167"/>
                  <a:pt x="310" y="167"/>
                </a:cubicBezTo>
                <a:cubicBezTo>
                  <a:pt x="311" y="167"/>
                  <a:pt x="311" y="167"/>
                  <a:pt x="311" y="167"/>
                </a:cubicBezTo>
                <a:cubicBezTo>
                  <a:pt x="312" y="167"/>
                  <a:pt x="314" y="167"/>
                  <a:pt x="316" y="166"/>
                </a:cubicBezTo>
                <a:cubicBezTo>
                  <a:pt x="317" y="165"/>
                  <a:pt x="317" y="165"/>
                  <a:pt x="317" y="165"/>
                </a:cubicBezTo>
                <a:cubicBezTo>
                  <a:pt x="319" y="165"/>
                  <a:pt x="319" y="165"/>
                  <a:pt x="320" y="165"/>
                </a:cubicBezTo>
                <a:cubicBezTo>
                  <a:pt x="320" y="164"/>
                  <a:pt x="320" y="164"/>
                  <a:pt x="320" y="164"/>
                </a:cubicBezTo>
                <a:cubicBezTo>
                  <a:pt x="320" y="163"/>
                  <a:pt x="319" y="162"/>
                  <a:pt x="319" y="161"/>
                </a:cubicBezTo>
                <a:cubicBezTo>
                  <a:pt x="319" y="161"/>
                  <a:pt x="319" y="161"/>
                  <a:pt x="319" y="161"/>
                </a:cubicBezTo>
                <a:cubicBezTo>
                  <a:pt x="319" y="160"/>
                  <a:pt x="319" y="159"/>
                  <a:pt x="321" y="160"/>
                </a:cubicBezTo>
                <a:cubicBezTo>
                  <a:pt x="321" y="160"/>
                  <a:pt x="321" y="160"/>
                  <a:pt x="322" y="158"/>
                </a:cubicBezTo>
                <a:cubicBezTo>
                  <a:pt x="323" y="158"/>
                  <a:pt x="323" y="158"/>
                  <a:pt x="324" y="158"/>
                </a:cubicBezTo>
                <a:moveTo>
                  <a:pt x="281" y="142"/>
                </a:moveTo>
                <a:cubicBezTo>
                  <a:pt x="281" y="142"/>
                  <a:pt x="281" y="142"/>
                  <a:pt x="281" y="142"/>
                </a:cubicBezTo>
                <a:cubicBezTo>
                  <a:pt x="281" y="142"/>
                  <a:pt x="281" y="142"/>
                  <a:pt x="281" y="142"/>
                </a:cubicBezTo>
                <a:cubicBezTo>
                  <a:pt x="281" y="142"/>
                  <a:pt x="281" y="142"/>
                  <a:pt x="281" y="142"/>
                </a:cubicBezTo>
                <a:moveTo>
                  <a:pt x="293" y="143"/>
                </a:moveTo>
                <a:cubicBezTo>
                  <a:pt x="293" y="143"/>
                  <a:pt x="294" y="142"/>
                  <a:pt x="293" y="141"/>
                </a:cubicBezTo>
                <a:cubicBezTo>
                  <a:pt x="292" y="140"/>
                  <a:pt x="293" y="139"/>
                  <a:pt x="293" y="139"/>
                </a:cubicBezTo>
                <a:cubicBezTo>
                  <a:pt x="293" y="139"/>
                  <a:pt x="293" y="138"/>
                  <a:pt x="292" y="138"/>
                </a:cubicBezTo>
                <a:cubicBezTo>
                  <a:pt x="292" y="138"/>
                  <a:pt x="291" y="138"/>
                  <a:pt x="291" y="138"/>
                </a:cubicBezTo>
                <a:cubicBezTo>
                  <a:pt x="291" y="137"/>
                  <a:pt x="291" y="137"/>
                  <a:pt x="291" y="137"/>
                </a:cubicBezTo>
                <a:cubicBezTo>
                  <a:pt x="290" y="137"/>
                  <a:pt x="290" y="137"/>
                  <a:pt x="290" y="137"/>
                </a:cubicBezTo>
                <a:cubicBezTo>
                  <a:pt x="289" y="137"/>
                  <a:pt x="288" y="138"/>
                  <a:pt x="288" y="138"/>
                </a:cubicBezTo>
                <a:cubicBezTo>
                  <a:pt x="287" y="138"/>
                  <a:pt x="287" y="138"/>
                  <a:pt x="287" y="139"/>
                </a:cubicBezTo>
                <a:cubicBezTo>
                  <a:pt x="287" y="139"/>
                  <a:pt x="286" y="139"/>
                  <a:pt x="286" y="139"/>
                </a:cubicBezTo>
                <a:cubicBezTo>
                  <a:pt x="285" y="139"/>
                  <a:pt x="285" y="139"/>
                  <a:pt x="285" y="139"/>
                </a:cubicBezTo>
                <a:cubicBezTo>
                  <a:pt x="285" y="138"/>
                  <a:pt x="285" y="138"/>
                  <a:pt x="285" y="137"/>
                </a:cubicBezTo>
                <a:cubicBezTo>
                  <a:pt x="284" y="137"/>
                  <a:pt x="284" y="137"/>
                  <a:pt x="282" y="137"/>
                </a:cubicBezTo>
                <a:cubicBezTo>
                  <a:pt x="282" y="139"/>
                  <a:pt x="281" y="140"/>
                  <a:pt x="281" y="142"/>
                </a:cubicBezTo>
                <a:cubicBezTo>
                  <a:pt x="280" y="142"/>
                  <a:pt x="280" y="143"/>
                  <a:pt x="279" y="142"/>
                </a:cubicBezTo>
                <a:cubicBezTo>
                  <a:pt x="278" y="142"/>
                  <a:pt x="278" y="143"/>
                  <a:pt x="277" y="143"/>
                </a:cubicBezTo>
                <a:cubicBezTo>
                  <a:pt x="277" y="143"/>
                  <a:pt x="277" y="143"/>
                  <a:pt x="276" y="142"/>
                </a:cubicBezTo>
                <a:cubicBezTo>
                  <a:pt x="275" y="142"/>
                  <a:pt x="275" y="142"/>
                  <a:pt x="275" y="142"/>
                </a:cubicBezTo>
                <a:cubicBezTo>
                  <a:pt x="274" y="145"/>
                  <a:pt x="273" y="147"/>
                  <a:pt x="273" y="149"/>
                </a:cubicBezTo>
                <a:cubicBezTo>
                  <a:pt x="274" y="149"/>
                  <a:pt x="274" y="149"/>
                  <a:pt x="276" y="149"/>
                </a:cubicBezTo>
                <a:cubicBezTo>
                  <a:pt x="275" y="150"/>
                  <a:pt x="275" y="151"/>
                  <a:pt x="275" y="152"/>
                </a:cubicBezTo>
                <a:cubicBezTo>
                  <a:pt x="272" y="153"/>
                  <a:pt x="272" y="153"/>
                  <a:pt x="271" y="154"/>
                </a:cubicBezTo>
                <a:cubicBezTo>
                  <a:pt x="271" y="154"/>
                  <a:pt x="271" y="154"/>
                  <a:pt x="271" y="154"/>
                </a:cubicBezTo>
                <a:cubicBezTo>
                  <a:pt x="271" y="155"/>
                  <a:pt x="271" y="156"/>
                  <a:pt x="270" y="156"/>
                </a:cubicBezTo>
                <a:cubicBezTo>
                  <a:pt x="270" y="157"/>
                  <a:pt x="269" y="157"/>
                  <a:pt x="269" y="157"/>
                </a:cubicBezTo>
                <a:cubicBezTo>
                  <a:pt x="269" y="158"/>
                  <a:pt x="269" y="158"/>
                  <a:pt x="269" y="158"/>
                </a:cubicBezTo>
                <a:cubicBezTo>
                  <a:pt x="269" y="158"/>
                  <a:pt x="268" y="159"/>
                  <a:pt x="269" y="159"/>
                </a:cubicBezTo>
                <a:cubicBezTo>
                  <a:pt x="270" y="160"/>
                  <a:pt x="271" y="160"/>
                  <a:pt x="271" y="160"/>
                </a:cubicBezTo>
                <a:cubicBezTo>
                  <a:pt x="273" y="159"/>
                  <a:pt x="274" y="160"/>
                  <a:pt x="274" y="160"/>
                </a:cubicBezTo>
                <a:cubicBezTo>
                  <a:pt x="275" y="160"/>
                  <a:pt x="277" y="159"/>
                  <a:pt x="277" y="159"/>
                </a:cubicBezTo>
                <a:cubicBezTo>
                  <a:pt x="277" y="159"/>
                  <a:pt x="277" y="159"/>
                  <a:pt x="277" y="158"/>
                </a:cubicBezTo>
                <a:cubicBezTo>
                  <a:pt x="278" y="157"/>
                  <a:pt x="278" y="157"/>
                  <a:pt x="278" y="157"/>
                </a:cubicBezTo>
                <a:cubicBezTo>
                  <a:pt x="281" y="157"/>
                  <a:pt x="284" y="157"/>
                  <a:pt x="286" y="157"/>
                </a:cubicBezTo>
                <a:cubicBezTo>
                  <a:pt x="286" y="157"/>
                  <a:pt x="287" y="156"/>
                  <a:pt x="287" y="156"/>
                </a:cubicBezTo>
                <a:cubicBezTo>
                  <a:pt x="287" y="155"/>
                  <a:pt x="286" y="155"/>
                  <a:pt x="286" y="154"/>
                </a:cubicBezTo>
                <a:cubicBezTo>
                  <a:pt x="287" y="153"/>
                  <a:pt x="287" y="154"/>
                  <a:pt x="288" y="153"/>
                </a:cubicBezTo>
                <a:cubicBezTo>
                  <a:pt x="288" y="152"/>
                  <a:pt x="288" y="152"/>
                  <a:pt x="289" y="150"/>
                </a:cubicBezTo>
                <a:cubicBezTo>
                  <a:pt x="289" y="149"/>
                  <a:pt x="290" y="148"/>
                  <a:pt x="290" y="147"/>
                </a:cubicBezTo>
                <a:cubicBezTo>
                  <a:pt x="290" y="146"/>
                  <a:pt x="290" y="145"/>
                  <a:pt x="290" y="145"/>
                </a:cubicBezTo>
                <a:cubicBezTo>
                  <a:pt x="292" y="145"/>
                  <a:pt x="293" y="144"/>
                  <a:pt x="293" y="143"/>
                </a:cubicBezTo>
                <a:moveTo>
                  <a:pt x="544" y="571"/>
                </a:moveTo>
                <a:cubicBezTo>
                  <a:pt x="544" y="571"/>
                  <a:pt x="544" y="570"/>
                  <a:pt x="545" y="570"/>
                </a:cubicBezTo>
                <a:cubicBezTo>
                  <a:pt x="548" y="559"/>
                  <a:pt x="548" y="559"/>
                  <a:pt x="548" y="559"/>
                </a:cubicBezTo>
                <a:cubicBezTo>
                  <a:pt x="547" y="558"/>
                  <a:pt x="547" y="556"/>
                  <a:pt x="543" y="555"/>
                </a:cubicBezTo>
                <a:cubicBezTo>
                  <a:pt x="542" y="559"/>
                  <a:pt x="542" y="559"/>
                  <a:pt x="542" y="559"/>
                </a:cubicBezTo>
                <a:cubicBezTo>
                  <a:pt x="541" y="560"/>
                  <a:pt x="541" y="560"/>
                  <a:pt x="535" y="564"/>
                </a:cubicBezTo>
                <a:cubicBezTo>
                  <a:pt x="535" y="564"/>
                  <a:pt x="533" y="567"/>
                  <a:pt x="533" y="567"/>
                </a:cubicBezTo>
                <a:cubicBezTo>
                  <a:pt x="533" y="568"/>
                  <a:pt x="533" y="568"/>
                  <a:pt x="533" y="568"/>
                </a:cubicBezTo>
                <a:cubicBezTo>
                  <a:pt x="532" y="569"/>
                  <a:pt x="531" y="568"/>
                  <a:pt x="531" y="569"/>
                </a:cubicBezTo>
                <a:cubicBezTo>
                  <a:pt x="530" y="570"/>
                  <a:pt x="530" y="571"/>
                  <a:pt x="528" y="572"/>
                </a:cubicBezTo>
                <a:cubicBezTo>
                  <a:pt x="525" y="575"/>
                  <a:pt x="522" y="572"/>
                  <a:pt x="518" y="573"/>
                </a:cubicBezTo>
                <a:cubicBezTo>
                  <a:pt x="517" y="574"/>
                  <a:pt x="516" y="574"/>
                  <a:pt x="516" y="575"/>
                </a:cubicBezTo>
                <a:cubicBezTo>
                  <a:pt x="515" y="576"/>
                  <a:pt x="515" y="577"/>
                  <a:pt x="514" y="579"/>
                </a:cubicBezTo>
                <a:cubicBezTo>
                  <a:pt x="513" y="580"/>
                  <a:pt x="512" y="581"/>
                  <a:pt x="511" y="582"/>
                </a:cubicBezTo>
                <a:cubicBezTo>
                  <a:pt x="511" y="582"/>
                  <a:pt x="509" y="588"/>
                  <a:pt x="510" y="589"/>
                </a:cubicBezTo>
                <a:cubicBezTo>
                  <a:pt x="510" y="590"/>
                  <a:pt x="510" y="590"/>
                  <a:pt x="510" y="591"/>
                </a:cubicBezTo>
                <a:cubicBezTo>
                  <a:pt x="510" y="591"/>
                  <a:pt x="509" y="594"/>
                  <a:pt x="509" y="594"/>
                </a:cubicBezTo>
                <a:cubicBezTo>
                  <a:pt x="509" y="595"/>
                  <a:pt x="508" y="595"/>
                  <a:pt x="508" y="594"/>
                </a:cubicBezTo>
                <a:cubicBezTo>
                  <a:pt x="507" y="594"/>
                  <a:pt x="507" y="594"/>
                  <a:pt x="504" y="597"/>
                </a:cubicBezTo>
                <a:cubicBezTo>
                  <a:pt x="503" y="599"/>
                  <a:pt x="503" y="601"/>
                  <a:pt x="501" y="603"/>
                </a:cubicBezTo>
                <a:cubicBezTo>
                  <a:pt x="501" y="603"/>
                  <a:pt x="501" y="603"/>
                  <a:pt x="500" y="604"/>
                </a:cubicBezTo>
                <a:cubicBezTo>
                  <a:pt x="500" y="604"/>
                  <a:pt x="500" y="604"/>
                  <a:pt x="500" y="605"/>
                </a:cubicBezTo>
                <a:cubicBezTo>
                  <a:pt x="500" y="606"/>
                  <a:pt x="500" y="608"/>
                  <a:pt x="500" y="609"/>
                </a:cubicBezTo>
                <a:cubicBezTo>
                  <a:pt x="499" y="610"/>
                  <a:pt x="499" y="610"/>
                  <a:pt x="499" y="611"/>
                </a:cubicBezTo>
                <a:cubicBezTo>
                  <a:pt x="498" y="614"/>
                  <a:pt x="498" y="614"/>
                  <a:pt x="497" y="616"/>
                </a:cubicBezTo>
                <a:cubicBezTo>
                  <a:pt x="499" y="617"/>
                  <a:pt x="501" y="616"/>
                  <a:pt x="503" y="616"/>
                </a:cubicBezTo>
                <a:cubicBezTo>
                  <a:pt x="503" y="617"/>
                  <a:pt x="503" y="617"/>
                  <a:pt x="503" y="618"/>
                </a:cubicBezTo>
                <a:cubicBezTo>
                  <a:pt x="505" y="619"/>
                  <a:pt x="510" y="620"/>
                  <a:pt x="515" y="615"/>
                </a:cubicBezTo>
                <a:cubicBezTo>
                  <a:pt x="517" y="612"/>
                  <a:pt x="517" y="609"/>
                  <a:pt x="519" y="606"/>
                </a:cubicBezTo>
                <a:cubicBezTo>
                  <a:pt x="521" y="604"/>
                  <a:pt x="523" y="603"/>
                  <a:pt x="524" y="601"/>
                </a:cubicBezTo>
                <a:cubicBezTo>
                  <a:pt x="526" y="599"/>
                  <a:pt x="526" y="596"/>
                  <a:pt x="528" y="593"/>
                </a:cubicBezTo>
                <a:cubicBezTo>
                  <a:pt x="529" y="592"/>
                  <a:pt x="531" y="592"/>
                  <a:pt x="532" y="591"/>
                </a:cubicBezTo>
                <a:cubicBezTo>
                  <a:pt x="533" y="590"/>
                  <a:pt x="534" y="591"/>
                  <a:pt x="535" y="590"/>
                </a:cubicBezTo>
                <a:cubicBezTo>
                  <a:pt x="536" y="588"/>
                  <a:pt x="535" y="585"/>
                  <a:pt x="536" y="583"/>
                </a:cubicBezTo>
                <a:cubicBezTo>
                  <a:pt x="537" y="582"/>
                  <a:pt x="539" y="581"/>
                  <a:pt x="539" y="579"/>
                </a:cubicBezTo>
                <a:cubicBezTo>
                  <a:pt x="539" y="579"/>
                  <a:pt x="540" y="578"/>
                  <a:pt x="540" y="577"/>
                </a:cubicBezTo>
                <a:cubicBezTo>
                  <a:pt x="540" y="577"/>
                  <a:pt x="540" y="576"/>
                  <a:pt x="540" y="575"/>
                </a:cubicBezTo>
                <a:cubicBezTo>
                  <a:pt x="540" y="575"/>
                  <a:pt x="541" y="575"/>
                  <a:pt x="541" y="574"/>
                </a:cubicBezTo>
                <a:cubicBezTo>
                  <a:pt x="541" y="573"/>
                  <a:pt x="543" y="572"/>
                  <a:pt x="544" y="571"/>
                </a:cubicBezTo>
                <a:moveTo>
                  <a:pt x="577" y="426"/>
                </a:moveTo>
                <a:cubicBezTo>
                  <a:pt x="577" y="425"/>
                  <a:pt x="577" y="423"/>
                  <a:pt x="575" y="421"/>
                </a:cubicBezTo>
                <a:cubicBezTo>
                  <a:pt x="568" y="420"/>
                  <a:pt x="563" y="428"/>
                  <a:pt x="556" y="426"/>
                </a:cubicBezTo>
                <a:cubicBezTo>
                  <a:pt x="555" y="426"/>
                  <a:pt x="554" y="426"/>
                  <a:pt x="552" y="426"/>
                </a:cubicBezTo>
                <a:cubicBezTo>
                  <a:pt x="546" y="427"/>
                  <a:pt x="544" y="426"/>
                  <a:pt x="541" y="425"/>
                </a:cubicBezTo>
                <a:cubicBezTo>
                  <a:pt x="539" y="419"/>
                  <a:pt x="539" y="419"/>
                  <a:pt x="539" y="417"/>
                </a:cubicBezTo>
                <a:cubicBezTo>
                  <a:pt x="538" y="417"/>
                  <a:pt x="537" y="416"/>
                  <a:pt x="537" y="416"/>
                </a:cubicBezTo>
                <a:cubicBezTo>
                  <a:pt x="536" y="414"/>
                  <a:pt x="536" y="412"/>
                  <a:pt x="536" y="411"/>
                </a:cubicBezTo>
                <a:cubicBezTo>
                  <a:pt x="519" y="396"/>
                  <a:pt x="504" y="384"/>
                  <a:pt x="507" y="371"/>
                </a:cubicBezTo>
                <a:cubicBezTo>
                  <a:pt x="507" y="371"/>
                  <a:pt x="507" y="370"/>
                  <a:pt x="507" y="367"/>
                </a:cubicBezTo>
                <a:cubicBezTo>
                  <a:pt x="507" y="365"/>
                  <a:pt x="507" y="364"/>
                  <a:pt x="506" y="362"/>
                </a:cubicBezTo>
                <a:cubicBezTo>
                  <a:pt x="506" y="362"/>
                  <a:pt x="477" y="309"/>
                  <a:pt x="477" y="300"/>
                </a:cubicBezTo>
                <a:cubicBezTo>
                  <a:pt x="474" y="297"/>
                  <a:pt x="470" y="297"/>
                  <a:pt x="468" y="295"/>
                </a:cubicBezTo>
                <a:cubicBezTo>
                  <a:pt x="467" y="295"/>
                  <a:pt x="467" y="295"/>
                  <a:pt x="465" y="295"/>
                </a:cubicBezTo>
                <a:cubicBezTo>
                  <a:pt x="464" y="295"/>
                  <a:pt x="462" y="296"/>
                  <a:pt x="461" y="297"/>
                </a:cubicBezTo>
                <a:cubicBezTo>
                  <a:pt x="460" y="297"/>
                  <a:pt x="460" y="297"/>
                  <a:pt x="460" y="297"/>
                </a:cubicBezTo>
                <a:cubicBezTo>
                  <a:pt x="443" y="293"/>
                  <a:pt x="427" y="284"/>
                  <a:pt x="410" y="284"/>
                </a:cubicBezTo>
                <a:cubicBezTo>
                  <a:pt x="409" y="297"/>
                  <a:pt x="409" y="297"/>
                  <a:pt x="408" y="299"/>
                </a:cubicBezTo>
                <a:cubicBezTo>
                  <a:pt x="408" y="299"/>
                  <a:pt x="407" y="299"/>
                  <a:pt x="406" y="299"/>
                </a:cubicBezTo>
                <a:cubicBezTo>
                  <a:pt x="405" y="299"/>
                  <a:pt x="405" y="299"/>
                  <a:pt x="403" y="299"/>
                </a:cubicBezTo>
                <a:cubicBezTo>
                  <a:pt x="399" y="298"/>
                  <a:pt x="397" y="294"/>
                  <a:pt x="394" y="293"/>
                </a:cubicBezTo>
                <a:cubicBezTo>
                  <a:pt x="390" y="293"/>
                  <a:pt x="386" y="293"/>
                  <a:pt x="381" y="291"/>
                </a:cubicBezTo>
                <a:cubicBezTo>
                  <a:pt x="379" y="283"/>
                  <a:pt x="367" y="283"/>
                  <a:pt x="367" y="283"/>
                </a:cubicBezTo>
                <a:cubicBezTo>
                  <a:pt x="361" y="283"/>
                  <a:pt x="361" y="283"/>
                  <a:pt x="354" y="261"/>
                </a:cubicBezTo>
                <a:cubicBezTo>
                  <a:pt x="355" y="260"/>
                  <a:pt x="355" y="260"/>
                  <a:pt x="360" y="258"/>
                </a:cubicBezTo>
                <a:cubicBezTo>
                  <a:pt x="360" y="258"/>
                  <a:pt x="359" y="257"/>
                  <a:pt x="359" y="256"/>
                </a:cubicBezTo>
                <a:cubicBezTo>
                  <a:pt x="357" y="255"/>
                  <a:pt x="355" y="254"/>
                  <a:pt x="353" y="254"/>
                </a:cubicBezTo>
                <a:cubicBezTo>
                  <a:pt x="337" y="254"/>
                  <a:pt x="337" y="254"/>
                  <a:pt x="329" y="258"/>
                </a:cubicBezTo>
                <a:cubicBezTo>
                  <a:pt x="325" y="255"/>
                  <a:pt x="318" y="249"/>
                  <a:pt x="310" y="257"/>
                </a:cubicBezTo>
                <a:cubicBezTo>
                  <a:pt x="306" y="257"/>
                  <a:pt x="303" y="257"/>
                  <a:pt x="299" y="257"/>
                </a:cubicBezTo>
                <a:cubicBezTo>
                  <a:pt x="299" y="258"/>
                  <a:pt x="299" y="258"/>
                  <a:pt x="285" y="264"/>
                </a:cubicBezTo>
                <a:cubicBezTo>
                  <a:pt x="285" y="264"/>
                  <a:pt x="285" y="264"/>
                  <a:pt x="284" y="264"/>
                </a:cubicBezTo>
                <a:cubicBezTo>
                  <a:pt x="279" y="263"/>
                  <a:pt x="274" y="265"/>
                  <a:pt x="270" y="261"/>
                </a:cubicBezTo>
                <a:cubicBezTo>
                  <a:pt x="270" y="261"/>
                  <a:pt x="268" y="260"/>
                  <a:pt x="268" y="260"/>
                </a:cubicBezTo>
                <a:cubicBezTo>
                  <a:pt x="266" y="263"/>
                  <a:pt x="265" y="269"/>
                  <a:pt x="265" y="269"/>
                </a:cubicBezTo>
                <a:cubicBezTo>
                  <a:pt x="263" y="270"/>
                  <a:pt x="262" y="271"/>
                  <a:pt x="257" y="270"/>
                </a:cubicBezTo>
                <a:cubicBezTo>
                  <a:pt x="256" y="273"/>
                  <a:pt x="256" y="276"/>
                  <a:pt x="255" y="280"/>
                </a:cubicBezTo>
                <a:cubicBezTo>
                  <a:pt x="253" y="280"/>
                  <a:pt x="250" y="279"/>
                  <a:pt x="247" y="281"/>
                </a:cubicBezTo>
                <a:cubicBezTo>
                  <a:pt x="246" y="286"/>
                  <a:pt x="244" y="291"/>
                  <a:pt x="243" y="297"/>
                </a:cubicBezTo>
                <a:cubicBezTo>
                  <a:pt x="243" y="298"/>
                  <a:pt x="243" y="299"/>
                  <a:pt x="243" y="301"/>
                </a:cubicBezTo>
                <a:cubicBezTo>
                  <a:pt x="240" y="301"/>
                  <a:pt x="238" y="301"/>
                  <a:pt x="236" y="301"/>
                </a:cubicBezTo>
                <a:cubicBezTo>
                  <a:pt x="235" y="307"/>
                  <a:pt x="227" y="311"/>
                  <a:pt x="224" y="311"/>
                </a:cubicBezTo>
                <a:cubicBezTo>
                  <a:pt x="220" y="319"/>
                  <a:pt x="213" y="326"/>
                  <a:pt x="211" y="334"/>
                </a:cubicBezTo>
                <a:cubicBezTo>
                  <a:pt x="210" y="334"/>
                  <a:pt x="210" y="334"/>
                  <a:pt x="209" y="334"/>
                </a:cubicBezTo>
                <a:cubicBezTo>
                  <a:pt x="209" y="334"/>
                  <a:pt x="209" y="334"/>
                  <a:pt x="207" y="335"/>
                </a:cubicBezTo>
                <a:cubicBezTo>
                  <a:pt x="207" y="335"/>
                  <a:pt x="206" y="335"/>
                  <a:pt x="205" y="335"/>
                </a:cubicBezTo>
                <a:cubicBezTo>
                  <a:pt x="204" y="348"/>
                  <a:pt x="204" y="349"/>
                  <a:pt x="198" y="351"/>
                </a:cubicBezTo>
                <a:cubicBezTo>
                  <a:pt x="198" y="351"/>
                  <a:pt x="198" y="352"/>
                  <a:pt x="197" y="353"/>
                </a:cubicBezTo>
                <a:cubicBezTo>
                  <a:pt x="197" y="354"/>
                  <a:pt x="197" y="356"/>
                  <a:pt x="198" y="357"/>
                </a:cubicBezTo>
                <a:cubicBezTo>
                  <a:pt x="206" y="359"/>
                  <a:pt x="206" y="359"/>
                  <a:pt x="207" y="361"/>
                </a:cubicBezTo>
                <a:cubicBezTo>
                  <a:pt x="204" y="366"/>
                  <a:pt x="204" y="366"/>
                  <a:pt x="204" y="381"/>
                </a:cubicBezTo>
                <a:cubicBezTo>
                  <a:pt x="204" y="382"/>
                  <a:pt x="204" y="383"/>
                  <a:pt x="204" y="386"/>
                </a:cubicBezTo>
                <a:cubicBezTo>
                  <a:pt x="204" y="386"/>
                  <a:pt x="204" y="386"/>
                  <a:pt x="200" y="390"/>
                </a:cubicBezTo>
                <a:cubicBezTo>
                  <a:pt x="200" y="393"/>
                  <a:pt x="201" y="396"/>
                  <a:pt x="202" y="399"/>
                </a:cubicBezTo>
                <a:cubicBezTo>
                  <a:pt x="202" y="402"/>
                  <a:pt x="202" y="402"/>
                  <a:pt x="202" y="402"/>
                </a:cubicBezTo>
                <a:cubicBezTo>
                  <a:pt x="202" y="413"/>
                  <a:pt x="220" y="423"/>
                  <a:pt x="220" y="424"/>
                </a:cubicBezTo>
                <a:cubicBezTo>
                  <a:pt x="220" y="430"/>
                  <a:pt x="220" y="435"/>
                  <a:pt x="234" y="438"/>
                </a:cubicBezTo>
                <a:cubicBezTo>
                  <a:pt x="235" y="441"/>
                  <a:pt x="235" y="441"/>
                  <a:pt x="235" y="445"/>
                </a:cubicBezTo>
                <a:cubicBezTo>
                  <a:pt x="247" y="456"/>
                  <a:pt x="255" y="455"/>
                  <a:pt x="255" y="455"/>
                </a:cubicBezTo>
                <a:cubicBezTo>
                  <a:pt x="255" y="454"/>
                  <a:pt x="256" y="452"/>
                  <a:pt x="257" y="451"/>
                </a:cubicBezTo>
                <a:cubicBezTo>
                  <a:pt x="260" y="450"/>
                  <a:pt x="262" y="451"/>
                  <a:pt x="265" y="451"/>
                </a:cubicBezTo>
                <a:cubicBezTo>
                  <a:pt x="266" y="451"/>
                  <a:pt x="266" y="451"/>
                  <a:pt x="268" y="451"/>
                </a:cubicBezTo>
                <a:cubicBezTo>
                  <a:pt x="270" y="451"/>
                  <a:pt x="273" y="451"/>
                  <a:pt x="275" y="451"/>
                </a:cubicBezTo>
                <a:cubicBezTo>
                  <a:pt x="277" y="456"/>
                  <a:pt x="281" y="455"/>
                  <a:pt x="290" y="453"/>
                </a:cubicBezTo>
                <a:cubicBezTo>
                  <a:pt x="293" y="447"/>
                  <a:pt x="295" y="447"/>
                  <a:pt x="305" y="449"/>
                </a:cubicBezTo>
                <a:cubicBezTo>
                  <a:pt x="305" y="449"/>
                  <a:pt x="306" y="449"/>
                  <a:pt x="306" y="449"/>
                </a:cubicBezTo>
                <a:cubicBezTo>
                  <a:pt x="312" y="443"/>
                  <a:pt x="317" y="446"/>
                  <a:pt x="319" y="446"/>
                </a:cubicBezTo>
                <a:cubicBezTo>
                  <a:pt x="321" y="456"/>
                  <a:pt x="323" y="457"/>
                  <a:pt x="327" y="458"/>
                </a:cubicBezTo>
                <a:cubicBezTo>
                  <a:pt x="334" y="458"/>
                  <a:pt x="341" y="458"/>
                  <a:pt x="347" y="459"/>
                </a:cubicBezTo>
                <a:cubicBezTo>
                  <a:pt x="347" y="461"/>
                  <a:pt x="347" y="463"/>
                  <a:pt x="347" y="467"/>
                </a:cubicBezTo>
                <a:cubicBezTo>
                  <a:pt x="347" y="467"/>
                  <a:pt x="345" y="485"/>
                  <a:pt x="343" y="489"/>
                </a:cubicBezTo>
                <a:cubicBezTo>
                  <a:pt x="342" y="489"/>
                  <a:pt x="341" y="489"/>
                  <a:pt x="341" y="489"/>
                </a:cubicBezTo>
                <a:cubicBezTo>
                  <a:pt x="340" y="490"/>
                  <a:pt x="340" y="491"/>
                  <a:pt x="340" y="491"/>
                </a:cubicBezTo>
                <a:cubicBezTo>
                  <a:pt x="355" y="500"/>
                  <a:pt x="356" y="518"/>
                  <a:pt x="365" y="531"/>
                </a:cubicBezTo>
                <a:cubicBezTo>
                  <a:pt x="364" y="532"/>
                  <a:pt x="364" y="533"/>
                  <a:pt x="364" y="533"/>
                </a:cubicBezTo>
                <a:cubicBezTo>
                  <a:pt x="364" y="534"/>
                  <a:pt x="364" y="535"/>
                  <a:pt x="364" y="536"/>
                </a:cubicBezTo>
                <a:cubicBezTo>
                  <a:pt x="364" y="540"/>
                  <a:pt x="365" y="540"/>
                  <a:pt x="367" y="541"/>
                </a:cubicBezTo>
                <a:cubicBezTo>
                  <a:pt x="367" y="553"/>
                  <a:pt x="357" y="562"/>
                  <a:pt x="356" y="574"/>
                </a:cubicBezTo>
                <a:cubicBezTo>
                  <a:pt x="356" y="580"/>
                  <a:pt x="357" y="580"/>
                  <a:pt x="361" y="583"/>
                </a:cubicBezTo>
                <a:cubicBezTo>
                  <a:pt x="361" y="589"/>
                  <a:pt x="361" y="591"/>
                  <a:pt x="366" y="594"/>
                </a:cubicBezTo>
                <a:cubicBezTo>
                  <a:pt x="368" y="603"/>
                  <a:pt x="368" y="603"/>
                  <a:pt x="370" y="604"/>
                </a:cubicBezTo>
                <a:cubicBezTo>
                  <a:pt x="370" y="607"/>
                  <a:pt x="369" y="610"/>
                  <a:pt x="369" y="613"/>
                </a:cubicBezTo>
                <a:cubicBezTo>
                  <a:pt x="369" y="614"/>
                  <a:pt x="375" y="632"/>
                  <a:pt x="382" y="639"/>
                </a:cubicBezTo>
                <a:cubicBezTo>
                  <a:pt x="381" y="642"/>
                  <a:pt x="381" y="642"/>
                  <a:pt x="383" y="645"/>
                </a:cubicBezTo>
                <a:cubicBezTo>
                  <a:pt x="383" y="646"/>
                  <a:pt x="383" y="646"/>
                  <a:pt x="383" y="647"/>
                </a:cubicBezTo>
                <a:cubicBezTo>
                  <a:pt x="382" y="648"/>
                  <a:pt x="380" y="649"/>
                  <a:pt x="380" y="650"/>
                </a:cubicBezTo>
                <a:cubicBezTo>
                  <a:pt x="380" y="650"/>
                  <a:pt x="381" y="651"/>
                  <a:pt x="381" y="651"/>
                </a:cubicBezTo>
                <a:cubicBezTo>
                  <a:pt x="382" y="651"/>
                  <a:pt x="383" y="651"/>
                  <a:pt x="383" y="651"/>
                </a:cubicBezTo>
                <a:cubicBezTo>
                  <a:pt x="383" y="654"/>
                  <a:pt x="383" y="654"/>
                  <a:pt x="386" y="656"/>
                </a:cubicBezTo>
                <a:cubicBezTo>
                  <a:pt x="389" y="656"/>
                  <a:pt x="391" y="656"/>
                  <a:pt x="394" y="656"/>
                </a:cubicBezTo>
                <a:cubicBezTo>
                  <a:pt x="398" y="655"/>
                  <a:pt x="398" y="655"/>
                  <a:pt x="401" y="654"/>
                </a:cubicBezTo>
                <a:cubicBezTo>
                  <a:pt x="404" y="654"/>
                  <a:pt x="408" y="654"/>
                  <a:pt x="412" y="653"/>
                </a:cubicBezTo>
                <a:cubicBezTo>
                  <a:pt x="413" y="653"/>
                  <a:pt x="413" y="652"/>
                  <a:pt x="413" y="651"/>
                </a:cubicBezTo>
                <a:cubicBezTo>
                  <a:pt x="422" y="650"/>
                  <a:pt x="422" y="650"/>
                  <a:pt x="424" y="647"/>
                </a:cubicBezTo>
                <a:cubicBezTo>
                  <a:pt x="424" y="647"/>
                  <a:pt x="451" y="634"/>
                  <a:pt x="448" y="620"/>
                </a:cubicBezTo>
                <a:cubicBezTo>
                  <a:pt x="448" y="619"/>
                  <a:pt x="460" y="612"/>
                  <a:pt x="465" y="610"/>
                </a:cubicBezTo>
                <a:cubicBezTo>
                  <a:pt x="466" y="606"/>
                  <a:pt x="466" y="606"/>
                  <a:pt x="464" y="592"/>
                </a:cubicBezTo>
                <a:cubicBezTo>
                  <a:pt x="476" y="582"/>
                  <a:pt x="492" y="578"/>
                  <a:pt x="500" y="564"/>
                </a:cubicBezTo>
                <a:cubicBezTo>
                  <a:pt x="500" y="563"/>
                  <a:pt x="501" y="562"/>
                  <a:pt x="501" y="560"/>
                </a:cubicBezTo>
                <a:cubicBezTo>
                  <a:pt x="502" y="558"/>
                  <a:pt x="502" y="557"/>
                  <a:pt x="501" y="555"/>
                </a:cubicBezTo>
                <a:cubicBezTo>
                  <a:pt x="502" y="551"/>
                  <a:pt x="503" y="547"/>
                  <a:pt x="503" y="542"/>
                </a:cubicBezTo>
                <a:cubicBezTo>
                  <a:pt x="499" y="535"/>
                  <a:pt x="505" y="528"/>
                  <a:pt x="502" y="521"/>
                </a:cubicBezTo>
                <a:cubicBezTo>
                  <a:pt x="502" y="519"/>
                  <a:pt x="502" y="519"/>
                  <a:pt x="502" y="519"/>
                </a:cubicBezTo>
                <a:cubicBezTo>
                  <a:pt x="515" y="479"/>
                  <a:pt x="568" y="470"/>
                  <a:pt x="577" y="426"/>
                </a:cubicBezTo>
                <a:moveTo>
                  <a:pt x="133" y="516"/>
                </a:moveTo>
                <a:cubicBezTo>
                  <a:pt x="132" y="514"/>
                  <a:pt x="129" y="503"/>
                  <a:pt x="124" y="501"/>
                </a:cubicBezTo>
                <a:cubicBezTo>
                  <a:pt x="123" y="501"/>
                  <a:pt x="122" y="501"/>
                  <a:pt x="120" y="501"/>
                </a:cubicBezTo>
                <a:cubicBezTo>
                  <a:pt x="114" y="498"/>
                  <a:pt x="113" y="486"/>
                  <a:pt x="105" y="490"/>
                </a:cubicBezTo>
                <a:cubicBezTo>
                  <a:pt x="103" y="490"/>
                  <a:pt x="101" y="490"/>
                  <a:pt x="99" y="489"/>
                </a:cubicBezTo>
                <a:cubicBezTo>
                  <a:pt x="96" y="486"/>
                  <a:pt x="96" y="486"/>
                  <a:pt x="93" y="486"/>
                </a:cubicBezTo>
                <a:cubicBezTo>
                  <a:pt x="93" y="487"/>
                  <a:pt x="93" y="489"/>
                  <a:pt x="93" y="490"/>
                </a:cubicBezTo>
                <a:cubicBezTo>
                  <a:pt x="89" y="489"/>
                  <a:pt x="89" y="488"/>
                  <a:pt x="89" y="486"/>
                </a:cubicBezTo>
                <a:cubicBezTo>
                  <a:pt x="89" y="486"/>
                  <a:pt x="90" y="485"/>
                  <a:pt x="90" y="485"/>
                </a:cubicBezTo>
                <a:cubicBezTo>
                  <a:pt x="83" y="478"/>
                  <a:pt x="82" y="478"/>
                  <a:pt x="80" y="478"/>
                </a:cubicBezTo>
                <a:cubicBezTo>
                  <a:pt x="80" y="478"/>
                  <a:pt x="80" y="478"/>
                  <a:pt x="79" y="477"/>
                </a:cubicBezTo>
                <a:cubicBezTo>
                  <a:pt x="77" y="475"/>
                  <a:pt x="77" y="475"/>
                  <a:pt x="74" y="476"/>
                </a:cubicBezTo>
                <a:cubicBezTo>
                  <a:pt x="75" y="477"/>
                  <a:pt x="75" y="479"/>
                  <a:pt x="76" y="481"/>
                </a:cubicBezTo>
                <a:cubicBezTo>
                  <a:pt x="75" y="481"/>
                  <a:pt x="74" y="481"/>
                  <a:pt x="73" y="481"/>
                </a:cubicBezTo>
                <a:cubicBezTo>
                  <a:pt x="73" y="480"/>
                  <a:pt x="73" y="479"/>
                  <a:pt x="72" y="478"/>
                </a:cubicBezTo>
                <a:cubicBezTo>
                  <a:pt x="72" y="477"/>
                  <a:pt x="73" y="476"/>
                  <a:pt x="73" y="475"/>
                </a:cubicBezTo>
                <a:cubicBezTo>
                  <a:pt x="73" y="475"/>
                  <a:pt x="73" y="474"/>
                  <a:pt x="73" y="474"/>
                </a:cubicBezTo>
                <a:cubicBezTo>
                  <a:pt x="73" y="472"/>
                  <a:pt x="73" y="472"/>
                  <a:pt x="68" y="470"/>
                </a:cubicBezTo>
                <a:cubicBezTo>
                  <a:pt x="68" y="470"/>
                  <a:pt x="68" y="470"/>
                  <a:pt x="68" y="470"/>
                </a:cubicBezTo>
                <a:cubicBezTo>
                  <a:pt x="68" y="470"/>
                  <a:pt x="67" y="470"/>
                  <a:pt x="66" y="470"/>
                </a:cubicBezTo>
                <a:cubicBezTo>
                  <a:pt x="67" y="474"/>
                  <a:pt x="67" y="474"/>
                  <a:pt x="67" y="475"/>
                </a:cubicBezTo>
                <a:cubicBezTo>
                  <a:pt x="66" y="475"/>
                  <a:pt x="65" y="475"/>
                  <a:pt x="65" y="475"/>
                </a:cubicBezTo>
                <a:cubicBezTo>
                  <a:pt x="65" y="474"/>
                  <a:pt x="64" y="473"/>
                  <a:pt x="64" y="472"/>
                </a:cubicBezTo>
                <a:cubicBezTo>
                  <a:pt x="65" y="471"/>
                  <a:pt x="66" y="470"/>
                  <a:pt x="66" y="469"/>
                </a:cubicBezTo>
                <a:cubicBezTo>
                  <a:pt x="65" y="461"/>
                  <a:pt x="65" y="461"/>
                  <a:pt x="64" y="459"/>
                </a:cubicBezTo>
                <a:cubicBezTo>
                  <a:pt x="64" y="459"/>
                  <a:pt x="63" y="459"/>
                  <a:pt x="62" y="459"/>
                </a:cubicBezTo>
                <a:cubicBezTo>
                  <a:pt x="62" y="457"/>
                  <a:pt x="62" y="454"/>
                  <a:pt x="61" y="451"/>
                </a:cubicBezTo>
                <a:cubicBezTo>
                  <a:pt x="59" y="446"/>
                  <a:pt x="55" y="442"/>
                  <a:pt x="52" y="437"/>
                </a:cubicBezTo>
                <a:cubicBezTo>
                  <a:pt x="51" y="437"/>
                  <a:pt x="50" y="436"/>
                  <a:pt x="49" y="436"/>
                </a:cubicBezTo>
                <a:cubicBezTo>
                  <a:pt x="49" y="435"/>
                  <a:pt x="48" y="435"/>
                  <a:pt x="48" y="434"/>
                </a:cubicBezTo>
                <a:cubicBezTo>
                  <a:pt x="47" y="435"/>
                  <a:pt x="45" y="435"/>
                  <a:pt x="45" y="435"/>
                </a:cubicBezTo>
                <a:cubicBezTo>
                  <a:pt x="44" y="435"/>
                  <a:pt x="44" y="435"/>
                  <a:pt x="44" y="435"/>
                </a:cubicBezTo>
                <a:cubicBezTo>
                  <a:pt x="44" y="435"/>
                  <a:pt x="34" y="422"/>
                  <a:pt x="32" y="419"/>
                </a:cubicBezTo>
                <a:cubicBezTo>
                  <a:pt x="32" y="419"/>
                  <a:pt x="32" y="418"/>
                  <a:pt x="31" y="417"/>
                </a:cubicBezTo>
                <a:cubicBezTo>
                  <a:pt x="30" y="415"/>
                  <a:pt x="30" y="415"/>
                  <a:pt x="30" y="412"/>
                </a:cubicBezTo>
                <a:cubicBezTo>
                  <a:pt x="30" y="412"/>
                  <a:pt x="30" y="412"/>
                  <a:pt x="29" y="412"/>
                </a:cubicBezTo>
                <a:cubicBezTo>
                  <a:pt x="29" y="412"/>
                  <a:pt x="28" y="413"/>
                  <a:pt x="28" y="413"/>
                </a:cubicBezTo>
                <a:cubicBezTo>
                  <a:pt x="27" y="412"/>
                  <a:pt x="27" y="412"/>
                  <a:pt x="26" y="408"/>
                </a:cubicBezTo>
                <a:cubicBezTo>
                  <a:pt x="26" y="408"/>
                  <a:pt x="27" y="407"/>
                  <a:pt x="27" y="407"/>
                </a:cubicBezTo>
                <a:cubicBezTo>
                  <a:pt x="26" y="406"/>
                  <a:pt x="26" y="405"/>
                  <a:pt x="25" y="404"/>
                </a:cubicBezTo>
                <a:cubicBezTo>
                  <a:pt x="24" y="406"/>
                  <a:pt x="24" y="406"/>
                  <a:pt x="24" y="406"/>
                </a:cubicBezTo>
                <a:cubicBezTo>
                  <a:pt x="24" y="406"/>
                  <a:pt x="24" y="406"/>
                  <a:pt x="24" y="406"/>
                </a:cubicBezTo>
                <a:cubicBezTo>
                  <a:pt x="23" y="405"/>
                  <a:pt x="22" y="405"/>
                  <a:pt x="22" y="405"/>
                </a:cubicBezTo>
                <a:cubicBezTo>
                  <a:pt x="22" y="406"/>
                  <a:pt x="22" y="407"/>
                  <a:pt x="22" y="409"/>
                </a:cubicBezTo>
                <a:cubicBezTo>
                  <a:pt x="21" y="409"/>
                  <a:pt x="21" y="409"/>
                  <a:pt x="21" y="410"/>
                </a:cubicBezTo>
                <a:cubicBezTo>
                  <a:pt x="20" y="406"/>
                  <a:pt x="20" y="406"/>
                  <a:pt x="18" y="405"/>
                </a:cubicBezTo>
                <a:cubicBezTo>
                  <a:pt x="18" y="405"/>
                  <a:pt x="17" y="405"/>
                  <a:pt x="16" y="405"/>
                </a:cubicBezTo>
                <a:cubicBezTo>
                  <a:pt x="16" y="404"/>
                  <a:pt x="15" y="404"/>
                  <a:pt x="15" y="403"/>
                </a:cubicBezTo>
                <a:cubicBezTo>
                  <a:pt x="15" y="402"/>
                  <a:pt x="15" y="401"/>
                  <a:pt x="14" y="399"/>
                </a:cubicBezTo>
                <a:cubicBezTo>
                  <a:pt x="13" y="398"/>
                  <a:pt x="12" y="397"/>
                  <a:pt x="12" y="396"/>
                </a:cubicBezTo>
                <a:cubicBezTo>
                  <a:pt x="12" y="396"/>
                  <a:pt x="12" y="409"/>
                  <a:pt x="11" y="413"/>
                </a:cubicBezTo>
                <a:cubicBezTo>
                  <a:pt x="9" y="402"/>
                  <a:pt x="10" y="396"/>
                  <a:pt x="10" y="393"/>
                </a:cubicBezTo>
                <a:cubicBezTo>
                  <a:pt x="10" y="392"/>
                  <a:pt x="10" y="392"/>
                  <a:pt x="10" y="392"/>
                </a:cubicBezTo>
                <a:cubicBezTo>
                  <a:pt x="10" y="392"/>
                  <a:pt x="10" y="392"/>
                  <a:pt x="9" y="392"/>
                </a:cubicBezTo>
                <a:cubicBezTo>
                  <a:pt x="9" y="394"/>
                  <a:pt x="9" y="394"/>
                  <a:pt x="9" y="397"/>
                </a:cubicBezTo>
                <a:cubicBezTo>
                  <a:pt x="8" y="397"/>
                  <a:pt x="8" y="397"/>
                  <a:pt x="7" y="398"/>
                </a:cubicBezTo>
                <a:cubicBezTo>
                  <a:pt x="7" y="399"/>
                  <a:pt x="6" y="401"/>
                  <a:pt x="6" y="401"/>
                </a:cubicBezTo>
                <a:cubicBezTo>
                  <a:pt x="6" y="404"/>
                  <a:pt x="6" y="406"/>
                  <a:pt x="6" y="410"/>
                </a:cubicBezTo>
                <a:cubicBezTo>
                  <a:pt x="2" y="424"/>
                  <a:pt x="12" y="436"/>
                  <a:pt x="10" y="449"/>
                </a:cubicBezTo>
                <a:cubicBezTo>
                  <a:pt x="11" y="454"/>
                  <a:pt x="11" y="454"/>
                  <a:pt x="11" y="456"/>
                </a:cubicBezTo>
                <a:cubicBezTo>
                  <a:pt x="12" y="461"/>
                  <a:pt x="12" y="461"/>
                  <a:pt x="13" y="465"/>
                </a:cubicBezTo>
                <a:cubicBezTo>
                  <a:pt x="13" y="465"/>
                  <a:pt x="13" y="465"/>
                  <a:pt x="13" y="466"/>
                </a:cubicBezTo>
                <a:cubicBezTo>
                  <a:pt x="16" y="475"/>
                  <a:pt x="16" y="475"/>
                  <a:pt x="16" y="476"/>
                </a:cubicBezTo>
                <a:cubicBezTo>
                  <a:pt x="17" y="477"/>
                  <a:pt x="17" y="478"/>
                  <a:pt x="17" y="479"/>
                </a:cubicBezTo>
                <a:cubicBezTo>
                  <a:pt x="17" y="479"/>
                  <a:pt x="18" y="484"/>
                  <a:pt x="21" y="492"/>
                </a:cubicBezTo>
                <a:cubicBezTo>
                  <a:pt x="21" y="493"/>
                  <a:pt x="21" y="493"/>
                  <a:pt x="22" y="494"/>
                </a:cubicBezTo>
                <a:cubicBezTo>
                  <a:pt x="25" y="502"/>
                  <a:pt x="28" y="509"/>
                  <a:pt x="32" y="517"/>
                </a:cubicBezTo>
                <a:cubicBezTo>
                  <a:pt x="32" y="518"/>
                  <a:pt x="32" y="519"/>
                  <a:pt x="33" y="520"/>
                </a:cubicBezTo>
                <a:cubicBezTo>
                  <a:pt x="38" y="531"/>
                  <a:pt x="50" y="555"/>
                  <a:pt x="61" y="564"/>
                </a:cubicBezTo>
                <a:cubicBezTo>
                  <a:pt x="64" y="567"/>
                  <a:pt x="66" y="571"/>
                  <a:pt x="68" y="575"/>
                </a:cubicBezTo>
                <a:cubicBezTo>
                  <a:pt x="69" y="576"/>
                  <a:pt x="70" y="577"/>
                  <a:pt x="70" y="578"/>
                </a:cubicBezTo>
                <a:cubicBezTo>
                  <a:pt x="70" y="579"/>
                  <a:pt x="70" y="579"/>
                  <a:pt x="70" y="579"/>
                </a:cubicBezTo>
                <a:cubicBezTo>
                  <a:pt x="71" y="579"/>
                  <a:pt x="71" y="579"/>
                  <a:pt x="72" y="580"/>
                </a:cubicBezTo>
                <a:cubicBezTo>
                  <a:pt x="72" y="581"/>
                  <a:pt x="72" y="581"/>
                  <a:pt x="73" y="582"/>
                </a:cubicBezTo>
                <a:cubicBezTo>
                  <a:pt x="73" y="582"/>
                  <a:pt x="73" y="582"/>
                  <a:pt x="73" y="583"/>
                </a:cubicBezTo>
                <a:cubicBezTo>
                  <a:pt x="75" y="586"/>
                  <a:pt x="75" y="586"/>
                  <a:pt x="76" y="587"/>
                </a:cubicBezTo>
                <a:cubicBezTo>
                  <a:pt x="76" y="587"/>
                  <a:pt x="76" y="587"/>
                  <a:pt x="76" y="587"/>
                </a:cubicBezTo>
                <a:cubicBezTo>
                  <a:pt x="77" y="588"/>
                  <a:pt x="77" y="588"/>
                  <a:pt x="78" y="590"/>
                </a:cubicBezTo>
                <a:cubicBezTo>
                  <a:pt x="78" y="590"/>
                  <a:pt x="79" y="591"/>
                  <a:pt x="79" y="591"/>
                </a:cubicBezTo>
                <a:cubicBezTo>
                  <a:pt x="79" y="592"/>
                  <a:pt x="79" y="592"/>
                  <a:pt x="79" y="592"/>
                </a:cubicBezTo>
                <a:cubicBezTo>
                  <a:pt x="79" y="592"/>
                  <a:pt x="80" y="592"/>
                  <a:pt x="80" y="592"/>
                </a:cubicBezTo>
                <a:cubicBezTo>
                  <a:pt x="81" y="594"/>
                  <a:pt x="81" y="595"/>
                  <a:pt x="83" y="597"/>
                </a:cubicBezTo>
                <a:cubicBezTo>
                  <a:pt x="83" y="597"/>
                  <a:pt x="84" y="598"/>
                  <a:pt x="84" y="598"/>
                </a:cubicBezTo>
                <a:cubicBezTo>
                  <a:pt x="84" y="598"/>
                  <a:pt x="84" y="599"/>
                  <a:pt x="85" y="599"/>
                </a:cubicBezTo>
                <a:cubicBezTo>
                  <a:pt x="87" y="602"/>
                  <a:pt x="89" y="606"/>
                  <a:pt x="92" y="609"/>
                </a:cubicBezTo>
                <a:cubicBezTo>
                  <a:pt x="92" y="609"/>
                  <a:pt x="100" y="619"/>
                  <a:pt x="102" y="622"/>
                </a:cubicBezTo>
                <a:cubicBezTo>
                  <a:pt x="103" y="622"/>
                  <a:pt x="103" y="623"/>
                  <a:pt x="103" y="623"/>
                </a:cubicBezTo>
                <a:cubicBezTo>
                  <a:pt x="110" y="630"/>
                  <a:pt x="117" y="637"/>
                  <a:pt x="123" y="644"/>
                </a:cubicBezTo>
                <a:cubicBezTo>
                  <a:pt x="124" y="645"/>
                  <a:pt x="124" y="645"/>
                  <a:pt x="126" y="647"/>
                </a:cubicBezTo>
                <a:cubicBezTo>
                  <a:pt x="126" y="647"/>
                  <a:pt x="127" y="648"/>
                  <a:pt x="127" y="648"/>
                </a:cubicBezTo>
                <a:cubicBezTo>
                  <a:pt x="148" y="666"/>
                  <a:pt x="148" y="666"/>
                  <a:pt x="152" y="669"/>
                </a:cubicBezTo>
                <a:cubicBezTo>
                  <a:pt x="156" y="672"/>
                  <a:pt x="160" y="675"/>
                  <a:pt x="165" y="678"/>
                </a:cubicBezTo>
                <a:cubicBezTo>
                  <a:pt x="165" y="678"/>
                  <a:pt x="165" y="678"/>
                  <a:pt x="165" y="678"/>
                </a:cubicBezTo>
                <a:cubicBezTo>
                  <a:pt x="156" y="672"/>
                  <a:pt x="156" y="672"/>
                  <a:pt x="156" y="672"/>
                </a:cubicBezTo>
                <a:cubicBezTo>
                  <a:pt x="157" y="672"/>
                  <a:pt x="157" y="672"/>
                  <a:pt x="157" y="672"/>
                </a:cubicBezTo>
                <a:cubicBezTo>
                  <a:pt x="158" y="673"/>
                  <a:pt x="159" y="674"/>
                  <a:pt x="161" y="675"/>
                </a:cubicBezTo>
                <a:cubicBezTo>
                  <a:pt x="161" y="675"/>
                  <a:pt x="161" y="676"/>
                  <a:pt x="162" y="676"/>
                </a:cubicBezTo>
                <a:cubicBezTo>
                  <a:pt x="163" y="677"/>
                  <a:pt x="165" y="678"/>
                  <a:pt x="167" y="680"/>
                </a:cubicBezTo>
                <a:cubicBezTo>
                  <a:pt x="169" y="681"/>
                  <a:pt x="169" y="681"/>
                  <a:pt x="178" y="687"/>
                </a:cubicBezTo>
                <a:cubicBezTo>
                  <a:pt x="177" y="686"/>
                  <a:pt x="175" y="685"/>
                  <a:pt x="174" y="685"/>
                </a:cubicBezTo>
                <a:cubicBezTo>
                  <a:pt x="174" y="684"/>
                  <a:pt x="174" y="684"/>
                  <a:pt x="173" y="684"/>
                </a:cubicBezTo>
                <a:cubicBezTo>
                  <a:pt x="172" y="683"/>
                  <a:pt x="172" y="683"/>
                  <a:pt x="171" y="683"/>
                </a:cubicBezTo>
                <a:cubicBezTo>
                  <a:pt x="172" y="683"/>
                  <a:pt x="172" y="683"/>
                  <a:pt x="172" y="683"/>
                </a:cubicBezTo>
                <a:cubicBezTo>
                  <a:pt x="173" y="684"/>
                  <a:pt x="174" y="684"/>
                  <a:pt x="175" y="685"/>
                </a:cubicBezTo>
                <a:cubicBezTo>
                  <a:pt x="177" y="686"/>
                  <a:pt x="180" y="688"/>
                  <a:pt x="182" y="689"/>
                </a:cubicBezTo>
                <a:cubicBezTo>
                  <a:pt x="181" y="689"/>
                  <a:pt x="179" y="688"/>
                  <a:pt x="178" y="687"/>
                </a:cubicBezTo>
                <a:cubicBezTo>
                  <a:pt x="179" y="688"/>
                  <a:pt x="180" y="688"/>
                  <a:pt x="181" y="689"/>
                </a:cubicBezTo>
                <a:cubicBezTo>
                  <a:pt x="186" y="692"/>
                  <a:pt x="191" y="695"/>
                  <a:pt x="196" y="698"/>
                </a:cubicBezTo>
                <a:cubicBezTo>
                  <a:pt x="197" y="698"/>
                  <a:pt x="197" y="698"/>
                  <a:pt x="198" y="699"/>
                </a:cubicBezTo>
                <a:cubicBezTo>
                  <a:pt x="199" y="700"/>
                  <a:pt x="201" y="700"/>
                  <a:pt x="202" y="701"/>
                </a:cubicBezTo>
                <a:cubicBezTo>
                  <a:pt x="203" y="701"/>
                  <a:pt x="203" y="701"/>
                  <a:pt x="203" y="702"/>
                </a:cubicBezTo>
                <a:cubicBezTo>
                  <a:pt x="207" y="703"/>
                  <a:pt x="210" y="705"/>
                  <a:pt x="213" y="706"/>
                </a:cubicBezTo>
                <a:cubicBezTo>
                  <a:pt x="214" y="707"/>
                  <a:pt x="214" y="707"/>
                  <a:pt x="214" y="707"/>
                </a:cubicBezTo>
                <a:cubicBezTo>
                  <a:pt x="215" y="707"/>
                  <a:pt x="215" y="707"/>
                  <a:pt x="215" y="707"/>
                </a:cubicBezTo>
                <a:cubicBezTo>
                  <a:pt x="215" y="708"/>
                  <a:pt x="215" y="708"/>
                  <a:pt x="215" y="708"/>
                </a:cubicBezTo>
                <a:cubicBezTo>
                  <a:pt x="219" y="709"/>
                  <a:pt x="219" y="709"/>
                  <a:pt x="220" y="710"/>
                </a:cubicBezTo>
                <a:cubicBezTo>
                  <a:pt x="221" y="710"/>
                  <a:pt x="221" y="710"/>
                  <a:pt x="221" y="710"/>
                </a:cubicBezTo>
                <a:cubicBezTo>
                  <a:pt x="228" y="713"/>
                  <a:pt x="237" y="717"/>
                  <a:pt x="237" y="717"/>
                </a:cubicBezTo>
                <a:cubicBezTo>
                  <a:pt x="237" y="717"/>
                  <a:pt x="238" y="717"/>
                  <a:pt x="238" y="717"/>
                </a:cubicBezTo>
                <a:cubicBezTo>
                  <a:pt x="240" y="718"/>
                  <a:pt x="240" y="718"/>
                  <a:pt x="243" y="719"/>
                </a:cubicBezTo>
                <a:cubicBezTo>
                  <a:pt x="243" y="719"/>
                  <a:pt x="243" y="719"/>
                  <a:pt x="245" y="719"/>
                </a:cubicBezTo>
                <a:cubicBezTo>
                  <a:pt x="245" y="719"/>
                  <a:pt x="245" y="719"/>
                  <a:pt x="245" y="719"/>
                </a:cubicBezTo>
                <a:cubicBezTo>
                  <a:pt x="241" y="717"/>
                  <a:pt x="241" y="717"/>
                  <a:pt x="239" y="717"/>
                </a:cubicBezTo>
                <a:cubicBezTo>
                  <a:pt x="238" y="717"/>
                  <a:pt x="238" y="716"/>
                  <a:pt x="236" y="716"/>
                </a:cubicBezTo>
                <a:cubicBezTo>
                  <a:pt x="236" y="716"/>
                  <a:pt x="230" y="713"/>
                  <a:pt x="227" y="712"/>
                </a:cubicBezTo>
                <a:cubicBezTo>
                  <a:pt x="226" y="712"/>
                  <a:pt x="226" y="712"/>
                  <a:pt x="225" y="711"/>
                </a:cubicBezTo>
                <a:cubicBezTo>
                  <a:pt x="218" y="708"/>
                  <a:pt x="218" y="708"/>
                  <a:pt x="217" y="707"/>
                </a:cubicBezTo>
                <a:cubicBezTo>
                  <a:pt x="217" y="707"/>
                  <a:pt x="216" y="707"/>
                  <a:pt x="215" y="706"/>
                </a:cubicBezTo>
                <a:cubicBezTo>
                  <a:pt x="214" y="706"/>
                  <a:pt x="212" y="705"/>
                  <a:pt x="210" y="704"/>
                </a:cubicBezTo>
                <a:cubicBezTo>
                  <a:pt x="210" y="704"/>
                  <a:pt x="209" y="704"/>
                  <a:pt x="209" y="703"/>
                </a:cubicBezTo>
                <a:cubicBezTo>
                  <a:pt x="209" y="703"/>
                  <a:pt x="209" y="704"/>
                  <a:pt x="208" y="703"/>
                </a:cubicBezTo>
                <a:cubicBezTo>
                  <a:pt x="203" y="700"/>
                  <a:pt x="196" y="695"/>
                  <a:pt x="196" y="695"/>
                </a:cubicBezTo>
                <a:cubicBezTo>
                  <a:pt x="195" y="695"/>
                  <a:pt x="194" y="694"/>
                  <a:pt x="194" y="694"/>
                </a:cubicBezTo>
                <a:cubicBezTo>
                  <a:pt x="193" y="694"/>
                  <a:pt x="193" y="694"/>
                  <a:pt x="192" y="693"/>
                </a:cubicBezTo>
                <a:cubicBezTo>
                  <a:pt x="190" y="692"/>
                  <a:pt x="187" y="691"/>
                  <a:pt x="184" y="689"/>
                </a:cubicBezTo>
                <a:cubicBezTo>
                  <a:pt x="184" y="689"/>
                  <a:pt x="184" y="689"/>
                  <a:pt x="183" y="688"/>
                </a:cubicBezTo>
                <a:cubicBezTo>
                  <a:pt x="182" y="688"/>
                  <a:pt x="181" y="687"/>
                  <a:pt x="180" y="686"/>
                </a:cubicBezTo>
                <a:cubicBezTo>
                  <a:pt x="181" y="686"/>
                  <a:pt x="181" y="686"/>
                  <a:pt x="182" y="686"/>
                </a:cubicBezTo>
                <a:cubicBezTo>
                  <a:pt x="180" y="685"/>
                  <a:pt x="178" y="684"/>
                  <a:pt x="176" y="682"/>
                </a:cubicBezTo>
                <a:cubicBezTo>
                  <a:pt x="173" y="680"/>
                  <a:pt x="171" y="678"/>
                  <a:pt x="168" y="676"/>
                </a:cubicBezTo>
                <a:cubicBezTo>
                  <a:pt x="168" y="675"/>
                  <a:pt x="168" y="675"/>
                  <a:pt x="166" y="674"/>
                </a:cubicBezTo>
                <a:cubicBezTo>
                  <a:pt x="166" y="674"/>
                  <a:pt x="166" y="674"/>
                  <a:pt x="166" y="674"/>
                </a:cubicBezTo>
                <a:cubicBezTo>
                  <a:pt x="166" y="674"/>
                  <a:pt x="166" y="674"/>
                  <a:pt x="166" y="674"/>
                </a:cubicBezTo>
                <a:cubicBezTo>
                  <a:pt x="166" y="674"/>
                  <a:pt x="166" y="674"/>
                  <a:pt x="166" y="674"/>
                </a:cubicBezTo>
                <a:cubicBezTo>
                  <a:pt x="166" y="674"/>
                  <a:pt x="166" y="674"/>
                  <a:pt x="166" y="674"/>
                </a:cubicBezTo>
                <a:cubicBezTo>
                  <a:pt x="166" y="674"/>
                  <a:pt x="166" y="674"/>
                  <a:pt x="166" y="674"/>
                </a:cubicBezTo>
                <a:cubicBezTo>
                  <a:pt x="166" y="674"/>
                  <a:pt x="166" y="674"/>
                  <a:pt x="166" y="674"/>
                </a:cubicBezTo>
                <a:cubicBezTo>
                  <a:pt x="166" y="674"/>
                  <a:pt x="166" y="674"/>
                  <a:pt x="166" y="674"/>
                </a:cubicBezTo>
                <a:cubicBezTo>
                  <a:pt x="166" y="674"/>
                  <a:pt x="166" y="674"/>
                  <a:pt x="167" y="675"/>
                </a:cubicBezTo>
                <a:cubicBezTo>
                  <a:pt x="165" y="675"/>
                  <a:pt x="165" y="675"/>
                  <a:pt x="161" y="671"/>
                </a:cubicBezTo>
                <a:cubicBezTo>
                  <a:pt x="160" y="671"/>
                  <a:pt x="159" y="670"/>
                  <a:pt x="158" y="669"/>
                </a:cubicBezTo>
                <a:cubicBezTo>
                  <a:pt x="158" y="669"/>
                  <a:pt x="158" y="669"/>
                  <a:pt x="160" y="670"/>
                </a:cubicBezTo>
                <a:cubicBezTo>
                  <a:pt x="161" y="670"/>
                  <a:pt x="161" y="671"/>
                  <a:pt x="162" y="671"/>
                </a:cubicBezTo>
                <a:cubicBezTo>
                  <a:pt x="162" y="671"/>
                  <a:pt x="163" y="671"/>
                  <a:pt x="163" y="671"/>
                </a:cubicBezTo>
                <a:cubicBezTo>
                  <a:pt x="162" y="670"/>
                  <a:pt x="162" y="670"/>
                  <a:pt x="161" y="670"/>
                </a:cubicBezTo>
                <a:cubicBezTo>
                  <a:pt x="161" y="669"/>
                  <a:pt x="161" y="669"/>
                  <a:pt x="159" y="668"/>
                </a:cubicBezTo>
                <a:cubicBezTo>
                  <a:pt x="158" y="667"/>
                  <a:pt x="158" y="667"/>
                  <a:pt x="154" y="663"/>
                </a:cubicBezTo>
                <a:cubicBezTo>
                  <a:pt x="153" y="663"/>
                  <a:pt x="153" y="662"/>
                  <a:pt x="152" y="662"/>
                </a:cubicBezTo>
                <a:cubicBezTo>
                  <a:pt x="152" y="662"/>
                  <a:pt x="153" y="662"/>
                  <a:pt x="153" y="662"/>
                </a:cubicBezTo>
                <a:cubicBezTo>
                  <a:pt x="154" y="662"/>
                  <a:pt x="154" y="662"/>
                  <a:pt x="154" y="661"/>
                </a:cubicBezTo>
                <a:cubicBezTo>
                  <a:pt x="155" y="661"/>
                  <a:pt x="155" y="661"/>
                  <a:pt x="157" y="662"/>
                </a:cubicBezTo>
                <a:cubicBezTo>
                  <a:pt x="155" y="660"/>
                  <a:pt x="153" y="657"/>
                  <a:pt x="152" y="655"/>
                </a:cubicBezTo>
                <a:cubicBezTo>
                  <a:pt x="151" y="653"/>
                  <a:pt x="151" y="653"/>
                  <a:pt x="151" y="653"/>
                </a:cubicBezTo>
                <a:cubicBezTo>
                  <a:pt x="150" y="653"/>
                  <a:pt x="149" y="652"/>
                  <a:pt x="148" y="651"/>
                </a:cubicBezTo>
                <a:cubicBezTo>
                  <a:pt x="148" y="651"/>
                  <a:pt x="148" y="651"/>
                  <a:pt x="147" y="651"/>
                </a:cubicBezTo>
                <a:cubicBezTo>
                  <a:pt x="147" y="650"/>
                  <a:pt x="146" y="650"/>
                  <a:pt x="145" y="648"/>
                </a:cubicBezTo>
                <a:cubicBezTo>
                  <a:pt x="142" y="646"/>
                  <a:pt x="139" y="645"/>
                  <a:pt x="137" y="643"/>
                </a:cubicBezTo>
                <a:cubicBezTo>
                  <a:pt x="138" y="643"/>
                  <a:pt x="138" y="643"/>
                  <a:pt x="139" y="643"/>
                </a:cubicBezTo>
                <a:cubicBezTo>
                  <a:pt x="145" y="646"/>
                  <a:pt x="145" y="646"/>
                  <a:pt x="146" y="644"/>
                </a:cubicBezTo>
                <a:cubicBezTo>
                  <a:pt x="137" y="630"/>
                  <a:pt x="137" y="628"/>
                  <a:pt x="137" y="627"/>
                </a:cubicBezTo>
                <a:cubicBezTo>
                  <a:pt x="138" y="628"/>
                  <a:pt x="139" y="630"/>
                  <a:pt x="140" y="631"/>
                </a:cubicBezTo>
                <a:cubicBezTo>
                  <a:pt x="137" y="619"/>
                  <a:pt x="125" y="611"/>
                  <a:pt x="127" y="597"/>
                </a:cubicBezTo>
                <a:cubicBezTo>
                  <a:pt x="128" y="597"/>
                  <a:pt x="129" y="597"/>
                  <a:pt x="130" y="597"/>
                </a:cubicBezTo>
                <a:cubicBezTo>
                  <a:pt x="130" y="596"/>
                  <a:pt x="131" y="594"/>
                  <a:pt x="131" y="593"/>
                </a:cubicBezTo>
                <a:cubicBezTo>
                  <a:pt x="133" y="594"/>
                  <a:pt x="136" y="594"/>
                  <a:pt x="138" y="594"/>
                </a:cubicBezTo>
                <a:cubicBezTo>
                  <a:pt x="138" y="593"/>
                  <a:pt x="138" y="592"/>
                  <a:pt x="137" y="591"/>
                </a:cubicBezTo>
                <a:cubicBezTo>
                  <a:pt x="138" y="590"/>
                  <a:pt x="138" y="590"/>
                  <a:pt x="138" y="590"/>
                </a:cubicBezTo>
                <a:cubicBezTo>
                  <a:pt x="137" y="585"/>
                  <a:pt x="137" y="585"/>
                  <a:pt x="137" y="584"/>
                </a:cubicBezTo>
                <a:cubicBezTo>
                  <a:pt x="137" y="583"/>
                  <a:pt x="138" y="583"/>
                  <a:pt x="138" y="583"/>
                </a:cubicBezTo>
                <a:cubicBezTo>
                  <a:pt x="136" y="579"/>
                  <a:pt x="136" y="578"/>
                  <a:pt x="136" y="575"/>
                </a:cubicBezTo>
                <a:cubicBezTo>
                  <a:pt x="136" y="575"/>
                  <a:pt x="136" y="575"/>
                  <a:pt x="136" y="575"/>
                </a:cubicBezTo>
                <a:cubicBezTo>
                  <a:pt x="136" y="572"/>
                  <a:pt x="134" y="569"/>
                  <a:pt x="133" y="566"/>
                </a:cubicBezTo>
                <a:cubicBezTo>
                  <a:pt x="133" y="566"/>
                  <a:pt x="133" y="566"/>
                  <a:pt x="133" y="564"/>
                </a:cubicBezTo>
                <a:cubicBezTo>
                  <a:pt x="133" y="561"/>
                  <a:pt x="132" y="559"/>
                  <a:pt x="131" y="557"/>
                </a:cubicBezTo>
                <a:cubicBezTo>
                  <a:pt x="131" y="557"/>
                  <a:pt x="131" y="556"/>
                  <a:pt x="130" y="555"/>
                </a:cubicBezTo>
                <a:cubicBezTo>
                  <a:pt x="130" y="554"/>
                  <a:pt x="130" y="554"/>
                  <a:pt x="129" y="553"/>
                </a:cubicBezTo>
                <a:cubicBezTo>
                  <a:pt x="129" y="552"/>
                  <a:pt x="129" y="552"/>
                  <a:pt x="128" y="550"/>
                </a:cubicBezTo>
                <a:cubicBezTo>
                  <a:pt x="127" y="548"/>
                  <a:pt x="126" y="545"/>
                  <a:pt x="126" y="543"/>
                </a:cubicBezTo>
                <a:cubicBezTo>
                  <a:pt x="126" y="543"/>
                  <a:pt x="126" y="543"/>
                  <a:pt x="129" y="535"/>
                </a:cubicBezTo>
                <a:cubicBezTo>
                  <a:pt x="129" y="534"/>
                  <a:pt x="130" y="534"/>
                  <a:pt x="130" y="534"/>
                </a:cubicBezTo>
                <a:cubicBezTo>
                  <a:pt x="130" y="533"/>
                  <a:pt x="131" y="533"/>
                  <a:pt x="131" y="532"/>
                </a:cubicBezTo>
                <a:cubicBezTo>
                  <a:pt x="131" y="532"/>
                  <a:pt x="132" y="525"/>
                  <a:pt x="133" y="522"/>
                </a:cubicBezTo>
                <a:cubicBezTo>
                  <a:pt x="134" y="519"/>
                  <a:pt x="134" y="519"/>
                  <a:pt x="133" y="516"/>
                </a:cubicBezTo>
                <a:moveTo>
                  <a:pt x="19" y="357"/>
                </a:moveTo>
                <a:cubicBezTo>
                  <a:pt x="20" y="357"/>
                  <a:pt x="20" y="357"/>
                  <a:pt x="20" y="357"/>
                </a:cubicBezTo>
                <a:cubicBezTo>
                  <a:pt x="19" y="357"/>
                  <a:pt x="19" y="356"/>
                  <a:pt x="19" y="356"/>
                </a:cubicBezTo>
                <a:cubicBezTo>
                  <a:pt x="19" y="355"/>
                  <a:pt x="19" y="353"/>
                  <a:pt x="19" y="352"/>
                </a:cubicBezTo>
                <a:cubicBezTo>
                  <a:pt x="17" y="353"/>
                  <a:pt x="17" y="353"/>
                  <a:pt x="17" y="353"/>
                </a:cubicBezTo>
                <a:cubicBezTo>
                  <a:pt x="16" y="353"/>
                  <a:pt x="16" y="353"/>
                  <a:pt x="16" y="353"/>
                </a:cubicBezTo>
                <a:cubicBezTo>
                  <a:pt x="16" y="352"/>
                  <a:pt x="16" y="352"/>
                  <a:pt x="15" y="351"/>
                </a:cubicBezTo>
                <a:cubicBezTo>
                  <a:pt x="15" y="351"/>
                  <a:pt x="15" y="351"/>
                  <a:pt x="15" y="351"/>
                </a:cubicBezTo>
                <a:cubicBezTo>
                  <a:pt x="14" y="352"/>
                  <a:pt x="14" y="353"/>
                  <a:pt x="14" y="353"/>
                </a:cubicBezTo>
                <a:cubicBezTo>
                  <a:pt x="13" y="353"/>
                  <a:pt x="13" y="353"/>
                  <a:pt x="13" y="353"/>
                </a:cubicBezTo>
                <a:cubicBezTo>
                  <a:pt x="13" y="353"/>
                  <a:pt x="13" y="353"/>
                  <a:pt x="12" y="352"/>
                </a:cubicBezTo>
                <a:cubicBezTo>
                  <a:pt x="12" y="351"/>
                  <a:pt x="12" y="351"/>
                  <a:pt x="12" y="351"/>
                </a:cubicBezTo>
                <a:cubicBezTo>
                  <a:pt x="12" y="350"/>
                  <a:pt x="12" y="350"/>
                  <a:pt x="11" y="349"/>
                </a:cubicBezTo>
                <a:cubicBezTo>
                  <a:pt x="11" y="348"/>
                  <a:pt x="11" y="348"/>
                  <a:pt x="11" y="348"/>
                </a:cubicBezTo>
                <a:cubicBezTo>
                  <a:pt x="11" y="348"/>
                  <a:pt x="11" y="348"/>
                  <a:pt x="11" y="348"/>
                </a:cubicBezTo>
                <a:cubicBezTo>
                  <a:pt x="10" y="348"/>
                  <a:pt x="10" y="348"/>
                  <a:pt x="10" y="348"/>
                </a:cubicBezTo>
                <a:cubicBezTo>
                  <a:pt x="10" y="348"/>
                  <a:pt x="10" y="347"/>
                  <a:pt x="9" y="347"/>
                </a:cubicBezTo>
                <a:cubicBezTo>
                  <a:pt x="9" y="347"/>
                  <a:pt x="9" y="347"/>
                  <a:pt x="8" y="348"/>
                </a:cubicBezTo>
                <a:cubicBezTo>
                  <a:pt x="8" y="350"/>
                  <a:pt x="8" y="353"/>
                  <a:pt x="8" y="355"/>
                </a:cubicBezTo>
                <a:cubicBezTo>
                  <a:pt x="8" y="359"/>
                  <a:pt x="8" y="360"/>
                  <a:pt x="8" y="360"/>
                </a:cubicBezTo>
                <a:cubicBezTo>
                  <a:pt x="9" y="360"/>
                  <a:pt x="9" y="360"/>
                  <a:pt x="9" y="360"/>
                </a:cubicBezTo>
                <a:cubicBezTo>
                  <a:pt x="9" y="360"/>
                  <a:pt x="9" y="360"/>
                  <a:pt x="10" y="358"/>
                </a:cubicBezTo>
                <a:cubicBezTo>
                  <a:pt x="10" y="357"/>
                  <a:pt x="11" y="357"/>
                  <a:pt x="11" y="357"/>
                </a:cubicBezTo>
                <a:cubicBezTo>
                  <a:pt x="11" y="357"/>
                  <a:pt x="11" y="357"/>
                  <a:pt x="12" y="358"/>
                </a:cubicBezTo>
                <a:cubicBezTo>
                  <a:pt x="12" y="358"/>
                  <a:pt x="12" y="358"/>
                  <a:pt x="12" y="358"/>
                </a:cubicBezTo>
                <a:cubicBezTo>
                  <a:pt x="12" y="358"/>
                  <a:pt x="12" y="358"/>
                  <a:pt x="12" y="358"/>
                </a:cubicBezTo>
                <a:cubicBezTo>
                  <a:pt x="12" y="357"/>
                  <a:pt x="12" y="357"/>
                  <a:pt x="13" y="358"/>
                </a:cubicBezTo>
                <a:cubicBezTo>
                  <a:pt x="14" y="358"/>
                  <a:pt x="15" y="357"/>
                  <a:pt x="15" y="357"/>
                </a:cubicBezTo>
                <a:cubicBezTo>
                  <a:pt x="16" y="357"/>
                  <a:pt x="16" y="357"/>
                  <a:pt x="16" y="357"/>
                </a:cubicBezTo>
                <a:cubicBezTo>
                  <a:pt x="17" y="358"/>
                  <a:pt x="18" y="358"/>
                  <a:pt x="18" y="358"/>
                </a:cubicBezTo>
                <a:cubicBezTo>
                  <a:pt x="19" y="358"/>
                  <a:pt x="19" y="358"/>
                  <a:pt x="19" y="358"/>
                </a:cubicBezTo>
                <a:cubicBezTo>
                  <a:pt x="19" y="358"/>
                  <a:pt x="19" y="358"/>
                  <a:pt x="19" y="357"/>
                </a:cubicBezTo>
                <a:moveTo>
                  <a:pt x="4" y="358"/>
                </a:moveTo>
                <a:cubicBezTo>
                  <a:pt x="4" y="357"/>
                  <a:pt x="4" y="355"/>
                  <a:pt x="4" y="355"/>
                </a:cubicBezTo>
                <a:cubicBezTo>
                  <a:pt x="4" y="354"/>
                  <a:pt x="4" y="354"/>
                  <a:pt x="4" y="354"/>
                </a:cubicBezTo>
                <a:cubicBezTo>
                  <a:pt x="4" y="354"/>
                  <a:pt x="4" y="353"/>
                  <a:pt x="4" y="353"/>
                </a:cubicBezTo>
                <a:cubicBezTo>
                  <a:pt x="4" y="353"/>
                  <a:pt x="4" y="353"/>
                  <a:pt x="4" y="353"/>
                </a:cubicBezTo>
                <a:cubicBezTo>
                  <a:pt x="3" y="353"/>
                  <a:pt x="3" y="352"/>
                  <a:pt x="3" y="352"/>
                </a:cubicBezTo>
                <a:cubicBezTo>
                  <a:pt x="3" y="356"/>
                  <a:pt x="3" y="356"/>
                  <a:pt x="3" y="356"/>
                </a:cubicBezTo>
                <a:cubicBezTo>
                  <a:pt x="3" y="356"/>
                  <a:pt x="3" y="356"/>
                  <a:pt x="3" y="356"/>
                </a:cubicBezTo>
                <a:cubicBezTo>
                  <a:pt x="3" y="356"/>
                  <a:pt x="3" y="356"/>
                  <a:pt x="3" y="356"/>
                </a:cubicBezTo>
                <a:cubicBezTo>
                  <a:pt x="3" y="356"/>
                  <a:pt x="4" y="357"/>
                  <a:pt x="4" y="357"/>
                </a:cubicBezTo>
                <a:cubicBezTo>
                  <a:pt x="4" y="358"/>
                  <a:pt x="4" y="359"/>
                  <a:pt x="4" y="360"/>
                </a:cubicBezTo>
                <a:cubicBezTo>
                  <a:pt x="4" y="360"/>
                  <a:pt x="4" y="360"/>
                  <a:pt x="4" y="360"/>
                </a:cubicBezTo>
                <a:cubicBezTo>
                  <a:pt x="4" y="360"/>
                  <a:pt x="4" y="360"/>
                  <a:pt x="4" y="358"/>
                </a:cubicBezTo>
                <a:moveTo>
                  <a:pt x="4" y="343"/>
                </a:moveTo>
                <a:cubicBezTo>
                  <a:pt x="5" y="343"/>
                  <a:pt x="6" y="343"/>
                  <a:pt x="7" y="343"/>
                </a:cubicBezTo>
                <a:cubicBezTo>
                  <a:pt x="7" y="342"/>
                  <a:pt x="7" y="336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5" y="335"/>
                  <a:pt x="5" y="335"/>
                  <a:pt x="5" y="335"/>
                </a:cubicBezTo>
                <a:cubicBezTo>
                  <a:pt x="5" y="335"/>
                  <a:pt x="5" y="335"/>
                  <a:pt x="5" y="335"/>
                </a:cubicBezTo>
                <a:cubicBezTo>
                  <a:pt x="5" y="335"/>
                  <a:pt x="5" y="335"/>
                  <a:pt x="4" y="327"/>
                </a:cubicBezTo>
                <a:cubicBezTo>
                  <a:pt x="4" y="325"/>
                  <a:pt x="4" y="325"/>
                  <a:pt x="4" y="324"/>
                </a:cubicBezTo>
                <a:cubicBezTo>
                  <a:pt x="5" y="323"/>
                  <a:pt x="5" y="323"/>
                  <a:pt x="4" y="323"/>
                </a:cubicBezTo>
                <a:cubicBezTo>
                  <a:pt x="4" y="323"/>
                  <a:pt x="4" y="323"/>
                  <a:pt x="4" y="323"/>
                </a:cubicBezTo>
                <a:cubicBezTo>
                  <a:pt x="4" y="323"/>
                  <a:pt x="4" y="323"/>
                  <a:pt x="4" y="323"/>
                </a:cubicBezTo>
                <a:cubicBezTo>
                  <a:pt x="4" y="323"/>
                  <a:pt x="4" y="323"/>
                  <a:pt x="4" y="323"/>
                </a:cubicBezTo>
                <a:cubicBezTo>
                  <a:pt x="4" y="323"/>
                  <a:pt x="4" y="323"/>
                  <a:pt x="4" y="324"/>
                </a:cubicBezTo>
                <a:cubicBezTo>
                  <a:pt x="4" y="323"/>
                  <a:pt x="4" y="323"/>
                  <a:pt x="4" y="323"/>
                </a:cubicBezTo>
                <a:cubicBezTo>
                  <a:pt x="4" y="323"/>
                  <a:pt x="4" y="323"/>
                  <a:pt x="4" y="323"/>
                </a:cubicBezTo>
                <a:cubicBezTo>
                  <a:pt x="3" y="323"/>
                  <a:pt x="3" y="323"/>
                  <a:pt x="3" y="323"/>
                </a:cubicBezTo>
                <a:cubicBezTo>
                  <a:pt x="3" y="323"/>
                  <a:pt x="2" y="331"/>
                  <a:pt x="3" y="332"/>
                </a:cubicBezTo>
                <a:cubicBezTo>
                  <a:pt x="3" y="331"/>
                  <a:pt x="3" y="330"/>
                  <a:pt x="3" y="329"/>
                </a:cubicBezTo>
                <a:cubicBezTo>
                  <a:pt x="4" y="329"/>
                  <a:pt x="3" y="332"/>
                  <a:pt x="3" y="334"/>
                </a:cubicBezTo>
                <a:cubicBezTo>
                  <a:pt x="3" y="335"/>
                  <a:pt x="3" y="337"/>
                  <a:pt x="4" y="337"/>
                </a:cubicBezTo>
                <a:cubicBezTo>
                  <a:pt x="4" y="337"/>
                  <a:pt x="4" y="337"/>
                  <a:pt x="4" y="337"/>
                </a:cubicBezTo>
                <a:cubicBezTo>
                  <a:pt x="4" y="337"/>
                  <a:pt x="4" y="337"/>
                  <a:pt x="4" y="339"/>
                </a:cubicBezTo>
                <a:cubicBezTo>
                  <a:pt x="4" y="339"/>
                  <a:pt x="4" y="342"/>
                  <a:pt x="4" y="343"/>
                </a:cubicBezTo>
                <a:moveTo>
                  <a:pt x="287" y="80"/>
                </a:moveTo>
                <a:cubicBezTo>
                  <a:pt x="287" y="79"/>
                  <a:pt x="288" y="78"/>
                  <a:pt x="289" y="77"/>
                </a:cubicBezTo>
                <a:cubicBezTo>
                  <a:pt x="289" y="76"/>
                  <a:pt x="289" y="76"/>
                  <a:pt x="289" y="75"/>
                </a:cubicBezTo>
                <a:cubicBezTo>
                  <a:pt x="288" y="75"/>
                  <a:pt x="288" y="75"/>
                  <a:pt x="287" y="74"/>
                </a:cubicBezTo>
                <a:cubicBezTo>
                  <a:pt x="289" y="71"/>
                  <a:pt x="289" y="71"/>
                  <a:pt x="290" y="70"/>
                </a:cubicBezTo>
                <a:cubicBezTo>
                  <a:pt x="289" y="70"/>
                  <a:pt x="288" y="70"/>
                  <a:pt x="287" y="70"/>
                </a:cubicBezTo>
                <a:cubicBezTo>
                  <a:pt x="286" y="70"/>
                  <a:pt x="286" y="70"/>
                  <a:pt x="286" y="70"/>
                </a:cubicBezTo>
                <a:cubicBezTo>
                  <a:pt x="284" y="70"/>
                  <a:pt x="282" y="72"/>
                  <a:pt x="280" y="72"/>
                </a:cubicBezTo>
                <a:cubicBezTo>
                  <a:pt x="279" y="72"/>
                  <a:pt x="279" y="72"/>
                  <a:pt x="278" y="72"/>
                </a:cubicBezTo>
                <a:cubicBezTo>
                  <a:pt x="278" y="71"/>
                  <a:pt x="277" y="71"/>
                  <a:pt x="276" y="71"/>
                </a:cubicBezTo>
                <a:cubicBezTo>
                  <a:pt x="274" y="71"/>
                  <a:pt x="272" y="73"/>
                  <a:pt x="270" y="73"/>
                </a:cubicBezTo>
                <a:cubicBezTo>
                  <a:pt x="270" y="73"/>
                  <a:pt x="269" y="73"/>
                  <a:pt x="268" y="73"/>
                </a:cubicBezTo>
                <a:cubicBezTo>
                  <a:pt x="268" y="72"/>
                  <a:pt x="269" y="72"/>
                  <a:pt x="269" y="71"/>
                </a:cubicBezTo>
                <a:cubicBezTo>
                  <a:pt x="269" y="71"/>
                  <a:pt x="270" y="70"/>
                  <a:pt x="270" y="70"/>
                </a:cubicBezTo>
                <a:cubicBezTo>
                  <a:pt x="270" y="69"/>
                  <a:pt x="270" y="69"/>
                  <a:pt x="270" y="68"/>
                </a:cubicBezTo>
                <a:cubicBezTo>
                  <a:pt x="269" y="69"/>
                  <a:pt x="269" y="69"/>
                  <a:pt x="269" y="69"/>
                </a:cubicBezTo>
                <a:cubicBezTo>
                  <a:pt x="268" y="69"/>
                  <a:pt x="268" y="70"/>
                  <a:pt x="268" y="70"/>
                </a:cubicBezTo>
                <a:cubicBezTo>
                  <a:pt x="268" y="70"/>
                  <a:pt x="262" y="67"/>
                  <a:pt x="258" y="73"/>
                </a:cubicBezTo>
                <a:cubicBezTo>
                  <a:pt x="259" y="73"/>
                  <a:pt x="260" y="73"/>
                  <a:pt x="261" y="73"/>
                </a:cubicBezTo>
                <a:cubicBezTo>
                  <a:pt x="263" y="73"/>
                  <a:pt x="263" y="73"/>
                  <a:pt x="263" y="73"/>
                </a:cubicBezTo>
                <a:cubicBezTo>
                  <a:pt x="263" y="75"/>
                  <a:pt x="263" y="75"/>
                  <a:pt x="263" y="75"/>
                </a:cubicBezTo>
                <a:cubicBezTo>
                  <a:pt x="264" y="76"/>
                  <a:pt x="262" y="76"/>
                  <a:pt x="262" y="77"/>
                </a:cubicBezTo>
                <a:cubicBezTo>
                  <a:pt x="260" y="76"/>
                  <a:pt x="257" y="76"/>
                  <a:pt x="256" y="76"/>
                </a:cubicBezTo>
                <a:cubicBezTo>
                  <a:pt x="255" y="77"/>
                  <a:pt x="255" y="78"/>
                  <a:pt x="254" y="79"/>
                </a:cubicBezTo>
                <a:cubicBezTo>
                  <a:pt x="255" y="78"/>
                  <a:pt x="255" y="78"/>
                  <a:pt x="256" y="78"/>
                </a:cubicBezTo>
                <a:cubicBezTo>
                  <a:pt x="257" y="78"/>
                  <a:pt x="258" y="78"/>
                  <a:pt x="258" y="78"/>
                </a:cubicBezTo>
                <a:cubicBezTo>
                  <a:pt x="259" y="79"/>
                  <a:pt x="259" y="79"/>
                  <a:pt x="259" y="79"/>
                </a:cubicBezTo>
                <a:cubicBezTo>
                  <a:pt x="258" y="80"/>
                  <a:pt x="257" y="81"/>
                  <a:pt x="256" y="82"/>
                </a:cubicBezTo>
                <a:cubicBezTo>
                  <a:pt x="256" y="83"/>
                  <a:pt x="256" y="83"/>
                  <a:pt x="256" y="83"/>
                </a:cubicBezTo>
                <a:cubicBezTo>
                  <a:pt x="256" y="83"/>
                  <a:pt x="257" y="83"/>
                  <a:pt x="257" y="83"/>
                </a:cubicBezTo>
                <a:cubicBezTo>
                  <a:pt x="259" y="83"/>
                  <a:pt x="260" y="83"/>
                  <a:pt x="261" y="83"/>
                </a:cubicBezTo>
                <a:cubicBezTo>
                  <a:pt x="262" y="83"/>
                  <a:pt x="262" y="83"/>
                  <a:pt x="263" y="83"/>
                </a:cubicBezTo>
                <a:cubicBezTo>
                  <a:pt x="264" y="83"/>
                  <a:pt x="264" y="83"/>
                  <a:pt x="264" y="84"/>
                </a:cubicBezTo>
                <a:cubicBezTo>
                  <a:pt x="264" y="84"/>
                  <a:pt x="264" y="86"/>
                  <a:pt x="266" y="86"/>
                </a:cubicBezTo>
                <a:cubicBezTo>
                  <a:pt x="267" y="86"/>
                  <a:pt x="268" y="86"/>
                  <a:pt x="269" y="86"/>
                </a:cubicBezTo>
                <a:cubicBezTo>
                  <a:pt x="270" y="85"/>
                  <a:pt x="270" y="85"/>
                  <a:pt x="272" y="83"/>
                </a:cubicBezTo>
                <a:cubicBezTo>
                  <a:pt x="273" y="83"/>
                  <a:pt x="275" y="82"/>
                  <a:pt x="275" y="82"/>
                </a:cubicBezTo>
                <a:cubicBezTo>
                  <a:pt x="276" y="82"/>
                  <a:pt x="277" y="82"/>
                  <a:pt x="277" y="81"/>
                </a:cubicBezTo>
                <a:cubicBezTo>
                  <a:pt x="278" y="80"/>
                  <a:pt x="279" y="80"/>
                  <a:pt x="281" y="80"/>
                </a:cubicBezTo>
                <a:cubicBezTo>
                  <a:pt x="282" y="79"/>
                  <a:pt x="282" y="79"/>
                  <a:pt x="287" y="80"/>
                </a:cubicBezTo>
                <a:moveTo>
                  <a:pt x="103" y="171"/>
                </a:moveTo>
                <a:cubicBezTo>
                  <a:pt x="104" y="170"/>
                  <a:pt x="104" y="170"/>
                  <a:pt x="104" y="170"/>
                </a:cubicBezTo>
                <a:cubicBezTo>
                  <a:pt x="104" y="169"/>
                  <a:pt x="104" y="169"/>
                  <a:pt x="104" y="168"/>
                </a:cubicBezTo>
                <a:cubicBezTo>
                  <a:pt x="104" y="168"/>
                  <a:pt x="104" y="168"/>
                  <a:pt x="104" y="168"/>
                </a:cubicBezTo>
                <a:cubicBezTo>
                  <a:pt x="103" y="168"/>
                  <a:pt x="103" y="164"/>
                  <a:pt x="103" y="164"/>
                </a:cubicBezTo>
                <a:cubicBezTo>
                  <a:pt x="103" y="163"/>
                  <a:pt x="103" y="163"/>
                  <a:pt x="101" y="162"/>
                </a:cubicBezTo>
                <a:cubicBezTo>
                  <a:pt x="101" y="162"/>
                  <a:pt x="101" y="162"/>
                  <a:pt x="101" y="161"/>
                </a:cubicBezTo>
                <a:cubicBezTo>
                  <a:pt x="104" y="158"/>
                  <a:pt x="104" y="158"/>
                  <a:pt x="104" y="158"/>
                </a:cubicBezTo>
                <a:cubicBezTo>
                  <a:pt x="105" y="157"/>
                  <a:pt x="106" y="157"/>
                  <a:pt x="106" y="157"/>
                </a:cubicBezTo>
                <a:cubicBezTo>
                  <a:pt x="108" y="155"/>
                  <a:pt x="108" y="154"/>
                  <a:pt x="108" y="153"/>
                </a:cubicBezTo>
                <a:cubicBezTo>
                  <a:pt x="108" y="152"/>
                  <a:pt x="108" y="152"/>
                  <a:pt x="108" y="152"/>
                </a:cubicBezTo>
                <a:cubicBezTo>
                  <a:pt x="108" y="152"/>
                  <a:pt x="106" y="153"/>
                  <a:pt x="106" y="153"/>
                </a:cubicBezTo>
                <a:cubicBezTo>
                  <a:pt x="104" y="155"/>
                  <a:pt x="104" y="157"/>
                  <a:pt x="102" y="158"/>
                </a:cubicBezTo>
                <a:cubicBezTo>
                  <a:pt x="99" y="162"/>
                  <a:pt x="95" y="165"/>
                  <a:pt x="92" y="168"/>
                </a:cubicBezTo>
                <a:cubicBezTo>
                  <a:pt x="90" y="170"/>
                  <a:pt x="90" y="170"/>
                  <a:pt x="88" y="174"/>
                </a:cubicBezTo>
                <a:cubicBezTo>
                  <a:pt x="90" y="175"/>
                  <a:pt x="92" y="175"/>
                  <a:pt x="94" y="175"/>
                </a:cubicBezTo>
                <a:cubicBezTo>
                  <a:pt x="95" y="175"/>
                  <a:pt x="95" y="175"/>
                  <a:pt x="95" y="177"/>
                </a:cubicBezTo>
                <a:cubicBezTo>
                  <a:pt x="94" y="180"/>
                  <a:pt x="95" y="181"/>
                  <a:pt x="95" y="182"/>
                </a:cubicBezTo>
                <a:cubicBezTo>
                  <a:pt x="96" y="181"/>
                  <a:pt x="96" y="181"/>
                  <a:pt x="96" y="181"/>
                </a:cubicBezTo>
                <a:cubicBezTo>
                  <a:pt x="97" y="181"/>
                  <a:pt x="97" y="180"/>
                  <a:pt x="99" y="176"/>
                </a:cubicBezTo>
                <a:cubicBezTo>
                  <a:pt x="101" y="173"/>
                  <a:pt x="101" y="173"/>
                  <a:pt x="103" y="171"/>
                </a:cubicBezTo>
                <a:moveTo>
                  <a:pt x="89" y="162"/>
                </a:moveTo>
                <a:cubicBezTo>
                  <a:pt x="89" y="162"/>
                  <a:pt x="89" y="162"/>
                  <a:pt x="89" y="162"/>
                </a:cubicBezTo>
                <a:cubicBezTo>
                  <a:pt x="89" y="162"/>
                  <a:pt x="89" y="161"/>
                  <a:pt x="88" y="161"/>
                </a:cubicBezTo>
                <a:cubicBezTo>
                  <a:pt x="88" y="161"/>
                  <a:pt x="88" y="161"/>
                  <a:pt x="88" y="161"/>
                </a:cubicBezTo>
                <a:cubicBezTo>
                  <a:pt x="88" y="160"/>
                  <a:pt x="88" y="160"/>
                  <a:pt x="88" y="159"/>
                </a:cubicBezTo>
                <a:cubicBezTo>
                  <a:pt x="88" y="158"/>
                  <a:pt x="88" y="158"/>
                  <a:pt x="88" y="158"/>
                </a:cubicBezTo>
                <a:cubicBezTo>
                  <a:pt x="88" y="158"/>
                  <a:pt x="88" y="158"/>
                  <a:pt x="88" y="158"/>
                </a:cubicBezTo>
                <a:cubicBezTo>
                  <a:pt x="87" y="158"/>
                  <a:pt x="87" y="159"/>
                  <a:pt x="86" y="159"/>
                </a:cubicBezTo>
                <a:cubicBezTo>
                  <a:pt x="86" y="159"/>
                  <a:pt x="86" y="160"/>
                  <a:pt x="86" y="160"/>
                </a:cubicBezTo>
                <a:cubicBezTo>
                  <a:pt x="86" y="161"/>
                  <a:pt x="86" y="161"/>
                  <a:pt x="86" y="162"/>
                </a:cubicBezTo>
                <a:cubicBezTo>
                  <a:pt x="85" y="165"/>
                  <a:pt x="85" y="165"/>
                  <a:pt x="85" y="165"/>
                </a:cubicBezTo>
                <a:cubicBezTo>
                  <a:pt x="85" y="166"/>
                  <a:pt x="85" y="166"/>
                  <a:pt x="89" y="162"/>
                </a:cubicBezTo>
                <a:moveTo>
                  <a:pt x="363" y="4"/>
                </a:moveTo>
                <a:cubicBezTo>
                  <a:pt x="363" y="3"/>
                  <a:pt x="363" y="3"/>
                  <a:pt x="363" y="3"/>
                </a:cubicBezTo>
                <a:cubicBezTo>
                  <a:pt x="363" y="3"/>
                  <a:pt x="363" y="3"/>
                  <a:pt x="362" y="3"/>
                </a:cubicBezTo>
                <a:cubicBezTo>
                  <a:pt x="362" y="3"/>
                  <a:pt x="362" y="3"/>
                  <a:pt x="362" y="3"/>
                </a:cubicBezTo>
                <a:cubicBezTo>
                  <a:pt x="362" y="3"/>
                  <a:pt x="362" y="3"/>
                  <a:pt x="362" y="3"/>
                </a:cubicBezTo>
                <a:cubicBezTo>
                  <a:pt x="362" y="3"/>
                  <a:pt x="362" y="3"/>
                  <a:pt x="362" y="3"/>
                </a:cubicBezTo>
                <a:cubicBezTo>
                  <a:pt x="362" y="3"/>
                  <a:pt x="362" y="3"/>
                  <a:pt x="362" y="3"/>
                </a:cubicBezTo>
                <a:cubicBezTo>
                  <a:pt x="362" y="3"/>
                  <a:pt x="362" y="3"/>
                  <a:pt x="362" y="3"/>
                </a:cubicBezTo>
                <a:cubicBezTo>
                  <a:pt x="362" y="3"/>
                  <a:pt x="362" y="3"/>
                  <a:pt x="362" y="3"/>
                </a:cubicBezTo>
                <a:cubicBezTo>
                  <a:pt x="362" y="3"/>
                  <a:pt x="362" y="3"/>
                  <a:pt x="362" y="3"/>
                </a:cubicBezTo>
                <a:cubicBezTo>
                  <a:pt x="362" y="3"/>
                  <a:pt x="362" y="3"/>
                  <a:pt x="362" y="3"/>
                </a:cubicBezTo>
                <a:cubicBezTo>
                  <a:pt x="362" y="3"/>
                  <a:pt x="362" y="3"/>
                  <a:pt x="361" y="3"/>
                </a:cubicBezTo>
                <a:cubicBezTo>
                  <a:pt x="361" y="3"/>
                  <a:pt x="356" y="4"/>
                  <a:pt x="354" y="4"/>
                </a:cubicBezTo>
                <a:cubicBezTo>
                  <a:pt x="354" y="4"/>
                  <a:pt x="354" y="4"/>
                  <a:pt x="354" y="4"/>
                </a:cubicBezTo>
                <a:cubicBezTo>
                  <a:pt x="354" y="4"/>
                  <a:pt x="354" y="4"/>
                  <a:pt x="354" y="4"/>
                </a:cubicBezTo>
                <a:cubicBezTo>
                  <a:pt x="354" y="4"/>
                  <a:pt x="354" y="4"/>
                  <a:pt x="354" y="4"/>
                </a:cubicBezTo>
                <a:cubicBezTo>
                  <a:pt x="354" y="4"/>
                  <a:pt x="354" y="4"/>
                  <a:pt x="354" y="4"/>
                </a:cubicBezTo>
                <a:cubicBezTo>
                  <a:pt x="354" y="4"/>
                  <a:pt x="354" y="4"/>
                  <a:pt x="354" y="4"/>
                </a:cubicBezTo>
                <a:cubicBezTo>
                  <a:pt x="354" y="4"/>
                  <a:pt x="354" y="4"/>
                  <a:pt x="354" y="4"/>
                </a:cubicBezTo>
                <a:cubicBezTo>
                  <a:pt x="354" y="4"/>
                  <a:pt x="354" y="4"/>
                  <a:pt x="354" y="4"/>
                </a:cubicBezTo>
                <a:cubicBezTo>
                  <a:pt x="354" y="4"/>
                  <a:pt x="354" y="4"/>
                  <a:pt x="353" y="4"/>
                </a:cubicBezTo>
                <a:cubicBezTo>
                  <a:pt x="351" y="5"/>
                  <a:pt x="349" y="5"/>
                  <a:pt x="348" y="6"/>
                </a:cubicBezTo>
                <a:cubicBezTo>
                  <a:pt x="350" y="5"/>
                  <a:pt x="352" y="5"/>
                  <a:pt x="354" y="4"/>
                </a:cubicBezTo>
                <a:cubicBezTo>
                  <a:pt x="354" y="4"/>
                  <a:pt x="355" y="4"/>
                  <a:pt x="355" y="4"/>
                </a:cubicBezTo>
                <a:cubicBezTo>
                  <a:pt x="358" y="3"/>
                  <a:pt x="358" y="3"/>
                  <a:pt x="360" y="3"/>
                </a:cubicBezTo>
                <a:cubicBezTo>
                  <a:pt x="359" y="3"/>
                  <a:pt x="359" y="3"/>
                  <a:pt x="359" y="3"/>
                </a:cubicBezTo>
                <a:cubicBezTo>
                  <a:pt x="357" y="3"/>
                  <a:pt x="354" y="3"/>
                  <a:pt x="352" y="4"/>
                </a:cubicBezTo>
                <a:cubicBezTo>
                  <a:pt x="354" y="3"/>
                  <a:pt x="354" y="3"/>
                  <a:pt x="355" y="3"/>
                </a:cubicBezTo>
                <a:cubicBezTo>
                  <a:pt x="355" y="3"/>
                  <a:pt x="355" y="3"/>
                  <a:pt x="356" y="3"/>
                </a:cubicBezTo>
                <a:cubicBezTo>
                  <a:pt x="357" y="3"/>
                  <a:pt x="357" y="3"/>
                  <a:pt x="357" y="3"/>
                </a:cubicBezTo>
                <a:cubicBezTo>
                  <a:pt x="357" y="3"/>
                  <a:pt x="357" y="3"/>
                  <a:pt x="357" y="3"/>
                </a:cubicBezTo>
                <a:cubicBezTo>
                  <a:pt x="357" y="3"/>
                  <a:pt x="356" y="3"/>
                  <a:pt x="356" y="3"/>
                </a:cubicBezTo>
                <a:cubicBezTo>
                  <a:pt x="355" y="3"/>
                  <a:pt x="355" y="3"/>
                  <a:pt x="354" y="3"/>
                </a:cubicBezTo>
                <a:cubicBezTo>
                  <a:pt x="354" y="3"/>
                  <a:pt x="353" y="3"/>
                  <a:pt x="352" y="3"/>
                </a:cubicBezTo>
                <a:cubicBezTo>
                  <a:pt x="352" y="3"/>
                  <a:pt x="352" y="3"/>
                  <a:pt x="352" y="3"/>
                </a:cubicBezTo>
                <a:cubicBezTo>
                  <a:pt x="352" y="3"/>
                  <a:pt x="352" y="3"/>
                  <a:pt x="352" y="3"/>
                </a:cubicBezTo>
                <a:cubicBezTo>
                  <a:pt x="352" y="3"/>
                  <a:pt x="352" y="3"/>
                  <a:pt x="352" y="3"/>
                </a:cubicBezTo>
                <a:cubicBezTo>
                  <a:pt x="352" y="3"/>
                  <a:pt x="352" y="3"/>
                  <a:pt x="352" y="3"/>
                </a:cubicBezTo>
                <a:cubicBezTo>
                  <a:pt x="352" y="3"/>
                  <a:pt x="352" y="3"/>
                  <a:pt x="352" y="3"/>
                </a:cubicBezTo>
                <a:cubicBezTo>
                  <a:pt x="352" y="3"/>
                  <a:pt x="352" y="3"/>
                  <a:pt x="352" y="3"/>
                </a:cubicBezTo>
                <a:cubicBezTo>
                  <a:pt x="352" y="3"/>
                  <a:pt x="352" y="3"/>
                  <a:pt x="352" y="3"/>
                </a:cubicBezTo>
                <a:cubicBezTo>
                  <a:pt x="352" y="3"/>
                  <a:pt x="352" y="3"/>
                  <a:pt x="351" y="3"/>
                </a:cubicBezTo>
                <a:cubicBezTo>
                  <a:pt x="351" y="3"/>
                  <a:pt x="351" y="3"/>
                  <a:pt x="351" y="3"/>
                </a:cubicBezTo>
                <a:cubicBezTo>
                  <a:pt x="351" y="3"/>
                  <a:pt x="351" y="3"/>
                  <a:pt x="351" y="3"/>
                </a:cubicBezTo>
                <a:cubicBezTo>
                  <a:pt x="351" y="3"/>
                  <a:pt x="351" y="3"/>
                  <a:pt x="351" y="3"/>
                </a:cubicBezTo>
                <a:cubicBezTo>
                  <a:pt x="351" y="3"/>
                  <a:pt x="351" y="3"/>
                  <a:pt x="351" y="3"/>
                </a:cubicBezTo>
                <a:cubicBezTo>
                  <a:pt x="351" y="3"/>
                  <a:pt x="351" y="3"/>
                  <a:pt x="351" y="3"/>
                </a:cubicBezTo>
                <a:cubicBezTo>
                  <a:pt x="351" y="3"/>
                  <a:pt x="351" y="3"/>
                  <a:pt x="351" y="3"/>
                </a:cubicBezTo>
                <a:cubicBezTo>
                  <a:pt x="351" y="3"/>
                  <a:pt x="351" y="3"/>
                  <a:pt x="351" y="3"/>
                </a:cubicBezTo>
                <a:cubicBezTo>
                  <a:pt x="351" y="3"/>
                  <a:pt x="351" y="3"/>
                  <a:pt x="351" y="3"/>
                </a:cubicBezTo>
                <a:cubicBezTo>
                  <a:pt x="351" y="3"/>
                  <a:pt x="350" y="3"/>
                  <a:pt x="350" y="3"/>
                </a:cubicBezTo>
                <a:cubicBezTo>
                  <a:pt x="351" y="3"/>
                  <a:pt x="353" y="2"/>
                  <a:pt x="355" y="2"/>
                </a:cubicBezTo>
                <a:cubicBezTo>
                  <a:pt x="356" y="2"/>
                  <a:pt x="356" y="2"/>
                  <a:pt x="358" y="2"/>
                </a:cubicBezTo>
                <a:cubicBezTo>
                  <a:pt x="359" y="2"/>
                  <a:pt x="359" y="2"/>
                  <a:pt x="359" y="2"/>
                </a:cubicBezTo>
                <a:cubicBezTo>
                  <a:pt x="359" y="2"/>
                  <a:pt x="360" y="2"/>
                  <a:pt x="361" y="2"/>
                </a:cubicBezTo>
                <a:cubicBezTo>
                  <a:pt x="362" y="2"/>
                  <a:pt x="362" y="2"/>
                  <a:pt x="364" y="2"/>
                </a:cubicBezTo>
                <a:cubicBezTo>
                  <a:pt x="364" y="2"/>
                  <a:pt x="365" y="2"/>
                  <a:pt x="365" y="1"/>
                </a:cubicBezTo>
                <a:cubicBezTo>
                  <a:pt x="365" y="1"/>
                  <a:pt x="365" y="1"/>
                  <a:pt x="365" y="1"/>
                </a:cubicBezTo>
                <a:cubicBezTo>
                  <a:pt x="365" y="1"/>
                  <a:pt x="365" y="1"/>
                  <a:pt x="365" y="1"/>
                </a:cubicBezTo>
                <a:cubicBezTo>
                  <a:pt x="366" y="1"/>
                  <a:pt x="366" y="1"/>
                  <a:pt x="366" y="1"/>
                </a:cubicBezTo>
                <a:cubicBezTo>
                  <a:pt x="366" y="1"/>
                  <a:pt x="366" y="1"/>
                  <a:pt x="366" y="1"/>
                </a:cubicBezTo>
                <a:cubicBezTo>
                  <a:pt x="366" y="1"/>
                  <a:pt x="365" y="1"/>
                  <a:pt x="366" y="1"/>
                </a:cubicBezTo>
                <a:cubicBezTo>
                  <a:pt x="366" y="1"/>
                  <a:pt x="366" y="1"/>
                  <a:pt x="366" y="1"/>
                </a:cubicBezTo>
                <a:cubicBezTo>
                  <a:pt x="365" y="1"/>
                  <a:pt x="365" y="1"/>
                  <a:pt x="365" y="1"/>
                </a:cubicBezTo>
                <a:cubicBezTo>
                  <a:pt x="365" y="1"/>
                  <a:pt x="365" y="1"/>
                  <a:pt x="365" y="1"/>
                </a:cubicBezTo>
                <a:cubicBezTo>
                  <a:pt x="365" y="1"/>
                  <a:pt x="365" y="1"/>
                  <a:pt x="365" y="1"/>
                </a:cubicBezTo>
                <a:cubicBezTo>
                  <a:pt x="364" y="1"/>
                  <a:pt x="364" y="1"/>
                  <a:pt x="364" y="1"/>
                </a:cubicBezTo>
                <a:cubicBezTo>
                  <a:pt x="363" y="1"/>
                  <a:pt x="363" y="1"/>
                  <a:pt x="363" y="1"/>
                </a:cubicBezTo>
                <a:cubicBezTo>
                  <a:pt x="364" y="1"/>
                  <a:pt x="364" y="1"/>
                  <a:pt x="364" y="1"/>
                </a:cubicBezTo>
                <a:cubicBezTo>
                  <a:pt x="364" y="1"/>
                  <a:pt x="364" y="1"/>
                  <a:pt x="365" y="1"/>
                </a:cubicBezTo>
                <a:cubicBezTo>
                  <a:pt x="365" y="1"/>
                  <a:pt x="366" y="1"/>
                  <a:pt x="366" y="1"/>
                </a:cubicBezTo>
                <a:cubicBezTo>
                  <a:pt x="367" y="1"/>
                  <a:pt x="367" y="1"/>
                  <a:pt x="368" y="1"/>
                </a:cubicBezTo>
                <a:cubicBezTo>
                  <a:pt x="369" y="1"/>
                  <a:pt x="370" y="0"/>
                  <a:pt x="370" y="0"/>
                </a:cubicBezTo>
                <a:cubicBezTo>
                  <a:pt x="370" y="0"/>
                  <a:pt x="370" y="0"/>
                  <a:pt x="370" y="0"/>
                </a:cubicBezTo>
                <a:cubicBezTo>
                  <a:pt x="370" y="0"/>
                  <a:pt x="370" y="0"/>
                  <a:pt x="370" y="0"/>
                </a:cubicBezTo>
                <a:cubicBezTo>
                  <a:pt x="370" y="0"/>
                  <a:pt x="370" y="0"/>
                  <a:pt x="369" y="0"/>
                </a:cubicBezTo>
                <a:cubicBezTo>
                  <a:pt x="369" y="0"/>
                  <a:pt x="368" y="0"/>
                  <a:pt x="367" y="0"/>
                </a:cubicBezTo>
                <a:cubicBezTo>
                  <a:pt x="367" y="0"/>
                  <a:pt x="367" y="0"/>
                  <a:pt x="367" y="0"/>
                </a:cubicBezTo>
                <a:cubicBezTo>
                  <a:pt x="367" y="0"/>
                  <a:pt x="367" y="0"/>
                  <a:pt x="367" y="0"/>
                </a:cubicBezTo>
                <a:cubicBezTo>
                  <a:pt x="365" y="0"/>
                  <a:pt x="363" y="1"/>
                  <a:pt x="362" y="1"/>
                </a:cubicBezTo>
                <a:cubicBezTo>
                  <a:pt x="361" y="1"/>
                  <a:pt x="361" y="1"/>
                  <a:pt x="362" y="0"/>
                </a:cubicBezTo>
                <a:cubicBezTo>
                  <a:pt x="362" y="0"/>
                  <a:pt x="363" y="0"/>
                  <a:pt x="363" y="0"/>
                </a:cubicBezTo>
                <a:cubicBezTo>
                  <a:pt x="363" y="0"/>
                  <a:pt x="362" y="0"/>
                  <a:pt x="361" y="0"/>
                </a:cubicBezTo>
                <a:cubicBezTo>
                  <a:pt x="361" y="0"/>
                  <a:pt x="361" y="0"/>
                  <a:pt x="361" y="0"/>
                </a:cubicBezTo>
                <a:cubicBezTo>
                  <a:pt x="360" y="0"/>
                  <a:pt x="360" y="0"/>
                  <a:pt x="360" y="0"/>
                </a:cubicBezTo>
                <a:cubicBezTo>
                  <a:pt x="360" y="0"/>
                  <a:pt x="360" y="0"/>
                  <a:pt x="360" y="0"/>
                </a:cubicBezTo>
                <a:cubicBezTo>
                  <a:pt x="359" y="0"/>
                  <a:pt x="359" y="1"/>
                  <a:pt x="358" y="1"/>
                </a:cubicBezTo>
                <a:cubicBezTo>
                  <a:pt x="357" y="1"/>
                  <a:pt x="357" y="1"/>
                  <a:pt x="357" y="1"/>
                </a:cubicBezTo>
                <a:cubicBezTo>
                  <a:pt x="357" y="1"/>
                  <a:pt x="357" y="1"/>
                  <a:pt x="357" y="1"/>
                </a:cubicBezTo>
                <a:cubicBezTo>
                  <a:pt x="357" y="1"/>
                  <a:pt x="357" y="1"/>
                  <a:pt x="357" y="1"/>
                </a:cubicBezTo>
                <a:cubicBezTo>
                  <a:pt x="356" y="1"/>
                  <a:pt x="356" y="1"/>
                  <a:pt x="356" y="1"/>
                </a:cubicBezTo>
                <a:cubicBezTo>
                  <a:pt x="356" y="1"/>
                  <a:pt x="356" y="1"/>
                  <a:pt x="356" y="1"/>
                </a:cubicBezTo>
                <a:cubicBezTo>
                  <a:pt x="355" y="1"/>
                  <a:pt x="354" y="1"/>
                  <a:pt x="353" y="1"/>
                </a:cubicBezTo>
                <a:cubicBezTo>
                  <a:pt x="353" y="1"/>
                  <a:pt x="353" y="1"/>
                  <a:pt x="353" y="1"/>
                </a:cubicBezTo>
                <a:cubicBezTo>
                  <a:pt x="354" y="1"/>
                  <a:pt x="354" y="1"/>
                  <a:pt x="354" y="1"/>
                </a:cubicBezTo>
                <a:cubicBezTo>
                  <a:pt x="354" y="1"/>
                  <a:pt x="354" y="1"/>
                  <a:pt x="354" y="1"/>
                </a:cubicBezTo>
                <a:cubicBezTo>
                  <a:pt x="354" y="1"/>
                  <a:pt x="354" y="1"/>
                  <a:pt x="354" y="1"/>
                </a:cubicBezTo>
                <a:cubicBezTo>
                  <a:pt x="354" y="1"/>
                  <a:pt x="354" y="1"/>
                  <a:pt x="354" y="1"/>
                </a:cubicBezTo>
                <a:cubicBezTo>
                  <a:pt x="354" y="1"/>
                  <a:pt x="354" y="1"/>
                  <a:pt x="354" y="1"/>
                </a:cubicBezTo>
                <a:cubicBezTo>
                  <a:pt x="355" y="1"/>
                  <a:pt x="355" y="1"/>
                  <a:pt x="355" y="1"/>
                </a:cubicBezTo>
                <a:cubicBezTo>
                  <a:pt x="355" y="1"/>
                  <a:pt x="355" y="1"/>
                  <a:pt x="355" y="1"/>
                </a:cubicBezTo>
                <a:cubicBezTo>
                  <a:pt x="355" y="1"/>
                  <a:pt x="355" y="1"/>
                  <a:pt x="355" y="1"/>
                </a:cubicBezTo>
                <a:cubicBezTo>
                  <a:pt x="355" y="1"/>
                  <a:pt x="355" y="1"/>
                  <a:pt x="355" y="1"/>
                </a:cubicBezTo>
                <a:cubicBezTo>
                  <a:pt x="355" y="1"/>
                  <a:pt x="355" y="1"/>
                  <a:pt x="355" y="1"/>
                </a:cubicBezTo>
                <a:cubicBezTo>
                  <a:pt x="355" y="1"/>
                  <a:pt x="355" y="1"/>
                  <a:pt x="355" y="1"/>
                </a:cubicBezTo>
                <a:cubicBezTo>
                  <a:pt x="355" y="1"/>
                  <a:pt x="355" y="1"/>
                  <a:pt x="355" y="1"/>
                </a:cubicBezTo>
                <a:cubicBezTo>
                  <a:pt x="354" y="1"/>
                  <a:pt x="354" y="1"/>
                  <a:pt x="354" y="1"/>
                </a:cubicBezTo>
                <a:cubicBezTo>
                  <a:pt x="352" y="1"/>
                  <a:pt x="352" y="1"/>
                  <a:pt x="352" y="1"/>
                </a:cubicBezTo>
                <a:cubicBezTo>
                  <a:pt x="352" y="1"/>
                  <a:pt x="352" y="1"/>
                  <a:pt x="352" y="1"/>
                </a:cubicBezTo>
                <a:cubicBezTo>
                  <a:pt x="351" y="1"/>
                  <a:pt x="351" y="1"/>
                  <a:pt x="351" y="1"/>
                </a:cubicBezTo>
                <a:cubicBezTo>
                  <a:pt x="351" y="1"/>
                  <a:pt x="351" y="1"/>
                  <a:pt x="351" y="1"/>
                </a:cubicBezTo>
                <a:cubicBezTo>
                  <a:pt x="350" y="1"/>
                  <a:pt x="350" y="1"/>
                  <a:pt x="350" y="1"/>
                </a:cubicBezTo>
                <a:cubicBezTo>
                  <a:pt x="350" y="2"/>
                  <a:pt x="350" y="2"/>
                  <a:pt x="350" y="2"/>
                </a:cubicBezTo>
                <a:cubicBezTo>
                  <a:pt x="350" y="2"/>
                  <a:pt x="350" y="2"/>
                  <a:pt x="350" y="2"/>
                </a:cubicBezTo>
                <a:cubicBezTo>
                  <a:pt x="350" y="2"/>
                  <a:pt x="350" y="2"/>
                  <a:pt x="350" y="2"/>
                </a:cubicBezTo>
                <a:cubicBezTo>
                  <a:pt x="350" y="2"/>
                  <a:pt x="350" y="2"/>
                  <a:pt x="350" y="2"/>
                </a:cubicBezTo>
                <a:cubicBezTo>
                  <a:pt x="349" y="2"/>
                  <a:pt x="349" y="2"/>
                  <a:pt x="349" y="2"/>
                </a:cubicBezTo>
                <a:cubicBezTo>
                  <a:pt x="348" y="2"/>
                  <a:pt x="348" y="2"/>
                  <a:pt x="348" y="2"/>
                </a:cubicBezTo>
                <a:cubicBezTo>
                  <a:pt x="347" y="2"/>
                  <a:pt x="347" y="2"/>
                  <a:pt x="347" y="2"/>
                </a:cubicBezTo>
                <a:cubicBezTo>
                  <a:pt x="347" y="2"/>
                  <a:pt x="347" y="2"/>
                  <a:pt x="347" y="2"/>
                </a:cubicBezTo>
                <a:cubicBezTo>
                  <a:pt x="346" y="2"/>
                  <a:pt x="346" y="2"/>
                  <a:pt x="346" y="2"/>
                </a:cubicBezTo>
                <a:cubicBezTo>
                  <a:pt x="344" y="2"/>
                  <a:pt x="344" y="2"/>
                  <a:pt x="344" y="2"/>
                </a:cubicBezTo>
                <a:cubicBezTo>
                  <a:pt x="345" y="2"/>
                  <a:pt x="345" y="2"/>
                  <a:pt x="345" y="2"/>
                </a:cubicBezTo>
                <a:cubicBezTo>
                  <a:pt x="345" y="2"/>
                  <a:pt x="345" y="2"/>
                  <a:pt x="345" y="2"/>
                </a:cubicBezTo>
                <a:cubicBezTo>
                  <a:pt x="345" y="2"/>
                  <a:pt x="345" y="2"/>
                  <a:pt x="345" y="2"/>
                </a:cubicBezTo>
                <a:cubicBezTo>
                  <a:pt x="346" y="2"/>
                  <a:pt x="346" y="2"/>
                  <a:pt x="346" y="2"/>
                </a:cubicBezTo>
                <a:cubicBezTo>
                  <a:pt x="346" y="2"/>
                  <a:pt x="346" y="2"/>
                  <a:pt x="346" y="2"/>
                </a:cubicBezTo>
                <a:cubicBezTo>
                  <a:pt x="346" y="2"/>
                  <a:pt x="346" y="2"/>
                  <a:pt x="346" y="2"/>
                </a:cubicBezTo>
                <a:cubicBezTo>
                  <a:pt x="346" y="2"/>
                  <a:pt x="347" y="2"/>
                  <a:pt x="347" y="2"/>
                </a:cubicBezTo>
                <a:cubicBezTo>
                  <a:pt x="347" y="2"/>
                  <a:pt x="347" y="2"/>
                  <a:pt x="347" y="2"/>
                </a:cubicBezTo>
                <a:cubicBezTo>
                  <a:pt x="348" y="2"/>
                  <a:pt x="348" y="2"/>
                  <a:pt x="348" y="2"/>
                </a:cubicBezTo>
                <a:cubicBezTo>
                  <a:pt x="348" y="2"/>
                  <a:pt x="348" y="2"/>
                  <a:pt x="348" y="2"/>
                </a:cubicBezTo>
                <a:cubicBezTo>
                  <a:pt x="349" y="2"/>
                  <a:pt x="349" y="2"/>
                  <a:pt x="349" y="2"/>
                </a:cubicBezTo>
                <a:cubicBezTo>
                  <a:pt x="349" y="2"/>
                  <a:pt x="349" y="2"/>
                  <a:pt x="349" y="2"/>
                </a:cubicBezTo>
                <a:cubicBezTo>
                  <a:pt x="350" y="1"/>
                  <a:pt x="350" y="1"/>
                  <a:pt x="350" y="1"/>
                </a:cubicBezTo>
                <a:cubicBezTo>
                  <a:pt x="350" y="1"/>
                  <a:pt x="350" y="1"/>
                  <a:pt x="350" y="1"/>
                </a:cubicBezTo>
                <a:cubicBezTo>
                  <a:pt x="350" y="1"/>
                  <a:pt x="350" y="1"/>
                  <a:pt x="350" y="1"/>
                </a:cubicBezTo>
                <a:cubicBezTo>
                  <a:pt x="350" y="1"/>
                  <a:pt x="350" y="1"/>
                  <a:pt x="350" y="1"/>
                </a:cubicBezTo>
                <a:cubicBezTo>
                  <a:pt x="350" y="1"/>
                  <a:pt x="350" y="1"/>
                  <a:pt x="350" y="1"/>
                </a:cubicBezTo>
                <a:cubicBezTo>
                  <a:pt x="350" y="1"/>
                  <a:pt x="350" y="1"/>
                  <a:pt x="350" y="1"/>
                </a:cubicBezTo>
                <a:cubicBezTo>
                  <a:pt x="351" y="1"/>
                  <a:pt x="351" y="1"/>
                  <a:pt x="351" y="1"/>
                </a:cubicBezTo>
                <a:cubicBezTo>
                  <a:pt x="351" y="1"/>
                  <a:pt x="350" y="1"/>
                  <a:pt x="350" y="1"/>
                </a:cubicBezTo>
                <a:cubicBezTo>
                  <a:pt x="349" y="1"/>
                  <a:pt x="348" y="1"/>
                  <a:pt x="348" y="2"/>
                </a:cubicBezTo>
                <a:cubicBezTo>
                  <a:pt x="348" y="2"/>
                  <a:pt x="348" y="2"/>
                  <a:pt x="348" y="2"/>
                </a:cubicBezTo>
                <a:cubicBezTo>
                  <a:pt x="347" y="2"/>
                  <a:pt x="347" y="2"/>
                  <a:pt x="347" y="2"/>
                </a:cubicBezTo>
                <a:cubicBezTo>
                  <a:pt x="346" y="2"/>
                  <a:pt x="346" y="2"/>
                  <a:pt x="346" y="2"/>
                </a:cubicBezTo>
                <a:cubicBezTo>
                  <a:pt x="346" y="2"/>
                  <a:pt x="346" y="2"/>
                  <a:pt x="346" y="2"/>
                </a:cubicBezTo>
                <a:cubicBezTo>
                  <a:pt x="345" y="2"/>
                  <a:pt x="345" y="2"/>
                  <a:pt x="345" y="2"/>
                </a:cubicBezTo>
                <a:cubicBezTo>
                  <a:pt x="345" y="2"/>
                  <a:pt x="344" y="2"/>
                  <a:pt x="344" y="2"/>
                </a:cubicBezTo>
                <a:cubicBezTo>
                  <a:pt x="343" y="2"/>
                  <a:pt x="343" y="2"/>
                  <a:pt x="343" y="2"/>
                </a:cubicBezTo>
                <a:cubicBezTo>
                  <a:pt x="343" y="2"/>
                  <a:pt x="342" y="2"/>
                  <a:pt x="341" y="2"/>
                </a:cubicBezTo>
                <a:cubicBezTo>
                  <a:pt x="341" y="3"/>
                  <a:pt x="341" y="3"/>
                  <a:pt x="341" y="3"/>
                </a:cubicBezTo>
                <a:cubicBezTo>
                  <a:pt x="341" y="3"/>
                  <a:pt x="341" y="3"/>
                  <a:pt x="341" y="3"/>
                </a:cubicBezTo>
                <a:cubicBezTo>
                  <a:pt x="341" y="3"/>
                  <a:pt x="341" y="3"/>
                  <a:pt x="341" y="3"/>
                </a:cubicBezTo>
                <a:cubicBezTo>
                  <a:pt x="341" y="3"/>
                  <a:pt x="341" y="3"/>
                  <a:pt x="341" y="3"/>
                </a:cubicBezTo>
                <a:cubicBezTo>
                  <a:pt x="341" y="2"/>
                  <a:pt x="341" y="2"/>
                  <a:pt x="341" y="2"/>
                </a:cubicBezTo>
                <a:cubicBezTo>
                  <a:pt x="341" y="2"/>
                  <a:pt x="341" y="2"/>
                  <a:pt x="341" y="2"/>
                </a:cubicBezTo>
                <a:cubicBezTo>
                  <a:pt x="342" y="2"/>
                  <a:pt x="342" y="2"/>
                  <a:pt x="342" y="2"/>
                </a:cubicBezTo>
                <a:cubicBezTo>
                  <a:pt x="342" y="2"/>
                  <a:pt x="342" y="2"/>
                  <a:pt x="342" y="2"/>
                </a:cubicBezTo>
                <a:cubicBezTo>
                  <a:pt x="343" y="2"/>
                  <a:pt x="343" y="2"/>
                  <a:pt x="343" y="2"/>
                </a:cubicBezTo>
                <a:cubicBezTo>
                  <a:pt x="343" y="2"/>
                  <a:pt x="343" y="2"/>
                  <a:pt x="343" y="2"/>
                </a:cubicBezTo>
                <a:cubicBezTo>
                  <a:pt x="344" y="2"/>
                  <a:pt x="344" y="2"/>
                  <a:pt x="344" y="2"/>
                </a:cubicBezTo>
                <a:cubicBezTo>
                  <a:pt x="345" y="2"/>
                  <a:pt x="345" y="2"/>
                  <a:pt x="345" y="2"/>
                </a:cubicBezTo>
                <a:cubicBezTo>
                  <a:pt x="345" y="2"/>
                  <a:pt x="345" y="2"/>
                  <a:pt x="345" y="2"/>
                </a:cubicBezTo>
                <a:cubicBezTo>
                  <a:pt x="346" y="2"/>
                  <a:pt x="346" y="2"/>
                  <a:pt x="346" y="2"/>
                </a:cubicBezTo>
                <a:cubicBezTo>
                  <a:pt x="346" y="2"/>
                  <a:pt x="346" y="2"/>
                  <a:pt x="346" y="2"/>
                </a:cubicBezTo>
                <a:cubicBezTo>
                  <a:pt x="346" y="2"/>
                  <a:pt x="346" y="2"/>
                  <a:pt x="346" y="2"/>
                </a:cubicBezTo>
                <a:cubicBezTo>
                  <a:pt x="347" y="1"/>
                  <a:pt x="347" y="1"/>
                  <a:pt x="347" y="1"/>
                </a:cubicBezTo>
                <a:cubicBezTo>
                  <a:pt x="348" y="1"/>
                  <a:pt x="348" y="1"/>
                  <a:pt x="348" y="1"/>
                </a:cubicBezTo>
                <a:cubicBezTo>
                  <a:pt x="348" y="1"/>
                  <a:pt x="348" y="1"/>
                  <a:pt x="348" y="1"/>
                </a:cubicBezTo>
                <a:cubicBezTo>
                  <a:pt x="349" y="1"/>
                  <a:pt x="349" y="1"/>
                  <a:pt x="349" y="1"/>
                </a:cubicBezTo>
                <a:cubicBezTo>
                  <a:pt x="349" y="1"/>
                  <a:pt x="349" y="1"/>
                  <a:pt x="349" y="1"/>
                </a:cubicBezTo>
                <a:cubicBezTo>
                  <a:pt x="348" y="1"/>
                  <a:pt x="348" y="1"/>
                  <a:pt x="348" y="1"/>
                </a:cubicBezTo>
                <a:cubicBezTo>
                  <a:pt x="348" y="1"/>
                  <a:pt x="348" y="1"/>
                  <a:pt x="346" y="1"/>
                </a:cubicBezTo>
                <a:cubicBezTo>
                  <a:pt x="345" y="2"/>
                  <a:pt x="344" y="2"/>
                  <a:pt x="343" y="2"/>
                </a:cubicBezTo>
                <a:cubicBezTo>
                  <a:pt x="342" y="2"/>
                  <a:pt x="342" y="2"/>
                  <a:pt x="342" y="2"/>
                </a:cubicBezTo>
                <a:cubicBezTo>
                  <a:pt x="342" y="2"/>
                  <a:pt x="342" y="2"/>
                  <a:pt x="342" y="2"/>
                </a:cubicBezTo>
                <a:cubicBezTo>
                  <a:pt x="341" y="2"/>
                  <a:pt x="341" y="2"/>
                  <a:pt x="341" y="2"/>
                </a:cubicBezTo>
                <a:cubicBezTo>
                  <a:pt x="340" y="2"/>
                  <a:pt x="339" y="2"/>
                  <a:pt x="338" y="3"/>
                </a:cubicBezTo>
                <a:cubicBezTo>
                  <a:pt x="338" y="3"/>
                  <a:pt x="338" y="3"/>
                  <a:pt x="338" y="3"/>
                </a:cubicBezTo>
                <a:cubicBezTo>
                  <a:pt x="337" y="3"/>
                  <a:pt x="337" y="3"/>
                  <a:pt x="337" y="3"/>
                </a:cubicBezTo>
                <a:cubicBezTo>
                  <a:pt x="338" y="2"/>
                  <a:pt x="338" y="2"/>
                  <a:pt x="338" y="2"/>
                </a:cubicBezTo>
                <a:cubicBezTo>
                  <a:pt x="339" y="2"/>
                  <a:pt x="339" y="2"/>
                  <a:pt x="339" y="2"/>
                </a:cubicBezTo>
                <a:cubicBezTo>
                  <a:pt x="339" y="2"/>
                  <a:pt x="340" y="2"/>
                  <a:pt x="340" y="2"/>
                </a:cubicBezTo>
                <a:cubicBezTo>
                  <a:pt x="341" y="2"/>
                  <a:pt x="341" y="2"/>
                  <a:pt x="342" y="2"/>
                </a:cubicBezTo>
                <a:cubicBezTo>
                  <a:pt x="343" y="2"/>
                  <a:pt x="343" y="2"/>
                  <a:pt x="343" y="2"/>
                </a:cubicBezTo>
                <a:cubicBezTo>
                  <a:pt x="343" y="2"/>
                  <a:pt x="343" y="2"/>
                  <a:pt x="343" y="2"/>
                </a:cubicBezTo>
                <a:cubicBezTo>
                  <a:pt x="344" y="2"/>
                  <a:pt x="344" y="2"/>
                  <a:pt x="344" y="2"/>
                </a:cubicBezTo>
                <a:cubicBezTo>
                  <a:pt x="344" y="2"/>
                  <a:pt x="344" y="2"/>
                  <a:pt x="344" y="2"/>
                </a:cubicBezTo>
                <a:cubicBezTo>
                  <a:pt x="345" y="2"/>
                  <a:pt x="345" y="2"/>
                  <a:pt x="345" y="2"/>
                </a:cubicBezTo>
                <a:cubicBezTo>
                  <a:pt x="346" y="2"/>
                  <a:pt x="346" y="2"/>
                  <a:pt x="346" y="2"/>
                </a:cubicBezTo>
                <a:cubicBezTo>
                  <a:pt x="346" y="1"/>
                  <a:pt x="346" y="1"/>
                  <a:pt x="346" y="1"/>
                </a:cubicBezTo>
                <a:cubicBezTo>
                  <a:pt x="347" y="1"/>
                  <a:pt x="347" y="1"/>
                  <a:pt x="348" y="1"/>
                </a:cubicBezTo>
                <a:cubicBezTo>
                  <a:pt x="348" y="1"/>
                  <a:pt x="348" y="1"/>
                  <a:pt x="348" y="1"/>
                </a:cubicBezTo>
                <a:cubicBezTo>
                  <a:pt x="349" y="1"/>
                  <a:pt x="349" y="1"/>
                  <a:pt x="349" y="1"/>
                </a:cubicBezTo>
                <a:cubicBezTo>
                  <a:pt x="349" y="1"/>
                  <a:pt x="349" y="1"/>
                  <a:pt x="349" y="1"/>
                </a:cubicBezTo>
                <a:cubicBezTo>
                  <a:pt x="349" y="1"/>
                  <a:pt x="349" y="1"/>
                  <a:pt x="349" y="1"/>
                </a:cubicBezTo>
                <a:cubicBezTo>
                  <a:pt x="349" y="1"/>
                  <a:pt x="349" y="1"/>
                  <a:pt x="349" y="1"/>
                </a:cubicBezTo>
                <a:cubicBezTo>
                  <a:pt x="348" y="1"/>
                  <a:pt x="348" y="1"/>
                  <a:pt x="348" y="1"/>
                </a:cubicBezTo>
                <a:cubicBezTo>
                  <a:pt x="347" y="1"/>
                  <a:pt x="347" y="1"/>
                  <a:pt x="347" y="1"/>
                </a:cubicBezTo>
                <a:cubicBezTo>
                  <a:pt x="347" y="1"/>
                  <a:pt x="347" y="1"/>
                  <a:pt x="347" y="1"/>
                </a:cubicBezTo>
                <a:cubicBezTo>
                  <a:pt x="346" y="1"/>
                  <a:pt x="346" y="1"/>
                  <a:pt x="346" y="1"/>
                </a:cubicBezTo>
                <a:cubicBezTo>
                  <a:pt x="346" y="1"/>
                  <a:pt x="346" y="1"/>
                  <a:pt x="346" y="1"/>
                </a:cubicBezTo>
                <a:cubicBezTo>
                  <a:pt x="346" y="1"/>
                  <a:pt x="346" y="1"/>
                  <a:pt x="346" y="1"/>
                </a:cubicBezTo>
                <a:cubicBezTo>
                  <a:pt x="346" y="1"/>
                  <a:pt x="346" y="1"/>
                  <a:pt x="346" y="1"/>
                </a:cubicBezTo>
                <a:cubicBezTo>
                  <a:pt x="345" y="1"/>
                  <a:pt x="345" y="1"/>
                  <a:pt x="345" y="1"/>
                </a:cubicBezTo>
                <a:cubicBezTo>
                  <a:pt x="345" y="1"/>
                  <a:pt x="345" y="1"/>
                  <a:pt x="345" y="1"/>
                </a:cubicBezTo>
                <a:cubicBezTo>
                  <a:pt x="345" y="1"/>
                  <a:pt x="345" y="1"/>
                  <a:pt x="345" y="1"/>
                </a:cubicBezTo>
                <a:cubicBezTo>
                  <a:pt x="345" y="1"/>
                  <a:pt x="345" y="1"/>
                  <a:pt x="345" y="1"/>
                </a:cubicBezTo>
                <a:cubicBezTo>
                  <a:pt x="345" y="1"/>
                  <a:pt x="345" y="1"/>
                  <a:pt x="345" y="1"/>
                </a:cubicBezTo>
                <a:cubicBezTo>
                  <a:pt x="344" y="1"/>
                  <a:pt x="344" y="1"/>
                  <a:pt x="344" y="1"/>
                </a:cubicBezTo>
                <a:cubicBezTo>
                  <a:pt x="344" y="1"/>
                  <a:pt x="344" y="1"/>
                  <a:pt x="344" y="1"/>
                </a:cubicBezTo>
                <a:cubicBezTo>
                  <a:pt x="343" y="1"/>
                  <a:pt x="343" y="1"/>
                  <a:pt x="343" y="1"/>
                </a:cubicBezTo>
                <a:cubicBezTo>
                  <a:pt x="343" y="1"/>
                  <a:pt x="343" y="1"/>
                  <a:pt x="343" y="1"/>
                </a:cubicBezTo>
                <a:cubicBezTo>
                  <a:pt x="343" y="2"/>
                  <a:pt x="343" y="2"/>
                  <a:pt x="343" y="2"/>
                </a:cubicBezTo>
                <a:cubicBezTo>
                  <a:pt x="342" y="2"/>
                  <a:pt x="342" y="2"/>
                  <a:pt x="342" y="2"/>
                </a:cubicBezTo>
                <a:cubicBezTo>
                  <a:pt x="341" y="2"/>
                  <a:pt x="341" y="2"/>
                  <a:pt x="341" y="2"/>
                </a:cubicBezTo>
                <a:cubicBezTo>
                  <a:pt x="341" y="2"/>
                  <a:pt x="341" y="2"/>
                  <a:pt x="341" y="2"/>
                </a:cubicBezTo>
                <a:cubicBezTo>
                  <a:pt x="341" y="2"/>
                  <a:pt x="341" y="2"/>
                  <a:pt x="341" y="2"/>
                </a:cubicBezTo>
                <a:cubicBezTo>
                  <a:pt x="341" y="2"/>
                  <a:pt x="341" y="2"/>
                  <a:pt x="341" y="2"/>
                </a:cubicBezTo>
                <a:cubicBezTo>
                  <a:pt x="341" y="2"/>
                  <a:pt x="341" y="2"/>
                  <a:pt x="341" y="2"/>
                </a:cubicBezTo>
                <a:cubicBezTo>
                  <a:pt x="341" y="2"/>
                  <a:pt x="341" y="2"/>
                  <a:pt x="341" y="2"/>
                </a:cubicBezTo>
                <a:cubicBezTo>
                  <a:pt x="341" y="2"/>
                  <a:pt x="341" y="2"/>
                  <a:pt x="341" y="2"/>
                </a:cubicBezTo>
                <a:cubicBezTo>
                  <a:pt x="341" y="2"/>
                  <a:pt x="341" y="2"/>
                  <a:pt x="341" y="2"/>
                </a:cubicBezTo>
                <a:cubicBezTo>
                  <a:pt x="341" y="2"/>
                  <a:pt x="341" y="2"/>
                  <a:pt x="341" y="2"/>
                </a:cubicBezTo>
                <a:cubicBezTo>
                  <a:pt x="341" y="2"/>
                  <a:pt x="341" y="2"/>
                  <a:pt x="341" y="2"/>
                </a:cubicBezTo>
                <a:cubicBezTo>
                  <a:pt x="341" y="2"/>
                  <a:pt x="341" y="2"/>
                  <a:pt x="341" y="2"/>
                </a:cubicBezTo>
                <a:cubicBezTo>
                  <a:pt x="341" y="2"/>
                  <a:pt x="341" y="2"/>
                  <a:pt x="341" y="2"/>
                </a:cubicBezTo>
                <a:cubicBezTo>
                  <a:pt x="340" y="2"/>
                  <a:pt x="340" y="2"/>
                  <a:pt x="340" y="2"/>
                </a:cubicBezTo>
                <a:cubicBezTo>
                  <a:pt x="340" y="2"/>
                  <a:pt x="340" y="2"/>
                  <a:pt x="340" y="2"/>
                </a:cubicBezTo>
                <a:cubicBezTo>
                  <a:pt x="339" y="2"/>
                  <a:pt x="339" y="2"/>
                  <a:pt x="339" y="2"/>
                </a:cubicBezTo>
                <a:cubicBezTo>
                  <a:pt x="338" y="2"/>
                  <a:pt x="338" y="2"/>
                  <a:pt x="338" y="2"/>
                </a:cubicBezTo>
                <a:cubicBezTo>
                  <a:pt x="338" y="2"/>
                  <a:pt x="338" y="2"/>
                  <a:pt x="338" y="2"/>
                </a:cubicBezTo>
                <a:cubicBezTo>
                  <a:pt x="338" y="2"/>
                  <a:pt x="338" y="2"/>
                  <a:pt x="338" y="2"/>
                </a:cubicBezTo>
                <a:cubicBezTo>
                  <a:pt x="338" y="2"/>
                  <a:pt x="338" y="2"/>
                  <a:pt x="338" y="2"/>
                </a:cubicBezTo>
                <a:cubicBezTo>
                  <a:pt x="338" y="2"/>
                  <a:pt x="338" y="2"/>
                  <a:pt x="338" y="2"/>
                </a:cubicBezTo>
                <a:cubicBezTo>
                  <a:pt x="338" y="2"/>
                  <a:pt x="338" y="2"/>
                  <a:pt x="338" y="2"/>
                </a:cubicBezTo>
                <a:cubicBezTo>
                  <a:pt x="338" y="2"/>
                  <a:pt x="338" y="2"/>
                  <a:pt x="338" y="2"/>
                </a:cubicBezTo>
                <a:cubicBezTo>
                  <a:pt x="338" y="2"/>
                  <a:pt x="338" y="2"/>
                  <a:pt x="338" y="2"/>
                </a:cubicBezTo>
                <a:cubicBezTo>
                  <a:pt x="338" y="2"/>
                  <a:pt x="338" y="2"/>
                  <a:pt x="338" y="2"/>
                </a:cubicBezTo>
                <a:cubicBezTo>
                  <a:pt x="338" y="2"/>
                  <a:pt x="338" y="2"/>
                  <a:pt x="338" y="2"/>
                </a:cubicBezTo>
                <a:cubicBezTo>
                  <a:pt x="338" y="2"/>
                  <a:pt x="338" y="2"/>
                  <a:pt x="338" y="2"/>
                </a:cubicBezTo>
                <a:cubicBezTo>
                  <a:pt x="338" y="2"/>
                  <a:pt x="338" y="2"/>
                  <a:pt x="338" y="2"/>
                </a:cubicBezTo>
                <a:cubicBezTo>
                  <a:pt x="337" y="2"/>
                  <a:pt x="337" y="2"/>
                  <a:pt x="337" y="2"/>
                </a:cubicBezTo>
                <a:cubicBezTo>
                  <a:pt x="336" y="2"/>
                  <a:pt x="336" y="2"/>
                  <a:pt x="336" y="2"/>
                </a:cubicBezTo>
                <a:cubicBezTo>
                  <a:pt x="335" y="3"/>
                  <a:pt x="335" y="3"/>
                  <a:pt x="335" y="3"/>
                </a:cubicBezTo>
                <a:cubicBezTo>
                  <a:pt x="335" y="3"/>
                  <a:pt x="335" y="3"/>
                  <a:pt x="335" y="3"/>
                </a:cubicBezTo>
                <a:cubicBezTo>
                  <a:pt x="335" y="3"/>
                  <a:pt x="335" y="3"/>
                  <a:pt x="335" y="3"/>
                </a:cubicBezTo>
                <a:cubicBezTo>
                  <a:pt x="335" y="3"/>
                  <a:pt x="335" y="3"/>
                  <a:pt x="335" y="3"/>
                </a:cubicBezTo>
                <a:cubicBezTo>
                  <a:pt x="335" y="3"/>
                  <a:pt x="335" y="3"/>
                  <a:pt x="335" y="3"/>
                </a:cubicBezTo>
                <a:cubicBezTo>
                  <a:pt x="336" y="3"/>
                  <a:pt x="336" y="3"/>
                  <a:pt x="336" y="3"/>
                </a:cubicBezTo>
                <a:cubicBezTo>
                  <a:pt x="336" y="2"/>
                  <a:pt x="336" y="2"/>
                  <a:pt x="336" y="2"/>
                </a:cubicBezTo>
                <a:cubicBezTo>
                  <a:pt x="336" y="2"/>
                  <a:pt x="336" y="2"/>
                  <a:pt x="336" y="2"/>
                </a:cubicBezTo>
                <a:cubicBezTo>
                  <a:pt x="337" y="2"/>
                  <a:pt x="337" y="2"/>
                  <a:pt x="337" y="2"/>
                </a:cubicBezTo>
                <a:cubicBezTo>
                  <a:pt x="337" y="2"/>
                  <a:pt x="337" y="2"/>
                  <a:pt x="337" y="2"/>
                </a:cubicBezTo>
                <a:cubicBezTo>
                  <a:pt x="337" y="2"/>
                  <a:pt x="337" y="2"/>
                  <a:pt x="337" y="2"/>
                </a:cubicBezTo>
                <a:cubicBezTo>
                  <a:pt x="337" y="2"/>
                  <a:pt x="337" y="2"/>
                  <a:pt x="337" y="2"/>
                </a:cubicBezTo>
                <a:cubicBezTo>
                  <a:pt x="338" y="2"/>
                  <a:pt x="338" y="2"/>
                  <a:pt x="338" y="2"/>
                </a:cubicBezTo>
                <a:cubicBezTo>
                  <a:pt x="339" y="2"/>
                  <a:pt x="339" y="2"/>
                  <a:pt x="339" y="2"/>
                </a:cubicBezTo>
                <a:cubicBezTo>
                  <a:pt x="340" y="2"/>
                  <a:pt x="340" y="2"/>
                  <a:pt x="340" y="2"/>
                </a:cubicBezTo>
                <a:cubicBezTo>
                  <a:pt x="340" y="2"/>
                  <a:pt x="340" y="2"/>
                  <a:pt x="340" y="2"/>
                </a:cubicBezTo>
                <a:cubicBezTo>
                  <a:pt x="341" y="2"/>
                  <a:pt x="341" y="2"/>
                  <a:pt x="341" y="2"/>
                </a:cubicBezTo>
                <a:cubicBezTo>
                  <a:pt x="341" y="2"/>
                  <a:pt x="341" y="2"/>
                  <a:pt x="341" y="2"/>
                </a:cubicBezTo>
                <a:cubicBezTo>
                  <a:pt x="341" y="2"/>
                  <a:pt x="341" y="2"/>
                  <a:pt x="341" y="2"/>
                </a:cubicBezTo>
                <a:cubicBezTo>
                  <a:pt x="340" y="2"/>
                  <a:pt x="340" y="2"/>
                  <a:pt x="340" y="2"/>
                </a:cubicBezTo>
                <a:cubicBezTo>
                  <a:pt x="340" y="2"/>
                  <a:pt x="340" y="2"/>
                  <a:pt x="340" y="2"/>
                </a:cubicBezTo>
                <a:cubicBezTo>
                  <a:pt x="339" y="2"/>
                  <a:pt x="339" y="2"/>
                  <a:pt x="339" y="2"/>
                </a:cubicBezTo>
                <a:cubicBezTo>
                  <a:pt x="339" y="2"/>
                  <a:pt x="339" y="2"/>
                  <a:pt x="339" y="2"/>
                </a:cubicBezTo>
                <a:cubicBezTo>
                  <a:pt x="338" y="2"/>
                  <a:pt x="338" y="2"/>
                  <a:pt x="338" y="2"/>
                </a:cubicBezTo>
                <a:cubicBezTo>
                  <a:pt x="337" y="2"/>
                  <a:pt x="336" y="2"/>
                  <a:pt x="336" y="2"/>
                </a:cubicBezTo>
                <a:cubicBezTo>
                  <a:pt x="335" y="2"/>
                  <a:pt x="335" y="2"/>
                  <a:pt x="335" y="2"/>
                </a:cubicBezTo>
                <a:cubicBezTo>
                  <a:pt x="335" y="2"/>
                  <a:pt x="335" y="2"/>
                  <a:pt x="335" y="2"/>
                </a:cubicBezTo>
                <a:cubicBezTo>
                  <a:pt x="334" y="2"/>
                  <a:pt x="334" y="2"/>
                  <a:pt x="334" y="2"/>
                </a:cubicBezTo>
                <a:cubicBezTo>
                  <a:pt x="332" y="3"/>
                  <a:pt x="331" y="3"/>
                  <a:pt x="329" y="3"/>
                </a:cubicBezTo>
                <a:cubicBezTo>
                  <a:pt x="329" y="3"/>
                  <a:pt x="329" y="3"/>
                  <a:pt x="329" y="3"/>
                </a:cubicBezTo>
                <a:cubicBezTo>
                  <a:pt x="330" y="3"/>
                  <a:pt x="330" y="3"/>
                  <a:pt x="330" y="3"/>
                </a:cubicBezTo>
                <a:cubicBezTo>
                  <a:pt x="330" y="3"/>
                  <a:pt x="330" y="3"/>
                  <a:pt x="330" y="3"/>
                </a:cubicBezTo>
                <a:cubicBezTo>
                  <a:pt x="330" y="3"/>
                  <a:pt x="330" y="3"/>
                  <a:pt x="330" y="3"/>
                </a:cubicBezTo>
                <a:cubicBezTo>
                  <a:pt x="330" y="3"/>
                  <a:pt x="329" y="3"/>
                  <a:pt x="328" y="3"/>
                </a:cubicBezTo>
                <a:cubicBezTo>
                  <a:pt x="327" y="3"/>
                  <a:pt x="326" y="3"/>
                  <a:pt x="325" y="3"/>
                </a:cubicBezTo>
                <a:cubicBezTo>
                  <a:pt x="325" y="3"/>
                  <a:pt x="324" y="4"/>
                  <a:pt x="323" y="4"/>
                </a:cubicBezTo>
                <a:cubicBezTo>
                  <a:pt x="323" y="4"/>
                  <a:pt x="323" y="4"/>
                  <a:pt x="323" y="4"/>
                </a:cubicBezTo>
                <a:cubicBezTo>
                  <a:pt x="323" y="4"/>
                  <a:pt x="323" y="4"/>
                  <a:pt x="323" y="4"/>
                </a:cubicBezTo>
                <a:cubicBezTo>
                  <a:pt x="323" y="4"/>
                  <a:pt x="323" y="4"/>
                  <a:pt x="323" y="4"/>
                </a:cubicBezTo>
                <a:cubicBezTo>
                  <a:pt x="322" y="4"/>
                  <a:pt x="322" y="4"/>
                  <a:pt x="322" y="4"/>
                </a:cubicBezTo>
                <a:cubicBezTo>
                  <a:pt x="322" y="4"/>
                  <a:pt x="322" y="4"/>
                  <a:pt x="322" y="4"/>
                </a:cubicBezTo>
                <a:cubicBezTo>
                  <a:pt x="322" y="4"/>
                  <a:pt x="322" y="4"/>
                  <a:pt x="322" y="4"/>
                </a:cubicBezTo>
                <a:cubicBezTo>
                  <a:pt x="321" y="4"/>
                  <a:pt x="321" y="4"/>
                  <a:pt x="321" y="4"/>
                </a:cubicBezTo>
                <a:cubicBezTo>
                  <a:pt x="321" y="4"/>
                  <a:pt x="321" y="4"/>
                  <a:pt x="321" y="4"/>
                </a:cubicBezTo>
                <a:cubicBezTo>
                  <a:pt x="320" y="4"/>
                  <a:pt x="320" y="4"/>
                  <a:pt x="320" y="4"/>
                </a:cubicBezTo>
                <a:cubicBezTo>
                  <a:pt x="320" y="4"/>
                  <a:pt x="320" y="4"/>
                  <a:pt x="320" y="4"/>
                </a:cubicBezTo>
                <a:cubicBezTo>
                  <a:pt x="320" y="4"/>
                  <a:pt x="320" y="4"/>
                  <a:pt x="320" y="4"/>
                </a:cubicBezTo>
                <a:cubicBezTo>
                  <a:pt x="319" y="4"/>
                  <a:pt x="319" y="4"/>
                  <a:pt x="319" y="4"/>
                </a:cubicBezTo>
                <a:cubicBezTo>
                  <a:pt x="319" y="4"/>
                  <a:pt x="318" y="4"/>
                  <a:pt x="317" y="5"/>
                </a:cubicBezTo>
                <a:cubicBezTo>
                  <a:pt x="317" y="5"/>
                  <a:pt x="317" y="5"/>
                  <a:pt x="317" y="5"/>
                </a:cubicBezTo>
                <a:cubicBezTo>
                  <a:pt x="316" y="5"/>
                  <a:pt x="315" y="5"/>
                  <a:pt x="315" y="5"/>
                </a:cubicBezTo>
                <a:cubicBezTo>
                  <a:pt x="315" y="5"/>
                  <a:pt x="315" y="5"/>
                  <a:pt x="314" y="5"/>
                </a:cubicBezTo>
                <a:cubicBezTo>
                  <a:pt x="314" y="5"/>
                  <a:pt x="314" y="5"/>
                  <a:pt x="314" y="5"/>
                </a:cubicBezTo>
                <a:cubicBezTo>
                  <a:pt x="313" y="5"/>
                  <a:pt x="313" y="5"/>
                  <a:pt x="313" y="5"/>
                </a:cubicBezTo>
                <a:cubicBezTo>
                  <a:pt x="313" y="5"/>
                  <a:pt x="313" y="5"/>
                  <a:pt x="314" y="5"/>
                </a:cubicBezTo>
                <a:cubicBezTo>
                  <a:pt x="314" y="5"/>
                  <a:pt x="314" y="5"/>
                  <a:pt x="314" y="5"/>
                </a:cubicBezTo>
                <a:cubicBezTo>
                  <a:pt x="315" y="5"/>
                  <a:pt x="315" y="5"/>
                  <a:pt x="315" y="5"/>
                </a:cubicBezTo>
                <a:cubicBezTo>
                  <a:pt x="314" y="5"/>
                  <a:pt x="313" y="6"/>
                  <a:pt x="312" y="6"/>
                </a:cubicBezTo>
                <a:cubicBezTo>
                  <a:pt x="311" y="6"/>
                  <a:pt x="311" y="6"/>
                  <a:pt x="311" y="6"/>
                </a:cubicBezTo>
                <a:cubicBezTo>
                  <a:pt x="311" y="6"/>
                  <a:pt x="311" y="6"/>
                  <a:pt x="311" y="6"/>
                </a:cubicBezTo>
                <a:cubicBezTo>
                  <a:pt x="310" y="6"/>
                  <a:pt x="310" y="6"/>
                  <a:pt x="310" y="6"/>
                </a:cubicBezTo>
                <a:cubicBezTo>
                  <a:pt x="309" y="6"/>
                  <a:pt x="308" y="6"/>
                  <a:pt x="307" y="7"/>
                </a:cubicBezTo>
                <a:cubicBezTo>
                  <a:pt x="306" y="7"/>
                  <a:pt x="305" y="7"/>
                  <a:pt x="305" y="7"/>
                </a:cubicBezTo>
                <a:cubicBezTo>
                  <a:pt x="304" y="7"/>
                  <a:pt x="304" y="7"/>
                  <a:pt x="304" y="7"/>
                </a:cubicBezTo>
                <a:cubicBezTo>
                  <a:pt x="303" y="7"/>
                  <a:pt x="303" y="7"/>
                  <a:pt x="303" y="7"/>
                </a:cubicBezTo>
                <a:cubicBezTo>
                  <a:pt x="303" y="7"/>
                  <a:pt x="303" y="7"/>
                  <a:pt x="303" y="7"/>
                </a:cubicBezTo>
                <a:cubicBezTo>
                  <a:pt x="303" y="7"/>
                  <a:pt x="303" y="7"/>
                  <a:pt x="303" y="7"/>
                </a:cubicBezTo>
                <a:cubicBezTo>
                  <a:pt x="302" y="8"/>
                  <a:pt x="302" y="8"/>
                  <a:pt x="302" y="8"/>
                </a:cubicBezTo>
                <a:cubicBezTo>
                  <a:pt x="302" y="8"/>
                  <a:pt x="302" y="8"/>
                  <a:pt x="302" y="8"/>
                </a:cubicBezTo>
                <a:cubicBezTo>
                  <a:pt x="302" y="7"/>
                  <a:pt x="302" y="7"/>
                  <a:pt x="302" y="7"/>
                </a:cubicBezTo>
                <a:cubicBezTo>
                  <a:pt x="302" y="7"/>
                  <a:pt x="302" y="7"/>
                  <a:pt x="302" y="7"/>
                </a:cubicBezTo>
                <a:cubicBezTo>
                  <a:pt x="301" y="8"/>
                  <a:pt x="301" y="8"/>
                  <a:pt x="301" y="8"/>
                </a:cubicBezTo>
                <a:cubicBezTo>
                  <a:pt x="300" y="8"/>
                  <a:pt x="300" y="8"/>
                  <a:pt x="300" y="8"/>
                </a:cubicBezTo>
                <a:cubicBezTo>
                  <a:pt x="300" y="8"/>
                  <a:pt x="300" y="8"/>
                  <a:pt x="299" y="8"/>
                </a:cubicBezTo>
                <a:cubicBezTo>
                  <a:pt x="299" y="8"/>
                  <a:pt x="298" y="8"/>
                  <a:pt x="298" y="8"/>
                </a:cubicBezTo>
                <a:cubicBezTo>
                  <a:pt x="298" y="8"/>
                  <a:pt x="298" y="8"/>
                  <a:pt x="298" y="8"/>
                </a:cubicBezTo>
                <a:cubicBezTo>
                  <a:pt x="298" y="8"/>
                  <a:pt x="298" y="8"/>
                  <a:pt x="297" y="8"/>
                </a:cubicBezTo>
                <a:cubicBezTo>
                  <a:pt x="296" y="8"/>
                  <a:pt x="296" y="8"/>
                  <a:pt x="296" y="8"/>
                </a:cubicBezTo>
                <a:cubicBezTo>
                  <a:pt x="295" y="8"/>
                  <a:pt x="295" y="8"/>
                  <a:pt x="295" y="8"/>
                </a:cubicBezTo>
                <a:cubicBezTo>
                  <a:pt x="295" y="8"/>
                  <a:pt x="295" y="8"/>
                  <a:pt x="295" y="8"/>
                </a:cubicBezTo>
                <a:cubicBezTo>
                  <a:pt x="295" y="9"/>
                  <a:pt x="295" y="9"/>
                  <a:pt x="295" y="9"/>
                </a:cubicBezTo>
                <a:cubicBezTo>
                  <a:pt x="294" y="9"/>
                  <a:pt x="294" y="9"/>
                  <a:pt x="294" y="9"/>
                </a:cubicBezTo>
                <a:cubicBezTo>
                  <a:pt x="294" y="9"/>
                  <a:pt x="294" y="9"/>
                  <a:pt x="294" y="9"/>
                </a:cubicBezTo>
                <a:cubicBezTo>
                  <a:pt x="293" y="9"/>
                  <a:pt x="293" y="9"/>
                  <a:pt x="293" y="9"/>
                </a:cubicBezTo>
                <a:cubicBezTo>
                  <a:pt x="292" y="9"/>
                  <a:pt x="292" y="9"/>
                  <a:pt x="292" y="9"/>
                </a:cubicBezTo>
                <a:cubicBezTo>
                  <a:pt x="292" y="9"/>
                  <a:pt x="292" y="9"/>
                  <a:pt x="292" y="9"/>
                </a:cubicBezTo>
                <a:cubicBezTo>
                  <a:pt x="292" y="9"/>
                  <a:pt x="292" y="9"/>
                  <a:pt x="292" y="9"/>
                </a:cubicBezTo>
                <a:cubicBezTo>
                  <a:pt x="289" y="10"/>
                  <a:pt x="287" y="11"/>
                  <a:pt x="284" y="11"/>
                </a:cubicBezTo>
                <a:cubicBezTo>
                  <a:pt x="284" y="11"/>
                  <a:pt x="284" y="11"/>
                  <a:pt x="284" y="11"/>
                </a:cubicBezTo>
                <a:cubicBezTo>
                  <a:pt x="283" y="12"/>
                  <a:pt x="283" y="12"/>
                  <a:pt x="283" y="12"/>
                </a:cubicBezTo>
                <a:cubicBezTo>
                  <a:pt x="283" y="12"/>
                  <a:pt x="283" y="12"/>
                  <a:pt x="283" y="12"/>
                </a:cubicBezTo>
                <a:cubicBezTo>
                  <a:pt x="282" y="12"/>
                  <a:pt x="282" y="12"/>
                  <a:pt x="282" y="12"/>
                </a:cubicBezTo>
                <a:cubicBezTo>
                  <a:pt x="282" y="12"/>
                  <a:pt x="282" y="12"/>
                  <a:pt x="282" y="12"/>
                </a:cubicBezTo>
                <a:cubicBezTo>
                  <a:pt x="283" y="12"/>
                  <a:pt x="283" y="12"/>
                  <a:pt x="283" y="12"/>
                </a:cubicBezTo>
                <a:cubicBezTo>
                  <a:pt x="284" y="12"/>
                  <a:pt x="284" y="12"/>
                  <a:pt x="284" y="12"/>
                </a:cubicBezTo>
                <a:cubicBezTo>
                  <a:pt x="284" y="12"/>
                  <a:pt x="284" y="12"/>
                  <a:pt x="285" y="12"/>
                </a:cubicBezTo>
                <a:cubicBezTo>
                  <a:pt x="285" y="12"/>
                  <a:pt x="285" y="12"/>
                  <a:pt x="285" y="12"/>
                </a:cubicBezTo>
                <a:cubicBezTo>
                  <a:pt x="285" y="12"/>
                  <a:pt x="285" y="12"/>
                  <a:pt x="285" y="12"/>
                </a:cubicBezTo>
                <a:cubicBezTo>
                  <a:pt x="284" y="12"/>
                  <a:pt x="283" y="12"/>
                  <a:pt x="282" y="13"/>
                </a:cubicBezTo>
                <a:cubicBezTo>
                  <a:pt x="282" y="13"/>
                  <a:pt x="282" y="13"/>
                  <a:pt x="281" y="13"/>
                </a:cubicBezTo>
                <a:cubicBezTo>
                  <a:pt x="281" y="13"/>
                  <a:pt x="281" y="13"/>
                  <a:pt x="281" y="13"/>
                </a:cubicBezTo>
                <a:cubicBezTo>
                  <a:pt x="280" y="13"/>
                  <a:pt x="280" y="13"/>
                  <a:pt x="279" y="13"/>
                </a:cubicBezTo>
                <a:cubicBezTo>
                  <a:pt x="279" y="13"/>
                  <a:pt x="279" y="13"/>
                  <a:pt x="279" y="13"/>
                </a:cubicBezTo>
                <a:cubicBezTo>
                  <a:pt x="279" y="13"/>
                  <a:pt x="279" y="13"/>
                  <a:pt x="279" y="13"/>
                </a:cubicBezTo>
                <a:cubicBezTo>
                  <a:pt x="279" y="13"/>
                  <a:pt x="279" y="13"/>
                  <a:pt x="279" y="13"/>
                </a:cubicBezTo>
                <a:cubicBezTo>
                  <a:pt x="279" y="13"/>
                  <a:pt x="279" y="13"/>
                  <a:pt x="279" y="13"/>
                </a:cubicBezTo>
                <a:cubicBezTo>
                  <a:pt x="280" y="13"/>
                  <a:pt x="280" y="13"/>
                  <a:pt x="280" y="13"/>
                </a:cubicBezTo>
                <a:cubicBezTo>
                  <a:pt x="280" y="13"/>
                  <a:pt x="280" y="13"/>
                  <a:pt x="280" y="13"/>
                </a:cubicBezTo>
                <a:cubicBezTo>
                  <a:pt x="280" y="13"/>
                  <a:pt x="280" y="13"/>
                  <a:pt x="280" y="13"/>
                </a:cubicBezTo>
                <a:cubicBezTo>
                  <a:pt x="280" y="13"/>
                  <a:pt x="280" y="13"/>
                  <a:pt x="280" y="13"/>
                </a:cubicBezTo>
                <a:cubicBezTo>
                  <a:pt x="280" y="13"/>
                  <a:pt x="280" y="13"/>
                  <a:pt x="280" y="13"/>
                </a:cubicBezTo>
                <a:cubicBezTo>
                  <a:pt x="280" y="13"/>
                  <a:pt x="280" y="13"/>
                  <a:pt x="280" y="13"/>
                </a:cubicBezTo>
                <a:cubicBezTo>
                  <a:pt x="280" y="13"/>
                  <a:pt x="280" y="13"/>
                  <a:pt x="280" y="13"/>
                </a:cubicBezTo>
                <a:cubicBezTo>
                  <a:pt x="280" y="13"/>
                  <a:pt x="280" y="13"/>
                  <a:pt x="280" y="13"/>
                </a:cubicBezTo>
                <a:cubicBezTo>
                  <a:pt x="280" y="13"/>
                  <a:pt x="280" y="13"/>
                  <a:pt x="280" y="13"/>
                </a:cubicBezTo>
                <a:cubicBezTo>
                  <a:pt x="280" y="13"/>
                  <a:pt x="280" y="13"/>
                  <a:pt x="280" y="13"/>
                </a:cubicBezTo>
                <a:cubicBezTo>
                  <a:pt x="279" y="13"/>
                  <a:pt x="279" y="13"/>
                  <a:pt x="279" y="13"/>
                </a:cubicBezTo>
                <a:cubicBezTo>
                  <a:pt x="278" y="13"/>
                  <a:pt x="278" y="13"/>
                  <a:pt x="278" y="13"/>
                </a:cubicBezTo>
                <a:cubicBezTo>
                  <a:pt x="278" y="13"/>
                  <a:pt x="278" y="13"/>
                  <a:pt x="278" y="13"/>
                </a:cubicBezTo>
                <a:cubicBezTo>
                  <a:pt x="279" y="13"/>
                  <a:pt x="279" y="13"/>
                  <a:pt x="279" y="13"/>
                </a:cubicBezTo>
                <a:cubicBezTo>
                  <a:pt x="279" y="13"/>
                  <a:pt x="279" y="13"/>
                  <a:pt x="279" y="13"/>
                </a:cubicBezTo>
                <a:cubicBezTo>
                  <a:pt x="278" y="13"/>
                  <a:pt x="278" y="13"/>
                  <a:pt x="277" y="13"/>
                </a:cubicBezTo>
                <a:cubicBezTo>
                  <a:pt x="277" y="13"/>
                  <a:pt x="277" y="13"/>
                  <a:pt x="277" y="13"/>
                </a:cubicBezTo>
                <a:cubicBezTo>
                  <a:pt x="276" y="14"/>
                  <a:pt x="275" y="14"/>
                  <a:pt x="274" y="14"/>
                </a:cubicBezTo>
                <a:cubicBezTo>
                  <a:pt x="274" y="14"/>
                  <a:pt x="274" y="14"/>
                  <a:pt x="274" y="14"/>
                </a:cubicBezTo>
                <a:cubicBezTo>
                  <a:pt x="273" y="15"/>
                  <a:pt x="273" y="15"/>
                  <a:pt x="271" y="15"/>
                </a:cubicBezTo>
                <a:cubicBezTo>
                  <a:pt x="271" y="16"/>
                  <a:pt x="271" y="16"/>
                  <a:pt x="271" y="16"/>
                </a:cubicBezTo>
                <a:cubicBezTo>
                  <a:pt x="270" y="16"/>
                  <a:pt x="270" y="16"/>
                  <a:pt x="270" y="16"/>
                </a:cubicBezTo>
                <a:cubicBezTo>
                  <a:pt x="270" y="16"/>
                  <a:pt x="270" y="16"/>
                  <a:pt x="270" y="16"/>
                </a:cubicBezTo>
                <a:cubicBezTo>
                  <a:pt x="269" y="16"/>
                  <a:pt x="269" y="16"/>
                  <a:pt x="269" y="16"/>
                </a:cubicBezTo>
                <a:cubicBezTo>
                  <a:pt x="269" y="16"/>
                  <a:pt x="269" y="16"/>
                  <a:pt x="269" y="16"/>
                </a:cubicBezTo>
                <a:cubicBezTo>
                  <a:pt x="268" y="16"/>
                  <a:pt x="268" y="16"/>
                  <a:pt x="268" y="16"/>
                </a:cubicBezTo>
                <a:cubicBezTo>
                  <a:pt x="268" y="17"/>
                  <a:pt x="268" y="17"/>
                  <a:pt x="268" y="17"/>
                </a:cubicBezTo>
                <a:cubicBezTo>
                  <a:pt x="267" y="17"/>
                  <a:pt x="267" y="17"/>
                  <a:pt x="267" y="17"/>
                </a:cubicBezTo>
                <a:cubicBezTo>
                  <a:pt x="267" y="17"/>
                  <a:pt x="267" y="17"/>
                  <a:pt x="267" y="17"/>
                </a:cubicBezTo>
                <a:cubicBezTo>
                  <a:pt x="267" y="17"/>
                  <a:pt x="267" y="17"/>
                  <a:pt x="267" y="17"/>
                </a:cubicBezTo>
                <a:cubicBezTo>
                  <a:pt x="266" y="17"/>
                  <a:pt x="266" y="17"/>
                  <a:pt x="266" y="17"/>
                </a:cubicBezTo>
                <a:cubicBezTo>
                  <a:pt x="266" y="17"/>
                  <a:pt x="266" y="17"/>
                  <a:pt x="266" y="17"/>
                </a:cubicBezTo>
                <a:cubicBezTo>
                  <a:pt x="266" y="17"/>
                  <a:pt x="266" y="17"/>
                  <a:pt x="266" y="17"/>
                </a:cubicBezTo>
                <a:cubicBezTo>
                  <a:pt x="265" y="18"/>
                  <a:pt x="265" y="18"/>
                  <a:pt x="265" y="18"/>
                </a:cubicBezTo>
                <a:cubicBezTo>
                  <a:pt x="265" y="18"/>
                  <a:pt x="265" y="18"/>
                  <a:pt x="265" y="18"/>
                </a:cubicBezTo>
                <a:cubicBezTo>
                  <a:pt x="265" y="18"/>
                  <a:pt x="265" y="18"/>
                  <a:pt x="265" y="18"/>
                </a:cubicBezTo>
                <a:cubicBezTo>
                  <a:pt x="265" y="18"/>
                  <a:pt x="265" y="18"/>
                  <a:pt x="265" y="18"/>
                </a:cubicBezTo>
                <a:cubicBezTo>
                  <a:pt x="265" y="18"/>
                  <a:pt x="265" y="18"/>
                  <a:pt x="265" y="18"/>
                </a:cubicBezTo>
                <a:cubicBezTo>
                  <a:pt x="266" y="18"/>
                  <a:pt x="266" y="18"/>
                  <a:pt x="266" y="18"/>
                </a:cubicBezTo>
                <a:cubicBezTo>
                  <a:pt x="266" y="17"/>
                  <a:pt x="267" y="17"/>
                  <a:pt x="268" y="17"/>
                </a:cubicBezTo>
                <a:cubicBezTo>
                  <a:pt x="268" y="17"/>
                  <a:pt x="268" y="17"/>
                  <a:pt x="268" y="17"/>
                </a:cubicBezTo>
                <a:cubicBezTo>
                  <a:pt x="268" y="17"/>
                  <a:pt x="268" y="17"/>
                  <a:pt x="268" y="17"/>
                </a:cubicBezTo>
                <a:cubicBezTo>
                  <a:pt x="268" y="17"/>
                  <a:pt x="268" y="17"/>
                  <a:pt x="268" y="17"/>
                </a:cubicBezTo>
                <a:cubicBezTo>
                  <a:pt x="268" y="17"/>
                  <a:pt x="268" y="17"/>
                  <a:pt x="268" y="17"/>
                </a:cubicBezTo>
                <a:cubicBezTo>
                  <a:pt x="268" y="17"/>
                  <a:pt x="268" y="17"/>
                  <a:pt x="268" y="17"/>
                </a:cubicBezTo>
                <a:cubicBezTo>
                  <a:pt x="268" y="17"/>
                  <a:pt x="268" y="17"/>
                  <a:pt x="269" y="17"/>
                </a:cubicBezTo>
                <a:cubicBezTo>
                  <a:pt x="269" y="17"/>
                  <a:pt x="269" y="17"/>
                  <a:pt x="269" y="17"/>
                </a:cubicBezTo>
                <a:cubicBezTo>
                  <a:pt x="269" y="17"/>
                  <a:pt x="269" y="17"/>
                  <a:pt x="269" y="17"/>
                </a:cubicBezTo>
                <a:cubicBezTo>
                  <a:pt x="269" y="17"/>
                  <a:pt x="269" y="17"/>
                  <a:pt x="269" y="17"/>
                </a:cubicBezTo>
                <a:cubicBezTo>
                  <a:pt x="269" y="17"/>
                  <a:pt x="269" y="17"/>
                  <a:pt x="269" y="17"/>
                </a:cubicBezTo>
                <a:cubicBezTo>
                  <a:pt x="270" y="17"/>
                  <a:pt x="270" y="17"/>
                  <a:pt x="270" y="17"/>
                </a:cubicBezTo>
                <a:cubicBezTo>
                  <a:pt x="270" y="17"/>
                  <a:pt x="270" y="17"/>
                  <a:pt x="270" y="17"/>
                </a:cubicBezTo>
                <a:cubicBezTo>
                  <a:pt x="270" y="17"/>
                  <a:pt x="270" y="17"/>
                  <a:pt x="270" y="17"/>
                </a:cubicBezTo>
                <a:cubicBezTo>
                  <a:pt x="270" y="17"/>
                  <a:pt x="270" y="17"/>
                  <a:pt x="270" y="17"/>
                </a:cubicBezTo>
                <a:cubicBezTo>
                  <a:pt x="270" y="17"/>
                  <a:pt x="270" y="17"/>
                  <a:pt x="270" y="17"/>
                </a:cubicBezTo>
                <a:cubicBezTo>
                  <a:pt x="270" y="17"/>
                  <a:pt x="270" y="17"/>
                  <a:pt x="270" y="17"/>
                </a:cubicBezTo>
                <a:cubicBezTo>
                  <a:pt x="270" y="17"/>
                  <a:pt x="270" y="17"/>
                  <a:pt x="270" y="17"/>
                </a:cubicBezTo>
                <a:cubicBezTo>
                  <a:pt x="270" y="17"/>
                  <a:pt x="270" y="17"/>
                  <a:pt x="270" y="17"/>
                </a:cubicBezTo>
                <a:cubicBezTo>
                  <a:pt x="270" y="17"/>
                  <a:pt x="270" y="17"/>
                  <a:pt x="270" y="17"/>
                </a:cubicBezTo>
                <a:cubicBezTo>
                  <a:pt x="270" y="17"/>
                  <a:pt x="270" y="17"/>
                  <a:pt x="270" y="17"/>
                </a:cubicBezTo>
                <a:cubicBezTo>
                  <a:pt x="270" y="17"/>
                  <a:pt x="270" y="17"/>
                  <a:pt x="270" y="17"/>
                </a:cubicBezTo>
                <a:cubicBezTo>
                  <a:pt x="270" y="17"/>
                  <a:pt x="270" y="17"/>
                  <a:pt x="270" y="17"/>
                </a:cubicBezTo>
                <a:cubicBezTo>
                  <a:pt x="270" y="17"/>
                  <a:pt x="270" y="17"/>
                  <a:pt x="270" y="17"/>
                </a:cubicBezTo>
                <a:cubicBezTo>
                  <a:pt x="270" y="17"/>
                  <a:pt x="270" y="17"/>
                  <a:pt x="270" y="17"/>
                </a:cubicBezTo>
                <a:cubicBezTo>
                  <a:pt x="270" y="17"/>
                  <a:pt x="270" y="17"/>
                  <a:pt x="270" y="17"/>
                </a:cubicBezTo>
                <a:cubicBezTo>
                  <a:pt x="270" y="17"/>
                  <a:pt x="270" y="17"/>
                  <a:pt x="270" y="17"/>
                </a:cubicBezTo>
                <a:cubicBezTo>
                  <a:pt x="270" y="17"/>
                  <a:pt x="270" y="17"/>
                  <a:pt x="270" y="17"/>
                </a:cubicBezTo>
                <a:cubicBezTo>
                  <a:pt x="270" y="17"/>
                  <a:pt x="270" y="17"/>
                  <a:pt x="270" y="17"/>
                </a:cubicBezTo>
                <a:cubicBezTo>
                  <a:pt x="271" y="17"/>
                  <a:pt x="271" y="17"/>
                  <a:pt x="271" y="17"/>
                </a:cubicBezTo>
                <a:cubicBezTo>
                  <a:pt x="271" y="17"/>
                  <a:pt x="271" y="17"/>
                  <a:pt x="271" y="17"/>
                </a:cubicBezTo>
                <a:cubicBezTo>
                  <a:pt x="272" y="16"/>
                  <a:pt x="272" y="16"/>
                  <a:pt x="272" y="16"/>
                </a:cubicBezTo>
                <a:cubicBezTo>
                  <a:pt x="271" y="17"/>
                  <a:pt x="271" y="17"/>
                  <a:pt x="271" y="17"/>
                </a:cubicBezTo>
                <a:cubicBezTo>
                  <a:pt x="271" y="17"/>
                  <a:pt x="271" y="17"/>
                  <a:pt x="271" y="17"/>
                </a:cubicBezTo>
                <a:cubicBezTo>
                  <a:pt x="271" y="17"/>
                  <a:pt x="271" y="17"/>
                  <a:pt x="271" y="17"/>
                </a:cubicBezTo>
                <a:cubicBezTo>
                  <a:pt x="271" y="17"/>
                  <a:pt x="271" y="17"/>
                  <a:pt x="271" y="17"/>
                </a:cubicBezTo>
                <a:cubicBezTo>
                  <a:pt x="271" y="18"/>
                  <a:pt x="271" y="18"/>
                  <a:pt x="271" y="18"/>
                </a:cubicBezTo>
                <a:cubicBezTo>
                  <a:pt x="270" y="18"/>
                  <a:pt x="270" y="18"/>
                  <a:pt x="270" y="18"/>
                </a:cubicBezTo>
                <a:cubicBezTo>
                  <a:pt x="270" y="18"/>
                  <a:pt x="270" y="18"/>
                  <a:pt x="270" y="18"/>
                </a:cubicBezTo>
                <a:cubicBezTo>
                  <a:pt x="270" y="18"/>
                  <a:pt x="270" y="18"/>
                  <a:pt x="270" y="18"/>
                </a:cubicBezTo>
                <a:cubicBezTo>
                  <a:pt x="270" y="18"/>
                  <a:pt x="270" y="18"/>
                  <a:pt x="270" y="18"/>
                </a:cubicBezTo>
                <a:cubicBezTo>
                  <a:pt x="270" y="18"/>
                  <a:pt x="270" y="18"/>
                  <a:pt x="270" y="18"/>
                </a:cubicBezTo>
                <a:cubicBezTo>
                  <a:pt x="270" y="18"/>
                  <a:pt x="270" y="18"/>
                  <a:pt x="270" y="18"/>
                </a:cubicBezTo>
                <a:cubicBezTo>
                  <a:pt x="269" y="19"/>
                  <a:pt x="269" y="19"/>
                  <a:pt x="269" y="19"/>
                </a:cubicBezTo>
                <a:cubicBezTo>
                  <a:pt x="270" y="19"/>
                  <a:pt x="270" y="19"/>
                  <a:pt x="270" y="19"/>
                </a:cubicBezTo>
                <a:cubicBezTo>
                  <a:pt x="270" y="19"/>
                  <a:pt x="270" y="19"/>
                  <a:pt x="270" y="19"/>
                </a:cubicBezTo>
                <a:cubicBezTo>
                  <a:pt x="268" y="19"/>
                  <a:pt x="268" y="19"/>
                  <a:pt x="268" y="19"/>
                </a:cubicBezTo>
                <a:cubicBezTo>
                  <a:pt x="268" y="19"/>
                  <a:pt x="268" y="19"/>
                  <a:pt x="268" y="19"/>
                </a:cubicBezTo>
                <a:cubicBezTo>
                  <a:pt x="268" y="20"/>
                  <a:pt x="268" y="20"/>
                  <a:pt x="268" y="20"/>
                </a:cubicBezTo>
                <a:cubicBezTo>
                  <a:pt x="267" y="20"/>
                  <a:pt x="267" y="20"/>
                  <a:pt x="267" y="20"/>
                </a:cubicBezTo>
                <a:cubicBezTo>
                  <a:pt x="266" y="21"/>
                  <a:pt x="264" y="21"/>
                  <a:pt x="263" y="22"/>
                </a:cubicBezTo>
                <a:cubicBezTo>
                  <a:pt x="262" y="22"/>
                  <a:pt x="262" y="22"/>
                  <a:pt x="262" y="22"/>
                </a:cubicBezTo>
                <a:cubicBezTo>
                  <a:pt x="262" y="22"/>
                  <a:pt x="262" y="22"/>
                  <a:pt x="262" y="22"/>
                </a:cubicBezTo>
                <a:cubicBezTo>
                  <a:pt x="261" y="22"/>
                  <a:pt x="261" y="22"/>
                  <a:pt x="261" y="22"/>
                </a:cubicBezTo>
                <a:cubicBezTo>
                  <a:pt x="261" y="22"/>
                  <a:pt x="261" y="22"/>
                  <a:pt x="261" y="22"/>
                </a:cubicBezTo>
                <a:cubicBezTo>
                  <a:pt x="261" y="22"/>
                  <a:pt x="261" y="22"/>
                  <a:pt x="261" y="22"/>
                </a:cubicBezTo>
                <a:cubicBezTo>
                  <a:pt x="261" y="23"/>
                  <a:pt x="261" y="23"/>
                  <a:pt x="261" y="23"/>
                </a:cubicBezTo>
                <a:cubicBezTo>
                  <a:pt x="261" y="23"/>
                  <a:pt x="261" y="23"/>
                  <a:pt x="261" y="23"/>
                </a:cubicBezTo>
                <a:cubicBezTo>
                  <a:pt x="261" y="23"/>
                  <a:pt x="261" y="23"/>
                  <a:pt x="261" y="23"/>
                </a:cubicBezTo>
                <a:cubicBezTo>
                  <a:pt x="260" y="23"/>
                  <a:pt x="260" y="23"/>
                  <a:pt x="259" y="24"/>
                </a:cubicBezTo>
                <a:cubicBezTo>
                  <a:pt x="259" y="24"/>
                  <a:pt x="259" y="24"/>
                  <a:pt x="259" y="24"/>
                </a:cubicBezTo>
                <a:cubicBezTo>
                  <a:pt x="259" y="24"/>
                  <a:pt x="258" y="24"/>
                  <a:pt x="258" y="24"/>
                </a:cubicBezTo>
                <a:cubicBezTo>
                  <a:pt x="257" y="25"/>
                  <a:pt x="257" y="25"/>
                  <a:pt x="257" y="25"/>
                </a:cubicBezTo>
                <a:cubicBezTo>
                  <a:pt x="257" y="25"/>
                  <a:pt x="257" y="25"/>
                  <a:pt x="257" y="25"/>
                </a:cubicBezTo>
                <a:cubicBezTo>
                  <a:pt x="256" y="25"/>
                  <a:pt x="256" y="25"/>
                  <a:pt x="256" y="25"/>
                </a:cubicBezTo>
                <a:cubicBezTo>
                  <a:pt x="256" y="26"/>
                  <a:pt x="255" y="26"/>
                  <a:pt x="254" y="26"/>
                </a:cubicBezTo>
                <a:cubicBezTo>
                  <a:pt x="254" y="27"/>
                  <a:pt x="253" y="27"/>
                  <a:pt x="252" y="27"/>
                </a:cubicBezTo>
                <a:cubicBezTo>
                  <a:pt x="252" y="28"/>
                  <a:pt x="252" y="28"/>
                  <a:pt x="252" y="28"/>
                </a:cubicBezTo>
                <a:cubicBezTo>
                  <a:pt x="251" y="28"/>
                  <a:pt x="251" y="28"/>
                  <a:pt x="251" y="28"/>
                </a:cubicBezTo>
                <a:cubicBezTo>
                  <a:pt x="251" y="28"/>
                  <a:pt x="251" y="28"/>
                  <a:pt x="250" y="29"/>
                </a:cubicBezTo>
                <a:cubicBezTo>
                  <a:pt x="249" y="29"/>
                  <a:pt x="249" y="29"/>
                  <a:pt x="247" y="30"/>
                </a:cubicBezTo>
                <a:cubicBezTo>
                  <a:pt x="246" y="31"/>
                  <a:pt x="245" y="31"/>
                  <a:pt x="244" y="32"/>
                </a:cubicBezTo>
                <a:cubicBezTo>
                  <a:pt x="243" y="32"/>
                  <a:pt x="242" y="32"/>
                  <a:pt x="242" y="33"/>
                </a:cubicBezTo>
                <a:cubicBezTo>
                  <a:pt x="242" y="33"/>
                  <a:pt x="242" y="33"/>
                  <a:pt x="242" y="33"/>
                </a:cubicBezTo>
                <a:cubicBezTo>
                  <a:pt x="242" y="33"/>
                  <a:pt x="241" y="33"/>
                  <a:pt x="240" y="34"/>
                </a:cubicBezTo>
                <a:cubicBezTo>
                  <a:pt x="239" y="34"/>
                  <a:pt x="239" y="34"/>
                  <a:pt x="239" y="34"/>
                </a:cubicBezTo>
                <a:cubicBezTo>
                  <a:pt x="238" y="35"/>
                  <a:pt x="237" y="35"/>
                  <a:pt x="235" y="36"/>
                </a:cubicBezTo>
                <a:cubicBezTo>
                  <a:pt x="235" y="36"/>
                  <a:pt x="235" y="36"/>
                  <a:pt x="235" y="36"/>
                </a:cubicBezTo>
                <a:cubicBezTo>
                  <a:pt x="234" y="36"/>
                  <a:pt x="233" y="37"/>
                  <a:pt x="233" y="37"/>
                </a:cubicBezTo>
                <a:cubicBezTo>
                  <a:pt x="232" y="38"/>
                  <a:pt x="232" y="38"/>
                  <a:pt x="232" y="38"/>
                </a:cubicBezTo>
                <a:cubicBezTo>
                  <a:pt x="232" y="38"/>
                  <a:pt x="232" y="38"/>
                  <a:pt x="232" y="38"/>
                </a:cubicBezTo>
                <a:cubicBezTo>
                  <a:pt x="233" y="38"/>
                  <a:pt x="233" y="38"/>
                  <a:pt x="234" y="38"/>
                </a:cubicBezTo>
                <a:cubicBezTo>
                  <a:pt x="235" y="37"/>
                  <a:pt x="235" y="37"/>
                  <a:pt x="237" y="38"/>
                </a:cubicBezTo>
                <a:cubicBezTo>
                  <a:pt x="234" y="39"/>
                  <a:pt x="234" y="39"/>
                  <a:pt x="233" y="40"/>
                </a:cubicBezTo>
                <a:cubicBezTo>
                  <a:pt x="233" y="40"/>
                  <a:pt x="233" y="40"/>
                  <a:pt x="233" y="40"/>
                </a:cubicBezTo>
                <a:cubicBezTo>
                  <a:pt x="233" y="40"/>
                  <a:pt x="233" y="40"/>
                  <a:pt x="233" y="40"/>
                </a:cubicBezTo>
                <a:cubicBezTo>
                  <a:pt x="233" y="40"/>
                  <a:pt x="233" y="40"/>
                  <a:pt x="233" y="40"/>
                </a:cubicBezTo>
                <a:cubicBezTo>
                  <a:pt x="233" y="40"/>
                  <a:pt x="233" y="40"/>
                  <a:pt x="233" y="40"/>
                </a:cubicBezTo>
                <a:cubicBezTo>
                  <a:pt x="233" y="40"/>
                  <a:pt x="233" y="40"/>
                  <a:pt x="233" y="40"/>
                </a:cubicBezTo>
                <a:cubicBezTo>
                  <a:pt x="233" y="40"/>
                  <a:pt x="233" y="40"/>
                  <a:pt x="233" y="40"/>
                </a:cubicBezTo>
                <a:cubicBezTo>
                  <a:pt x="233" y="40"/>
                  <a:pt x="233" y="40"/>
                  <a:pt x="233" y="40"/>
                </a:cubicBezTo>
                <a:cubicBezTo>
                  <a:pt x="233" y="40"/>
                  <a:pt x="233" y="40"/>
                  <a:pt x="233" y="40"/>
                </a:cubicBezTo>
                <a:cubicBezTo>
                  <a:pt x="232" y="42"/>
                  <a:pt x="232" y="42"/>
                  <a:pt x="231" y="43"/>
                </a:cubicBezTo>
                <a:cubicBezTo>
                  <a:pt x="230" y="43"/>
                  <a:pt x="230" y="43"/>
                  <a:pt x="230" y="43"/>
                </a:cubicBezTo>
                <a:cubicBezTo>
                  <a:pt x="230" y="43"/>
                  <a:pt x="230" y="43"/>
                  <a:pt x="229" y="43"/>
                </a:cubicBezTo>
                <a:cubicBezTo>
                  <a:pt x="229" y="43"/>
                  <a:pt x="229" y="43"/>
                  <a:pt x="229" y="43"/>
                </a:cubicBezTo>
                <a:cubicBezTo>
                  <a:pt x="229" y="43"/>
                  <a:pt x="229" y="43"/>
                  <a:pt x="228" y="42"/>
                </a:cubicBezTo>
                <a:cubicBezTo>
                  <a:pt x="229" y="42"/>
                  <a:pt x="229" y="42"/>
                  <a:pt x="229" y="42"/>
                </a:cubicBezTo>
                <a:cubicBezTo>
                  <a:pt x="219" y="46"/>
                  <a:pt x="219" y="46"/>
                  <a:pt x="219" y="46"/>
                </a:cubicBezTo>
                <a:cubicBezTo>
                  <a:pt x="219" y="47"/>
                  <a:pt x="219" y="47"/>
                  <a:pt x="217" y="49"/>
                </a:cubicBezTo>
                <a:cubicBezTo>
                  <a:pt x="220" y="48"/>
                  <a:pt x="220" y="48"/>
                  <a:pt x="221" y="48"/>
                </a:cubicBezTo>
                <a:cubicBezTo>
                  <a:pt x="222" y="47"/>
                  <a:pt x="223" y="46"/>
                  <a:pt x="224" y="46"/>
                </a:cubicBezTo>
                <a:cubicBezTo>
                  <a:pt x="224" y="45"/>
                  <a:pt x="224" y="45"/>
                  <a:pt x="224" y="45"/>
                </a:cubicBezTo>
                <a:cubicBezTo>
                  <a:pt x="225" y="44"/>
                  <a:pt x="225" y="44"/>
                  <a:pt x="225" y="44"/>
                </a:cubicBezTo>
                <a:cubicBezTo>
                  <a:pt x="225" y="44"/>
                  <a:pt x="225" y="44"/>
                  <a:pt x="226" y="44"/>
                </a:cubicBezTo>
                <a:cubicBezTo>
                  <a:pt x="226" y="45"/>
                  <a:pt x="226" y="45"/>
                  <a:pt x="226" y="45"/>
                </a:cubicBezTo>
                <a:cubicBezTo>
                  <a:pt x="226" y="45"/>
                  <a:pt x="226" y="45"/>
                  <a:pt x="227" y="46"/>
                </a:cubicBezTo>
                <a:cubicBezTo>
                  <a:pt x="226" y="46"/>
                  <a:pt x="226" y="46"/>
                  <a:pt x="226" y="46"/>
                </a:cubicBezTo>
                <a:cubicBezTo>
                  <a:pt x="226" y="46"/>
                  <a:pt x="225" y="47"/>
                  <a:pt x="225" y="47"/>
                </a:cubicBezTo>
                <a:cubicBezTo>
                  <a:pt x="224" y="47"/>
                  <a:pt x="223" y="48"/>
                  <a:pt x="222" y="48"/>
                </a:cubicBezTo>
                <a:cubicBezTo>
                  <a:pt x="222" y="48"/>
                  <a:pt x="222" y="48"/>
                  <a:pt x="221" y="49"/>
                </a:cubicBezTo>
                <a:cubicBezTo>
                  <a:pt x="221" y="49"/>
                  <a:pt x="220" y="50"/>
                  <a:pt x="220" y="50"/>
                </a:cubicBezTo>
                <a:cubicBezTo>
                  <a:pt x="219" y="51"/>
                  <a:pt x="218" y="52"/>
                  <a:pt x="217" y="52"/>
                </a:cubicBezTo>
                <a:cubicBezTo>
                  <a:pt x="217" y="52"/>
                  <a:pt x="216" y="52"/>
                  <a:pt x="215" y="52"/>
                </a:cubicBezTo>
                <a:cubicBezTo>
                  <a:pt x="215" y="52"/>
                  <a:pt x="214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2" y="53"/>
                </a:cubicBezTo>
                <a:cubicBezTo>
                  <a:pt x="211" y="54"/>
                  <a:pt x="209" y="55"/>
                  <a:pt x="208" y="55"/>
                </a:cubicBezTo>
                <a:cubicBezTo>
                  <a:pt x="206" y="56"/>
                  <a:pt x="204" y="56"/>
                  <a:pt x="203" y="58"/>
                </a:cubicBezTo>
                <a:cubicBezTo>
                  <a:pt x="203" y="58"/>
                  <a:pt x="203" y="58"/>
                  <a:pt x="202" y="59"/>
                </a:cubicBezTo>
                <a:cubicBezTo>
                  <a:pt x="193" y="66"/>
                  <a:pt x="193" y="66"/>
                  <a:pt x="193" y="67"/>
                </a:cubicBezTo>
                <a:cubicBezTo>
                  <a:pt x="194" y="67"/>
                  <a:pt x="194" y="67"/>
                  <a:pt x="195" y="67"/>
                </a:cubicBezTo>
                <a:cubicBezTo>
                  <a:pt x="195" y="67"/>
                  <a:pt x="195" y="67"/>
                  <a:pt x="195" y="67"/>
                </a:cubicBezTo>
                <a:cubicBezTo>
                  <a:pt x="195" y="68"/>
                  <a:pt x="194" y="68"/>
                  <a:pt x="194" y="69"/>
                </a:cubicBezTo>
                <a:cubicBezTo>
                  <a:pt x="193" y="69"/>
                  <a:pt x="193" y="68"/>
                  <a:pt x="193" y="69"/>
                </a:cubicBezTo>
                <a:cubicBezTo>
                  <a:pt x="187" y="73"/>
                  <a:pt x="187" y="73"/>
                  <a:pt x="186" y="74"/>
                </a:cubicBezTo>
                <a:cubicBezTo>
                  <a:pt x="188" y="74"/>
                  <a:pt x="189" y="72"/>
                  <a:pt x="191" y="73"/>
                </a:cubicBezTo>
                <a:cubicBezTo>
                  <a:pt x="190" y="73"/>
                  <a:pt x="189" y="74"/>
                  <a:pt x="187" y="76"/>
                </a:cubicBezTo>
                <a:cubicBezTo>
                  <a:pt x="182" y="79"/>
                  <a:pt x="178" y="81"/>
                  <a:pt x="173" y="94"/>
                </a:cubicBezTo>
                <a:cubicBezTo>
                  <a:pt x="173" y="95"/>
                  <a:pt x="173" y="95"/>
                  <a:pt x="173" y="95"/>
                </a:cubicBezTo>
                <a:cubicBezTo>
                  <a:pt x="173" y="95"/>
                  <a:pt x="173" y="96"/>
                  <a:pt x="173" y="97"/>
                </a:cubicBezTo>
                <a:cubicBezTo>
                  <a:pt x="174" y="97"/>
                  <a:pt x="174" y="97"/>
                  <a:pt x="175" y="96"/>
                </a:cubicBezTo>
                <a:cubicBezTo>
                  <a:pt x="175" y="96"/>
                  <a:pt x="175" y="96"/>
                  <a:pt x="176" y="96"/>
                </a:cubicBezTo>
                <a:cubicBezTo>
                  <a:pt x="176" y="96"/>
                  <a:pt x="176" y="96"/>
                  <a:pt x="177" y="97"/>
                </a:cubicBezTo>
                <a:cubicBezTo>
                  <a:pt x="176" y="97"/>
                  <a:pt x="176" y="98"/>
                  <a:pt x="175" y="99"/>
                </a:cubicBezTo>
                <a:cubicBezTo>
                  <a:pt x="176" y="99"/>
                  <a:pt x="176" y="100"/>
                  <a:pt x="177" y="100"/>
                </a:cubicBezTo>
                <a:cubicBezTo>
                  <a:pt x="176" y="101"/>
                  <a:pt x="176" y="102"/>
                  <a:pt x="176" y="102"/>
                </a:cubicBezTo>
                <a:cubicBezTo>
                  <a:pt x="177" y="102"/>
                  <a:pt x="180" y="102"/>
                  <a:pt x="182" y="100"/>
                </a:cubicBezTo>
                <a:cubicBezTo>
                  <a:pt x="182" y="100"/>
                  <a:pt x="182" y="99"/>
                  <a:pt x="183" y="99"/>
                </a:cubicBezTo>
                <a:cubicBezTo>
                  <a:pt x="194" y="85"/>
                  <a:pt x="196" y="85"/>
                  <a:pt x="197" y="85"/>
                </a:cubicBezTo>
                <a:cubicBezTo>
                  <a:pt x="197" y="85"/>
                  <a:pt x="198" y="85"/>
                  <a:pt x="198" y="85"/>
                </a:cubicBezTo>
                <a:cubicBezTo>
                  <a:pt x="201" y="85"/>
                  <a:pt x="203" y="82"/>
                  <a:pt x="205" y="81"/>
                </a:cubicBezTo>
                <a:cubicBezTo>
                  <a:pt x="206" y="80"/>
                  <a:pt x="208" y="79"/>
                  <a:pt x="209" y="77"/>
                </a:cubicBezTo>
                <a:cubicBezTo>
                  <a:pt x="211" y="76"/>
                  <a:pt x="211" y="76"/>
                  <a:pt x="220" y="70"/>
                </a:cubicBezTo>
                <a:cubicBezTo>
                  <a:pt x="221" y="70"/>
                  <a:pt x="222" y="70"/>
                  <a:pt x="223" y="70"/>
                </a:cubicBezTo>
                <a:cubicBezTo>
                  <a:pt x="224" y="68"/>
                  <a:pt x="224" y="68"/>
                  <a:pt x="225" y="67"/>
                </a:cubicBezTo>
                <a:cubicBezTo>
                  <a:pt x="226" y="67"/>
                  <a:pt x="226" y="67"/>
                  <a:pt x="227" y="68"/>
                </a:cubicBezTo>
                <a:cubicBezTo>
                  <a:pt x="225" y="69"/>
                  <a:pt x="225" y="69"/>
                  <a:pt x="225" y="70"/>
                </a:cubicBezTo>
                <a:cubicBezTo>
                  <a:pt x="228" y="71"/>
                  <a:pt x="229" y="68"/>
                  <a:pt x="232" y="67"/>
                </a:cubicBezTo>
                <a:cubicBezTo>
                  <a:pt x="232" y="67"/>
                  <a:pt x="232" y="67"/>
                  <a:pt x="233" y="67"/>
                </a:cubicBezTo>
                <a:cubicBezTo>
                  <a:pt x="234" y="67"/>
                  <a:pt x="234" y="67"/>
                  <a:pt x="235" y="66"/>
                </a:cubicBezTo>
                <a:cubicBezTo>
                  <a:pt x="237" y="65"/>
                  <a:pt x="239" y="64"/>
                  <a:pt x="241" y="63"/>
                </a:cubicBezTo>
                <a:cubicBezTo>
                  <a:pt x="242" y="63"/>
                  <a:pt x="242" y="63"/>
                  <a:pt x="245" y="61"/>
                </a:cubicBezTo>
                <a:cubicBezTo>
                  <a:pt x="247" y="61"/>
                  <a:pt x="247" y="61"/>
                  <a:pt x="247" y="61"/>
                </a:cubicBezTo>
                <a:cubicBezTo>
                  <a:pt x="247" y="60"/>
                  <a:pt x="247" y="60"/>
                  <a:pt x="248" y="60"/>
                </a:cubicBezTo>
                <a:cubicBezTo>
                  <a:pt x="251" y="58"/>
                  <a:pt x="251" y="58"/>
                  <a:pt x="252" y="57"/>
                </a:cubicBezTo>
                <a:cubicBezTo>
                  <a:pt x="252" y="56"/>
                  <a:pt x="252" y="56"/>
                  <a:pt x="252" y="56"/>
                </a:cubicBezTo>
                <a:cubicBezTo>
                  <a:pt x="252" y="56"/>
                  <a:pt x="252" y="56"/>
                  <a:pt x="253" y="57"/>
                </a:cubicBezTo>
                <a:cubicBezTo>
                  <a:pt x="253" y="57"/>
                  <a:pt x="253" y="57"/>
                  <a:pt x="253" y="57"/>
                </a:cubicBezTo>
                <a:cubicBezTo>
                  <a:pt x="253" y="57"/>
                  <a:pt x="253" y="57"/>
                  <a:pt x="253" y="57"/>
                </a:cubicBezTo>
                <a:cubicBezTo>
                  <a:pt x="253" y="57"/>
                  <a:pt x="253" y="57"/>
                  <a:pt x="253" y="57"/>
                </a:cubicBezTo>
                <a:cubicBezTo>
                  <a:pt x="253" y="57"/>
                  <a:pt x="253" y="57"/>
                  <a:pt x="253" y="57"/>
                </a:cubicBezTo>
                <a:cubicBezTo>
                  <a:pt x="253" y="57"/>
                  <a:pt x="253" y="57"/>
                  <a:pt x="253" y="57"/>
                </a:cubicBezTo>
                <a:cubicBezTo>
                  <a:pt x="253" y="57"/>
                  <a:pt x="253" y="57"/>
                  <a:pt x="253" y="57"/>
                </a:cubicBezTo>
                <a:cubicBezTo>
                  <a:pt x="253" y="58"/>
                  <a:pt x="254" y="58"/>
                  <a:pt x="255" y="58"/>
                </a:cubicBezTo>
                <a:cubicBezTo>
                  <a:pt x="255" y="59"/>
                  <a:pt x="255" y="59"/>
                  <a:pt x="255" y="59"/>
                </a:cubicBezTo>
                <a:cubicBezTo>
                  <a:pt x="263" y="59"/>
                  <a:pt x="269" y="53"/>
                  <a:pt x="276" y="51"/>
                </a:cubicBezTo>
                <a:cubicBezTo>
                  <a:pt x="277" y="51"/>
                  <a:pt x="278" y="51"/>
                  <a:pt x="280" y="51"/>
                </a:cubicBezTo>
                <a:cubicBezTo>
                  <a:pt x="283" y="50"/>
                  <a:pt x="283" y="50"/>
                  <a:pt x="284" y="49"/>
                </a:cubicBezTo>
                <a:cubicBezTo>
                  <a:pt x="283" y="49"/>
                  <a:pt x="283" y="49"/>
                  <a:pt x="283" y="49"/>
                </a:cubicBezTo>
                <a:cubicBezTo>
                  <a:pt x="283" y="49"/>
                  <a:pt x="282" y="49"/>
                  <a:pt x="281" y="50"/>
                </a:cubicBezTo>
                <a:cubicBezTo>
                  <a:pt x="280" y="50"/>
                  <a:pt x="280" y="50"/>
                  <a:pt x="280" y="50"/>
                </a:cubicBezTo>
                <a:cubicBezTo>
                  <a:pt x="280" y="50"/>
                  <a:pt x="280" y="50"/>
                  <a:pt x="279" y="50"/>
                </a:cubicBezTo>
                <a:cubicBezTo>
                  <a:pt x="279" y="49"/>
                  <a:pt x="279" y="49"/>
                  <a:pt x="279" y="49"/>
                </a:cubicBezTo>
                <a:cubicBezTo>
                  <a:pt x="279" y="49"/>
                  <a:pt x="278" y="49"/>
                  <a:pt x="278" y="49"/>
                </a:cubicBezTo>
                <a:cubicBezTo>
                  <a:pt x="277" y="48"/>
                  <a:pt x="277" y="48"/>
                  <a:pt x="276" y="48"/>
                </a:cubicBezTo>
                <a:cubicBezTo>
                  <a:pt x="276" y="47"/>
                  <a:pt x="276" y="47"/>
                  <a:pt x="276" y="47"/>
                </a:cubicBezTo>
                <a:cubicBezTo>
                  <a:pt x="277" y="46"/>
                  <a:pt x="277" y="46"/>
                  <a:pt x="277" y="46"/>
                </a:cubicBezTo>
                <a:cubicBezTo>
                  <a:pt x="277" y="46"/>
                  <a:pt x="278" y="46"/>
                  <a:pt x="279" y="45"/>
                </a:cubicBezTo>
                <a:cubicBezTo>
                  <a:pt x="280" y="45"/>
                  <a:pt x="280" y="45"/>
                  <a:pt x="280" y="45"/>
                </a:cubicBezTo>
                <a:cubicBezTo>
                  <a:pt x="281" y="45"/>
                  <a:pt x="283" y="44"/>
                  <a:pt x="285" y="44"/>
                </a:cubicBezTo>
                <a:cubicBezTo>
                  <a:pt x="283" y="46"/>
                  <a:pt x="283" y="46"/>
                  <a:pt x="283" y="47"/>
                </a:cubicBezTo>
                <a:cubicBezTo>
                  <a:pt x="283" y="48"/>
                  <a:pt x="283" y="48"/>
                  <a:pt x="283" y="48"/>
                </a:cubicBezTo>
                <a:cubicBezTo>
                  <a:pt x="284" y="47"/>
                  <a:pt x="284" y="47"/>
                  <a:pt x="284" y="47"/>
                </a:cubicBezTo>
                <a:cubicBezTo>
                  <a:pt x="286" y="45"/>
                  <a:pt x="293" y="46"/>
                  <a:pt x="291" y="42"/>
                </a:cubicBezTo>
                <a:cubicBezTo>
                  <a:pt x="293" y="38"/>
                  <a:pt x="293" y="38"/>
                  <a:pt x="293" y="37"/>
                </a:cubicBezTo>
                <a:cubicBezTo>
                  <a:pt x="294" y="37"/>
                  <a:pt x="294" y="37"/>
                  <a:pt x="294" y="37"/>
                </a:cubicBezTo>
                <a:cubicBezTo>
                  <a:pt x="294" y="38"/>
                  <a:pt x="294" y="38"/>
                  <a:pt x="294" y="38"/>
                </a:cubicBezTo>
                <a:cubicBezTo>
                  <a:pt x="295" y="38"/>
                  <a:pt x="295" y="38"/>
                  <a:pt x="296" y="38"/>
                </a:cubicBezTo>
                <a:cubicBezTo>
                  <a:pt x="297" y="38"/>
                  <a:pt x="297" y="38"/>
                  <a:pt x="298" y="36"/>
                </a:cubicBezTo>
                <a:cubicBezTo>
                  <a:pt x="299" y="36"/>
                  <a:pt x="299" y="36"/>
                  <a:pt x="299" y="35"/>
                </a:cubicBezTo>
                <a:cubicBezTo>
                  <a:pt x="300" y="35"/>
                  <a:pt x="301" y="34"/>
                  <a:pt x="301" y="34"/>
                </a:cubicBezTo>
                <a:cubicBezTo>
                  <a:pt x="300" y="34"/>
                  <a:pt x="300" y="34"/>
                  <a:pt x="298" y="34"/>
                </a:cubicBezTo>
                <a:cubicBezTo>
                  <a:pt x="297" y="34"/>
                  <a:pt x="297" y="34"/>
                  <a:pt x="296" y="34"/>
                </a:cubicBezTo>
                <a:cubicBezTo>
                  <a:pt x="297" y="34"/>
                  <a:pt x="297" y="34"/>
                  <a:pt x="299" y="33"/>
                </a:cubicBezTo>
                <a:cubicBezTo>
                  <a:pt x="299" y="33"/>
                  <a:pt x="299" y="32"/>
                  <a:pt x="299" y="32"/>
                </a:cubicBezTo>
                <a:cubicBezTo>
                  <a:pt x="300" y="32"/>
                  <a:pt x="300" y="32"/>
                  <a:pt x="300" y="32"/>
                </a:cubicBezTo>
                <a:cubicBezTo>
                  <a:pt x="301" y="32"/>
                  <a:pt x="301" y="32"/>
                  <a:pt x="302" y="32"/>
                </a:cubicBezTo>
                <a:cubicBezTo>
                  <a:pt x="301" y="32"/>
                  <a:pt x="301" y="33"/>
                  <a:pt x="300" y="33"/>
                </a:cubicBezTo>
                <a:cubicBezTo>
                  <a:pt x="300" y="33"/>
                  <a:pt x="301" y="33"/>
                  <a:pt x="302" y="33"/>
                </a:cubicBezTo>
                <a:cubicBezTo>
                  <a:pt x="303" y="33"/>
                  <a:pt x="303" y="32"/>
                  <a:pt x="304" y="32"/>
                </a:cubicBezTo>
                <a:cubicBezTo>
                  <a:pt x="304" y="32"/>
                  <a:pt x="304" y="32"/>
                  <a:pt x="305" y="33"/>
                </a:cubicBezTo>
                <a:cubicBezTo>
                  <a:pt x="308" y="32"/>
                  <a:pt x="309" y="31"/>
                  <a:pt x="309" y="30"/>
                </a:cubicBezTo>
                <a:cubicBezTo>
                  <a:pt x="308" y="30"/>
                  <a:pt x="307" y="30"/>
                  <a:pt x="307" y="30"/>
                </a:cubicBezTo>
                <a:cubicBezTo>
                  <a:pt x="307" y="30"/>
                  <a:pt x="307" y="30"/>
                  <a:pt x="311" y="29"/>
                </a:cubicBezTo>
                <a:cubicBezTo>
                  <a:pt x="311" y="29"/>
                  <a:pt x="312" y="29"/>
                  <a:pt x="313" y="29"/>
                </a:cubicBezTo>
                <a:cubicBezTo>
                  <a:pt x="313" y="29"/>
                  <a:pt x="313" y="29"/>
                  <a:pt x="313" y="29"/>
                </a:cubicBezTo>
                <a:cubicBezTo>
                  <a:pt x="314" y="29"/>
                  <a:pt x="315" y="28"/>
                  <a:pt x="315" y="28"/>
                </a:cubicBezTo>
                <a:cubicBezTo>
                  <a:pt x="315" y="27"/>
                  <a:pt x="315" y="27"/>
                  <a:pt x="315" y="27"/>
                </a:cubicBezTo>
                <a:cubicBezTo>
                  <a:pt x="316" y="26"/>
                  <a:pt x="316" y="26"/>
                  <a:pt x="318" y="24"/>
                </a:cubicBezTo>
                <a:cubicBezTo>
                  <a:pt x="318" y="24"/>
                  <a:pt x="319" y="24"/>
                  <a:pt x="320" y="24"/>
                </a:cubicBezTo>
                <a:cubicBezTo>
                  <a:pt x="320" y="24"/>
                  <a:pt x="321" y="23"/>
                  <a:pt x="322" y="22"/>
                </a:cubicBezTo>
                <a:cubicBezTo>
                  <a:pt x="322" y="22"/>
                  <a:pt x="323" y="21"/>
                  <a:pt x="324" y="20"/>
                </a:cubicBezTo>
                <a:cubicBezTo>
                  <a:pt x="323" y="20"/>
                  <a:pt x="323" y="20"/>
                  <a:pt x="322" y="20"/>
                </a:cubicBezTo>
                <a:cubicBezTo>
                  <a:pt x="323" y="20"/>
                  <a:pt x="323" y="20"/>
                  <a:pt x="323" y="19"/>
                </a:cubicBezTo>
                <a:cubicBezTo>
                  <a:pt x="323" y="19"/>
                  <a:pt x="323" y="19"/>
                  <a:pt x="323" y="19"/>
                </a:cubicBezTo>
                <a:cubicBezTo>
                  <a:pt x="324" y="19"/>
                  <a:pt x="324" y="19"/>
                  <a:pt x="324" y="19"/>
                </a:cubicBezTo>
                <a:cubicBezTo>
                  <a:pt x="325" y="18"/>
                  <a:pt x="325" y="18"/>
                  <a:pt x="327" y="18"/>
                </a:cubicBezTo>
                <a:cubicBezTo>
                  <a:pt x="327" y="18"/>
                  <a:pt x="327" y="18"/>
                  <a:pt x="328" y="19"/>
                </a:cubicBezTo>
                <a:cubicBezTo>
                  <a:pt x="327" y="19"/>
                  <a:pt x="327" y="19"/>
                  <a:pt x="327" y="19"/>
                </a:cubicBezTo>
                <a:cubicBezTo>
                  <a:pt x="325" y="20"/>
                  <a:pt x="325" y="20"/>
                  <a:pt x="324" y="21"/>
                </a:cubicBezTo>
                <a:cubicBezTo>
                  <a:pt x="324" y="21"/>
                  <a:pt x="324" y="21"/>
                  <a:pt x="324" y="21"/>
                </a:cubicBezTo>
                <a:cubicBezTo>
                  <a:pt x="326" y="20"/>
                  <a:pt x="327" y="19"/>
                  <a:pt x="330" y="18"/>
                </a:cubicBezTo>
                <a:cubicBezTo>
                  <a:pt x="330" y="18"/>
                  <a:pt x="330" y="17"/>
                  <a:pt x="331" y="17"/>
                </a:cubicBezTo>
                <a:cubicBezTo>
                  <a:pt x="331" y="17"/>
                  <a:pt x="331" y="17"/>
                  <a:pt x="331" y="16"/>
                </a:cubicBezTo>
                <a:cubicBezTo>
                  <a:pt x="331" y="16"/>
                  <a:pt x="330" y="16"/>
                  <a:pt x="330" y="16"/>
                </a:cubicBezTo>
                <a:cubicBezTo>
                  <a:pt x="330" y="16"/>
                  <a:pt x="330" y="16"/>
                  <a:pt x="329" y="16"/>
                </a:cubicBezTo>
                <a:cubicBezTo>
                  <a:pt x="330" y="16"/>
                  <a:pt x="330" y="16"/>
                  <a:pt x="331" y="15"/>
                </a:cubicBezTo>
                <a:cubicBezTo>
                  <a:pt x="332" y="15"/>
                  <a:pt x="332" y="15"/>
                  <a:pt x="332" y="15"/>
                </a:cubicBezTo>
                <a:cubicBezTo>
                  <a:pt x="333" y="15"/>
                  <a:pt x="333" y="15"/>
                  <a:pt x="334" y="14"/>
                </a:cubicBezTo>
                <a:cubicBezTo>
                  <a:pt x="333" y="14"/>
                  <a:pt x="333" y="14"/>
                  <a:pt x="330" y="15"/>
                </a:cubicBezTo>
                <a:cubicBezTo>
                  <a:pt x="331" y="14"/>
                  <a:pt x="332" y="14"/>
                  <a:pt x="333" y="13"/>
                </a:cubicBezTo>
                <a:cubicBezTo>
                  <a:pt x="333" y="13"/>
                  <a:pt x="333" y="13"/>
                  <a:pt x="338" y="11"/>
                </a:cubicBezTo>
                <a:cubicBezTo>
                  <a:pt x="339" y="11"/>
                  <a:pt x="339" y="11"/>
                  <a:pt x="339" y="11"/>
                </a:cubicBezTo>
                <a:cubicBezTo>
                  <a:pt x="340" y="10"/>
                  <a:pt x="340" y="10"/>
                  <a:pt x="342" y="10"/>
                </a:cubicBezTo>
                <a:cubicBezTo>
                  <a:pt x="342" y="10"/>
                  <a:pt x="342" y="10"/>
                  <a:pt x="343" y="10"/>
                </a:cubicBezTo>
                <a:cubicBezTo>
                  <a:pt x="343" y="10"/>
                  <a:pt x="346" y="8"/>
                  <a:pt x="353" y="6"/>
                </a:cubicBezTo>
                <a:cubicBezTo>
                  <a:pt x="354" y="6"/>
                  <a:pt x="354" y="6"/>
                  <a:pt x="354" y="6"/>
                </a:cubicBezTo>
                <a:cubicBezTo>
                  <a:pt x="354" y="6"/>
                  <a:pt x="353" y="6"/>
                  <a:pt x="352" y="6"/>
                </a:cubicBezTo>
                <a:cubicBezTo>
                  <a:pt x="352" y="6"/>
                  <a:pt x="352" y="6"/>
                  <a:pt x="352" y="6"/>
                </a:cubicBezTo>
                <a:cubicBezTo>
                  <a:pt x="353" y="6"/>
                  <a:pt x="354" y="6"/>
                  <a:pt x="354" y="6"/>
                </a:cubicBezTo>
                <a:cubicBezTo>
                  <a:pt x="355" y="6"/>
                  <a:pt x="355" y="6"/>
                  <a:pt x="355" y="6"/>
                </a:cubicBezTo>
                <a:cubicBezTo>
                  <a:pt x="356" y="5"/>
                  <a:pt x="358" y="5"/>
                  <a:pt x="359" y="5"/>
                </a:cubicBezTo>
                <a:cubicBezTo>
                  <a:pt x="359" y="5"/>
                  <a:pt x="359" y="5"/>
                  <a:pt x="360" y="5"/>
                </a:cubicBezTo>
                <a:cubicBezTo>
                  <a:pt x="361" y="5"/>
                  <a:pt x="361" y="5"/>
                  <a:pt x="363" y="4"/>
                </a:cubicBezTo>
                <a:moveTo>
                  <a:pt x="346" y="1"/>
                </a:moveTo>
                <a:cubicBezTo>
                  <a:pt x="347" y="1"/>
                  <a:pt x="348" y="1"/>
                  <a:pt x="349" y="1"/>
                </a:cubicBezTo>
                <a:cubicBezTo>
                  <a:pt x="347" y="1"/>
                  <a:pt x="347" y="1"/>
                  <a:pt x="347" y="1"/>
                </a:cubicBezTo>
                <a:cubicBezTo>
                  <a:pt x="348" y="1"/>
                  <a:pt x="348" y="1"/>
                  <a:pt x="348" y="1"/>
                </a:cubicBezTo>
                <a:cubicBezTo>
                  <a:pt x="351" y="0"/>
                  <a:pt x="351" y="0"/>
                  <a:pt x="351" y="0"/>
                </a:cubicBezTo>
                <a:cubicBezTo>
                  <a:pt x="354" y="0"/>
                  <a:pt x="354" y="0"/>
                  <a:pt x="354" y="0"/>
                </a:cubicBezTo>
                <a:cubicBezTo>
                  <a:pt x="352" y="0"/>
                  <a:pt x="352" y="0"/>
                  <a:pt x="352" y="0"/>
                </a:cubicBezTo>
                <a:cubicBezTo>
                  <a:pt x="352" y="0"/>
                  <a:pt x="352" y="0"/>
                  <a:pt x="352" y="0"/>
                </a:cubicBezTo>
                <a:cubicBezTo>
                  <a:pt x="350" y="0"/>
                  <a:pt x="350" y="0"/>
                  <a:pt x="350" y="0"/>
                </a:cubicBezTo>
                <a:cubicBezTo>
                  <a:pt x="353" y="0"/>
                  <a:pt x="353" y="0"/>
                  <a:pt x="353" y="0"/>
                </a:cubicBezTo>
                <a:cubicBezTo>
                  <a:pt x="353" y="0"/>
                  <a:pt x="353" y="0"/>
                  <a:pt x="353" y="0"/>
                </a:cubicBezTo>
                <a:cubicBezTo>
                  <a:pt x="353" y="0"/>
                  <a:pt x="354" y="0"/>
                  <a:pt x="355" y="0"/>
                </a:cubicBezTo>
                <a:cubicBezTo>
                  <a:pt x="355" y="0"/>
                  <a:pt x="356" y="0"/>
                  <a:pt x="356" y="0"/>
                </a:cubicBezTo>
                <a:cubicBezTo>
                  <a:pt x="355" y="0"/>
                  <a:pt x="353" y="0"/>
                  <a:pt x="352" y="0"/>
                </a:cubicBezTo>
                <a:cubicBezTo>
                  <a:pt x="353" y="0"/>
                  <a:pt x="353" y="0"/>
                  <a:pt x="354" y="0"/>
                </a:cubicBezTo>
                <a:cubicBezTo>
                  <a:pt x="353" y="0"/>
                  <a:pt x="352" y="0"/>
                  <a:pt x="351" y="0"/>
                </a:cubicBezTo>
                <a:cubicBezTo>
                  <a:pt x="352" y="0"/>
                  <a:pt x="353" y="0"/>
                  <a:pt x="355" y="0"/>
                </a:cubicBezTo>
                <a:cubicBezTo>
                  <a:pt x="355" y="0"/>
                  <a:pt x="355" y="0"/>
                  <a:pt x="355" y="0"/>
                </a:cubicBezTo>
                <a:cubicBezTo>
                  <a:pt x="354" y="0"/>
                  <a:pt x="352" y="0"/>
                  <a:pt x="349" y="0"/>
                </a:cubicBezTo>
                <a:cubicBezTo>
                  <a:pt x="349" y="0"/>
                  <a:pt x="349" y="0"/>
                  <a:pt x="349" y="0"/>
                </a:cubicBezTo>
                <a:cubicBezTo>
                  <a:pt x="350" y="0"/>
                  <a:pt x="351" y="0"/>
                  <a:pt x="352" y="0"/>
                </a:cubicBezTo>
                <a:cubicBezTo>
                  <a:pt x="352" y="0"/>
                  <a:pt x="352" y="0"/>
                  <a:pt x="352" y="0"/>
                </a:cubicBezTo>
                <a:cubicBezTo>
                  <a:pt x="349" y="0"/>
                  <a:pt x="349" y="0"/>
                  <a:pt x="349" y="0"/>
                </a:cubicBezTo>
                <a:cubicBezTo>
                  <a:pt x="349" y="0"/>
                  <a:pt x="349" y="0"/>
                  <a:pt x="349" y="0"/>
                </a:cubicBezTo>
                <a:cubicBezTo>
                  <a:pt x="350" y="0"/>
                  <a:pt x="350" y="0"/>
                  <a:pt x="350" y="0"/>
                </a:cubicBezTo>
                <a:cubicBezTo>
                  <a:pt x="349" y="0"/>
                  <a:pt x="348" y="0"/>
                  <a:pt x="347" y="0"/>
                </a:cubicBezTo>
                <a:cubicBezTo>
                  <a:pt x="344" y="0"/>
                  <a:pt x="344" y="0"/>
                  <a:pt x="344" y="0"/>
                </a:cubicBezTo>
                <a:cubicBezTo>
                  <a:pt x="344" y="0"/>
                  <a:pt x="344" y="0"/>
                  <a:pt x="344" y="0"/>
                </a:cubicBezTo>
                <a:cubicBezTo>
                  <a:pt x="341" y="1"/>
                  <a:pt x="339" y="1"/>
                  <a:pt x="336" y="1"/>
                </a:cubicBezTo>
                <a:cubicBezTo>
                  <a:pt x="337" y="1"/>
                  <a:pt x="339" y="1"/>
                  <a:pt x="340" y="1"/>
                </a:cubicBezTo>
                <a:cubicBezTo>
                  <a:pt x="340" y="1"/>
                  <a:pt x="340" y="1"/>
                  <a:pt x="340" y="1"/>
                </a:cubicBezTo>
                <a:cubicBezTo>
                  <a:pt x="341" y="1"/>
                  <a:pt x="343" y="1"/>
                  <a:pt x="345" y="0"/>
                </a:cubicBezTo>
                <a:cubicBezTo>
                  <a:pt x="344" y="0"/>
                  <a:pt x="344" y="0"/>
                  <a:pt x="344" y="0"/>
                </a:cubicBezTo>
                <a:cubicBezTo>
                  <a:pt x="346" y="0"/>
                  <a:pt x="346" y="0"/>
                  <a:pt x="346" y="0"/>
                </a:cubicBezTo>
                <a:cubicBezTo>
                  <a:pt x="346" y="0"/>
                  <a:pt x="346" y="0"/>
                  <a:pt x="346" y="0"/>
                </a:cubicBezTo>
                <a:cubicBezTo>
                  <a:pt x="343" y="0"/>
                  <a:pt x="341" y="1"/>
                  <a:pt x="339" y="1"/>
                </a:cubicBezTo>
                <a:cubicBezTo>
                  <a:pt x="339" y="1"/>
                  <a:pt x="339" y="1"/>
                  <a:pt x="339" y="1"/>
                </a:cubicBezTo>
                <a:cubicBezTo>
                  <a:pt x="341" y="1"/>
                  <a:pt x="341" y="1"/>
                  <a:pt x="341" y="1"/>
                </a:cubicBezTo>
                <a:cubicBezTo>
                  <a:pt x="341" y="1"/>
                  <a:pt x="341" y="1"/>
                  <a:pt x="341" y="1"/>
                </a:cubicBezTo>
                <a:cubicBezTo>
                  <a:pt x="341" y="1"/>
                  <a:pt x="341" y="1"/>
                  <a:pt x="337" y="1"/>
                </a:cubicBezTo>
                <a:cubicBezTo>
                  <a:pt x="337" y="1"/>
                  <a:pt x="337" y="1"/>
                  <a:pt x="337" y="1"/>
                </a:cubicBezTo>
                <a:cubicBezTo>
                  <a:pt x="337" y="1"/>
                  <a:pt x="337" y="1"/>
                  <a:pt x="337" y="1"/>
                </a:cubicBezTo>
                <a:cubicBezTo>
                  <a:pt x="335" y="1"/>
                  <a:pt x="335" y="1"/>
                  <a:pt x="335" y="1"/>
                </a:cubicBezTo>
                <a:cubicBezTo>
                  <a:pt x="335" y="1"/>
                  <a:pt x="335" y="1"/>
                  <a:pt x="335" y="1"/>
                </a:cubicBezTo>
                <a:cubicBezTo>
                  <a:pt x="332" y="1"/>
                  <a:pt x="332" y="1"/>
                  <a:pt x="332" y="1"/>
                </a:cubicBezTo>
                <a:cubicBezTo>
                  <a:pt x="332" y="1"/>
                  <a:pt x="332" y="1"/>
                  <a:pt x="332" y="1"/>
                </a:cubicBezTo>
                <a:cubicBezTo>
                  <a:pt x="331" y="2"/>
                  <a:pt x="331" y="2"/>
                  <a:pt x="331" y="2"/>
                </a:cubicBezTo>
                <a:cubicBezTo>
                  <a:pt x="327" y="2"/>
                  <a:pt x="327" y="2"/>
                  <a:pt x="327" y="2"/>
                </a:cubicBezTo>
                <a:cubicBezTo>
                  <a:pt x="321" y="3"/>
                  <a:pt x="321" y="3"/>
                  <a:pt x="320" y="3"/>
                </a:cubicBezTo>
                <a:cubicBezTo>
                  <a:pt x="324" y="2"/>
                  <a:pt x="324" y="2"/>
                  <a:pt x="324" y="2"/>
                </a:cubicBezTo>
                <a:cubicBezTo>
                  <a:pt x="326" y="2"/>
                  <a:pt x="326" y="2"/>
                  <a:pt x="326" y="2"/>
                </a:cubicBezTo>
                <a:cubicBezTo>
                  <a:pt x="327" y="2"/>
                  <a:pt x="327" y="2"/>
                  <a:pt x="327" y="2"/>
                </a:cubicBezTo>
                <a:cubicBezTo>
                  <a:pt x="324" y="2"/>
                  <a:pt x="324" y="2"/>
                  <a:pt x="324" y="2"/>
                </a:cubicBezTo>
                <a:cubicBezTo>
                  <a:pt x="320" y="3"/>
                  <a:pt x="320" y="3"/>
                  <a:pt x="320" y="3"/>
                </a:cubicBezTo>
                <a:cubicBezTo>
                  <a:pt x="316" y="4"/>
                  <a:pt x="316" y="4"/>
                  <a:pt x="316" y="4"/>
                </a:cubicBezTo>
                <a:cubicBezTo>
                  <a:pt x="317" y="4"/>
                  <a:pt x="317" y="4"/>
                  <a:pt x="317" y="4"/>
                </a:cubicBezTo>
                <a:cubicBezTo>
                  <a:pt x="316" y="4"/>
                  <a:pt x="316" y="4"/>
                  <a:pt x="316" y="4"/>
                </a:cubicBezTo>
                <a:cubicBezTo>
                  <a:pt x="318" y="3"/>
                  <a:pt x="319" y="3"/>
                  <a:pt x="321" y="3"/>
                </a:cubicBezTo>
                <a:cubicBezTo>
                  <a:pt x="320" y="3"/>
                  <a:pt x="320" y="3"/>
                  <a:pt x="320" y="3"/>
                </a:cubicBezTo>
                <a:cubicBezTo>
                  <a:pt x="320" y="3"/>
                  <a:pt x="320" y="3"/>
                  <a:pt x="320" y="3"/>
                </a:cubicBezTo>
                <a:cubicBezTo>
                  <a:pt x="323" y="3"/>
                  <a:pt x="323" y="3"/>
                  <a:pt x="323" y="3"/>
                </a:cubicBezTo>
                <a:cubicBezTo>
                  <a:pt x="326" y="2"/>
                  <a:pt x="326" y="2"/>
                  <a:pt x="326" y="2"/>
                </a:cubicBezTo>
                <a:cubicBezTo>
                  <a:pt x="328" y="2"/>
                  <a:pt x="329" y="2"/>
                  <a:pt x="331" y="2"/>
                </a:cubicBezTo>
                <a:cubicBezTo>
                  <a:pt x="330" y="2"/>
                  <a:pt x="330" y="2"/>
                  <a:pt x="330" y="2"/>
                </a:cubicBezTo>
                <a:cubicBezTo>
                  <a:pt x="330" y="2"/>
                  <a:pt x="330" y="2"/>
                  <a:pt x="330" y="2"/>
                </a:cubicBezTo>
                <a:cubicBezTo>
                  <a:pt x="328" y="2"/>
                  <a:pt x="326" y="3"/>
                  <a:pt x="324" y="3"/>
                </a:cubicBezTo>
                <a:cubicBezTo>
                  <a:pt x="324" y="3"/>
                  <a:pt x="324" y="3"/>
                  <a:pt x="324" y="3"/>
                </a:cubicBezTo>
                <a:cubicBezTo>
                  <a:pt x="323" y="3"/>
                  <a:pt x="323" y="3"/>
                  <a:pt x="323" y="3"/>
                </a:cubicBezTo>
                <a:cubicBezTo>
                  <a:pt x="323" y="3"/>
                  <a:pt x="323" y="3"/>
                  <a:pt x="323" y="3"/>
                </a:cubicBezTo>
                <a:cubicBezTo>
                  <a:pt x="321" y="3"/>
                  <a:pt x="321" y="3"/>
                  <a:pt x="321" y="3"/>
                </a:cubicBezTo>
                <a:cubicBezTo>
                  <a:pt x="321" y="3"/>
                  <a:pt x="321" y="3"/>
                  <a:pt x="321" y="3"/>
                </a:cubicBezTo>
                <a:cubicBezTo>
                  <a:pt x="320" y="3"/>
                  <a:pt x="320" y="3"/>
                  <a:pt x="320" y="3"/>
                </a:cubicBezTo>
                <a:cubicBezTo>
                  <a:pt x="319" y="3"/>
                  <a:pt x="319" y="3"/>
                  <a:pt x="319" y="3"/>
                </a:cubicBezTo>
                <a:cubicBezTo>
                  <a:pt x="318" y="3"/>
                  <a:pt x="317" y="4"/>
                  <a:pt x="317" y="4"/>
                </a:cubicBezTo>
                <a:cubicBezTo>
                  <a:pt x="317" y="4"/>
                  <a:pt x="317" y="4"/>
                  <a:pt x="317" y="4"/>
                </a:cubicBezTo>
                <a:cubicBezTo>
                  <a:pt x="316" y="4"/>
                  <a:pt x="316" y="4"/>
                  <a:pt x="316" y="4"/>
                </a:cubicBezTo>
                <a:cubicBezTo>
                  <a:pt x="315" y="4"/>
                  <a:pt x="314" y="4"/>
                  <a:pt x="313" y="4"/>
                </a:cubicBezTo>
                <a:cubicBezTo>
                  <a:pt x="312" y="4"/>
                  <a:pt x="312" y="4"/>
                  <a:pt x="312" y="4"/>
                </a:cubicBezTo>
                <a:cubicBezTo>
                  <a:pt x="310" y="5"/>
                  <a:pt x="310" y="5"/>
                  <a:pt x="310" y="5"/>
                </a:cubicBezTo>
                <a:cubicBezTo>
                  <a:pt x="307" y="5"/>
                  <a:pt x="307" y="5"/>
                  <a:pt x="307" y="5"/>
                </a:cubicBezTo>
                <a:cubicBezTo>
                  <a:pt x="306" y="5"/>
                  <a:pt x="306" y="5"/>
                  <a:pt x="306" y="5"/>
                </a:cubicBezTo>
                <a:cubicBezTo>
                  <a:pt x="306" y="6"/>
                  <a:pt x="306" y="6"/>
                  <a:pt x="306" y="6"/>
                </a:cubicBezTo>
                <a:cubicBezTo>
                  <a:pt x="308" y="4"/>
                  <a:pt x="311" y="5"/>
                  <a:pt x="314" y="4"/>
                </a:cubicBezTo>
                <a:cubicBezTo>
                  <a:pt x="315" y="4"/>
                  <a:pt x="315" y="4"/>
                  <a:pt x="315" y="4"/>
                </a:cubicBezTo>
                <a:cubicBezTo>
                  <a:pt x="312" y="4"/>
                  <a:pt x="312" y="4"/>
                  <a:pt x="312" y="4"/>
                </a:cubicBezTo>
                <a:cubicBezTo>
                  <a:pt x="309" y="5"/>
                  <a:pt x="309" y="5"/>
                  <a:pt x="309" y="5"/>
                </a:cubicBezTo>
                <a:cubicBezTo>
                  <a:pt x="305" y="5"/>
                  <a:pt x="305" y="5"/>
                  <a:pt x="305" y="5"/>
                </a:cubicBezTo>
                <a:cubicBezTo>
                  <a:pt x="300" y="6"/>
                  <a:pt x="300" y="6"/>
                  <a:pt x="300" y="6"/>
                </a:cubicBezTo>
                <a:cubicBezTo>
                  <a:pt x="298" y="7"/>
                  <a:pt x="298" y="7"/>
                  <a:pt x="298" y="7"/>
                </a:cubicBezTo>
                <a:cubicBezTo>
                  <a:pt x="297" y="7"/>
                  <a:pt x="296" y="7"/>
                  <a:pt x="294" y="8"/>
                </a:cubicBezTo>
                <a:cubicBezTo>
                  <a:pt x="293" y="8"/>
                  <a:pt x="292" y="8"/>
                  <a:pt x="291" y="9"/>
                </a:cubicBezTo>
                <a:cubicBezTo>
                  <a:pt x="296" y="7"/>
                  <a:pt x="296" y="7"/>
                  <a:pt x="296" y="7"/>
                </a:cubicBezTo>
                <a:cubicBezTo>
                  <a:pt x="297" y="7"/>
                  <a:pt x="297" y="7"/>
                  <a:pt x="297" y="7"/>
                </a:cubicBezTo>
                <a:cubicBezTo>
                  <a:pt x="296" y="7"/>
                  <a:pt x="296" y="7"/>
                  <a:pt x="296" y="7"/>
                </a:cubicBezTo>
                <a:cubicBezTo>
                  <a:pt x="295" y="7"/>
                  <a:pt x="295" y="7"/>
                  <a:pt x="295" y="7"/>
                </a:cubicBezTo>
                <a:cubicBezTo>
                  <a:pt x="293" y="8"/>
                  <a:pt x="293" y="8"/>
                  <a:pt x="293" y="8"/>
                </a:cubicBezTo>
                <a:cubicBezTo>
                  <a:pt x="292" y="8"/>
                  <a:pt x="291" y="8"/>
                  <a:pt x="290" y="9"/>
                </a:cubicBezTo>
                <a:cubicBezTo>
                  <a:pt x="287" y="9"/>
                  <a:pt x="287" y="9"/>
                  <a:pt x="287" y="9"/>
                </a:cubicBezTo>
                <a:cubicBezTo>
                  <a:pt x="286" y="9"/>
                  <a:pt x="286" y="9"/>
                  <a:pt x="286" y="9"/>
                </a:cubicBezTo>
                <a:cubicBezTo>
                  <a:pt x="286" y="9"/>
                  <a:pt x="286" y="9"/>
                  <a:pt x="286" y="9"/>
                </a:cubicBezTo>
                <a:cubicBezTo>
                  <a:pt x="287" y="9"/>
                  <a:pt x="287" y="9"/>
                  <a:pt x="287" y="9"/>
                </a:cubicBezTo>
                <a:cubicBezTo>
                  <a:pt x="284" y="10"/>
                  <a:pt x="284" y="10"/>
                  <a:pt x="284" y="10"/>
                </a:cubicBezTo>
                <a:cubicBezTo>
                  <a:pt x="281" y="11"/>
                  <a:pt x="281" y="11"/>
                  <a:pt x="281" y="11"/>
                </a:cubicBezTo>
                <a:cubicBezTo>
                  <a:pt x="281" y="11"/>
                  <a:pt x="281" y="11"/>
                  <a:pt x="281" y="11"/>
                </a:cubicBezTo>
                <a:cubicBezTo>
                  <a:pt x="282" y="11"/>
                  <a:pt x="284" y="10"/>
                  <a:pt x="285" y="10"/>
                </a:cubicBezTo>
                <a:cubicBezTo>
                  <a:pt x="282" y="11"/>
                  <a:pt x="282" y="11"/>
                  <a:pt x="282" y="11"/>
                </a:cubicBezTo>
                <a:cubicBezTo>
                  <a:pt x="278" y="11"/>
                  <a:pt x="278" y="11"/>
                  <a:pt x="278" y="11"/>
                </a:cubicBezTo>
                <a:cubicBezTo>
                  <a:pt x="278" y="12"/>
                  <a:pt x="278" y="12"/>
                  <a:pt x="278" y="12"/>
                </a:cubicBezTo>
                <a:cubicBezTo>
                  <a:pt x="280" y="11"/>
                  <a:pt x="282" y="11"/>
                  <a:pt x="283" y="10"/>
                </a:cubicBezTo>
                <a:cubicBezTo>
                  <a:pt x="280" y="11"/>
                  <a:pt x="277" y="12"/>
                  <a:pt x="274" y="12"/>
                </a:cubicBezTo>
                <a:cubicBezTo>
                  <a:pt x="271" y="13"/>
                  <a:pt x="271" y="13"/>
                  <a:pt x="271" y="13"/>
                </a:cubicBezTo>
                <a:cubicBezTo>
                  <a:pt x="267" y="14"/>
                  <a:pt x="267" y="14"/>
                  <a:pt x="267" y="14"/>
                </a:cubicBezTo>
                <a:cubicBezTo>
                  <a:pt x="265" y="15"/>
                  <a:pt x="265" y="15"/>
                  <a:pt x="265" y="15"/>
                </a:cubicBezTo>
                <a:cubicBezTo>
                  <a:pt x="265" y="15"/>
                  <a:pt x="266" y="15"/>
                  <a:pt x="267" y="15"/>
                </a:cubicBezTo>
                <a:cubicBezTo>
                  <a:pt x="266" y="15"/>
                  <a:pt x="265" y="15"/>
                  <a:pt x="265" y="15"/>
                </a:cubicBezTo>
                <a:cubicBezTo>
                  <a:pt x="266" y="15"/>
                  <a:pt x="267" y="15"/>
                  <a:pt x="267" y="14"/>
                </a:cubicBezTo>
                <a:cubicBezTo>
                  <a:pt x="266" y="15"/>
                  <a:pt x="266" y="15"/>
                  <a:pt x="266" y="15"/>
                </a:cubicBezTo>
                <a:cubicBezTo>
                  <a:pt x="266" y="15"/>
                  <a:pt x="266" y="15"/>
                  <a:pt x="267" y="15"/>
                </a:cubicBezTo>
                <a:cubicBezTo>
                  <a:pt x="267" y="15"/>
                  <a:pt x="267" y="15"/>
                  <a:pt x="267" y="15"/>
                </a:cubicBezTo>
                <a:cubicBezTo>
                  <a:pt x="264" y="16"/>
                  <a:pt x="264" y="16"/>
                  <a:pt x="263" y="16"/>
                </a:cubicBezTo>
                <a:cubicBezTo>
                  <a:pt x="264" y="16"/>
                  <a:pt x="264" y="16"/>
                  <a:pt x="264" y="16"/>
                </a:cubicBezTo>
                <a:cubicBezTo>
                  <a:pt x="264" y="16"/>
                  <a:pt x="264" y="16"/>
                  <a:pt x="264" y="16"/>
                </a:cubicBezTo>
                <a:cubicBezTo>
                  <a:pt x="268" y="15"/>
                  <a:pt x="268" y="15"/>
                  <a:pt x="271" y="14"/>
                </a:cubicBezTo>
                <a:cubicBezTo>
                  <a:pt x="274" y="13"/>
                  <a:pt x="274" y="13"/>
                  <a:pt x="274" y="13"/>
                </a:cubicBezTo>
                <a:cubicBezTo>
                  <a:pt x="272" y="14"/>
                  <a:pt x="272" y="14"/>
                  <a:pt x="272" y="14"/>
                </a:cubicBezTo>
                <a:cubicBezTo>
                  <a:pt x="276" y="12"/>
                  <a:pt x="276" y="12"/>
                  <a:pt x="276" y="12"/>
                </a:cubicBezTo>
                <a:cubicBezTo>
                  <a:pt x="277" y="12"/>
                  <a:pt x="277" y="12"/>
                  <a:pt x="277" y="12"/>
                </a:cubicBezTo>
                <a:cubicBezTo>
                  <a:pt x="281" y="11"/>
                  <a:pt x="281" y="11"/>
                  <a:pt x="281" y="11"/>
                </a:cubicBezTo>
                <a:cubicBezTo>
                  <a:pt x="285" y="10"/>
                  <a:pt x="285" y="10"/>
                  <a:pt x="285" y="10"/>
                </a:cubicBezTo>
                <a:cubicBezTo>
                  <a:pt x="285" y="10"/>
                  <a:pt x="285" y="10"/>
                  <a:pt x="285" y="10"/>
                </a:cubicBezTo>
                <a:cubicBezTo>
                  <a:pt x="285" y="10"/>
                  <a:pt x="285" y="10"/>
                  <a:pt x="285" y="10"/>
                </a:cubicBezTo>
                <a:cubicBezTo>
                  <a:pt x="288" y="10"/>
                  <a:pt x="291" y="9"/>
                  <a:pt x="293" y="8"/>
                </a:cubicBezTo>
                <a:cubicBezTo>
                  <a:pt x="294" y="8"/>
                  <a:pt x="294" y="8"/>
                  <a:pt x="294" y="8"/>
                </a:cubicBezTo>
                <a:cubicBezTo>
                  <a:pt x="294" y="8"/>
                  <a:pt x="299" y="7"/>
                  <a:pt x="300" y="7"/>
                </a:cubicBezTo>
                <a:cubicBezTo>
                  <a:pt x="297" y="7"/>
                  <a:pt x="297" y="7"/>
                  <a:pt x="297" y="7"/>
                </a:cubicBezTo>
                <a:cubicBezTo>
                  <a:pt x="296" y="8"/>
                  <a:pt x="296" y="8"/>
                  <a:pt x="296" y="8"/>
                </a:cubicBezTo>
                <a:cubicBezTo>
                  <a:pt x="299" y="7"/>
                  <a:pt x="299" y="7"/>
                  <a:pt x="299" y="7"/>
                </a:cubicBezTo>
                <a:cubicBezTo>
                  <a:pt x="300" y="7"/>
                  <a:pt x="302" y="6"/>
                  <a:pt x="304" y="6"/>
                </a:cubicBezTo>
                <a:cubicBezTo>
                  <a:pt x="304" y="6"/>
                  <a:pt x="304" y="6"/>
                  <a:pt x="304" y="6"/>
                </a:cubicBezTo>
                <a:cubicBezTo>
                  <a:pt x="302" y="7"/>
                  <a:pt x="302" y="7"/>
                  <a:pt x="302" y="7"/>
                </a:cubicBezTo>
                <a:cubicBezTo>
                  <a:pt x="301" y="7"/>
                  <a:pt x="301" y="7"/>
                  <a:pt x="301" y="7"/>
                </a:cubicBezTo>
                <a:cubicBezTo>
                  <a:pt x="302" y="7"/>
                  <a:pt x="304" y="6"/>
                  <a:pt x="305" y="6"/>
                </a:cubicBezTo>
                <a:cubicBezTo>
                  <a:pt x="309" y="5"/>
                  <a:pt x="309" y="5"/>
                  <a:pt x="309" y="5"/>
                </a:cubicBezTo>
                <a:cubicBezTo>
                  <a:pt x="309" y="5"/>
                  <a:pt x="309" y="5"/>
                  <a:pt x="309" y="5"/>
                </a:cubicBezTo>
                <a:cubicBezTo>
                  <a:pt x="307" y="6"/>
                  <a:pt x="307" y="6"/>
                  <a:pt x="307" y="6"/>
                </a:cubicBezTo>
                <a:cubicBezTo>
                  <a:pt x="307" y="6"/>
                  <a:pt x="307" y="6"/>
                  <a:pt x="307" y="6"/>
                </a:cubicBezTo>
                <a:cubicBezTo>
                  <a:pt x="309" y="6"/>
                  <a:pt x="309" y="6"/>
                  <a:pt x="309" y="6"/>
                </a:cubicBezTo>
                <a:cubicBezTo>
                  <a:pt x="314" y="5"/>
                  <a:pt x="314" y="5"/>
                  <a:pt x="314" y="5"/>
                </a:cubicBezTo>
                <a:cubicBezTo>
                  <a:pt x="315" y="4"/>
                  <a:pt x="315" y="4"/>
                  <a:pt x="315" y="4"/>
                </a:cubicBezTo>
                <a:cubicBezTo>
                  <a:pt x="315" y="5"/>
                  <a:pt x="315" y="5"/>
                  <a:pt x="315" y="5"/>
                </a:cubicBezTo>
                <a:cubicBezTo>
                  <a:pt x="315" y="5"/>
                  <a:pt x="315" y="5"/>
                  <a:pt x="315" y="5"/>
                </a:cubicBezTo>
                <a:cubicBezTo>
                  <a:pt x="318" y="4"/>
                  <a:pt x="318" y="4"/>
                  <a:pt x="318" y="4"/>
                </a:cubicBezTo>
                <a:cubicBezTo>
                  <a:pt x="320" y="4"/>
                  <a:pt x="320" y="4"/>
                  <a:pt x="320" y="4"/>
                </a:cubicBezTo>
                <a:cubicBezTo>
                  <a:pt x="323" y="3"/>
                  <a:pt x="327" y="3"/>
                  <a:pt x="330" y="3"/>
                </a:cubicBezTo>
                <a:cubicBezTo>
                  <a:pt x="331" y="3"/>
                  <a:pt x="331" y="3"/>
                  <a:pt x="331" y="3"/>
                </a:cubicBezTo>
                <a:cubicBezTo>
                  <a:pt x="332" y="2"/>
                  <a:pt x="332" y="2"/>
                  <a:pt x="332" y="2"/>
                </a:cubicBezTo>
                <a:cubicBezTo>
                  <a:pt x="333" y="2"/>
                  <a:pt x="334" y="2"/>
                  <a:pt x="335" y="2"/>
                </a:cubicBezTo>
                <a:cubicBezTo>
                  <a:pt x="333" y="2"/>
                  <a:pt x="333" y="2"/>
                  <a:pt x="332" y="2"/>
                </a:cubicBezTo>
                <a:cubicBezTo>
                  <a:pt x="333" y="2"/>
                  <a:pt x="333" y="2"/>
                  <a:pt x="333" y="2"/>
                </a:cubicBezTo>
                <a:cubicBezTo>
                  <a:pt x="332" y="2"/>
                  <a:pt x="332" y="2"/>
                  <a:pt x="332" y="2"/>
                </a:cubicBezTo>
                <a:cubicBezTo>
                  <a:pt x="335" y="2"/>
                  <a:pt x="335" y="2"/>
                  <a:pt x="335" y="2"/>
                </a:cubicBezTo>
                <a:cubicBezTo>
                  <a:pt x="337" y="2"/>
                  <a:pt x="337" y="2"/>
                  <a:pt x="337" y="2"/>
                </a:cubicBezTo>
                <a:cubicBezTo>
                  <a:pt x="337" y="2"/>
                  <a:pt x="337" y="2"/>
                  <a:pt x="337" y="2"/>
                </a:cubicBezTo>
                <a:cubicBezTo>
                  <a:pt x="337" y="2"/>
                  <a:pt x="337" y="2"/>
                  <a:pt x="337" y="2"/>
                </a:cubicBezTo>
                <a:cubicBezTo>
                  <a:pt x="338" y="2"/>
                  <a:pt x="340" y="2"/>
                  <a:pt x="341" y="1"/>
                </a:cubicBezTo>
                <a:cubicBezTo>
                  <a:pt x="342" y="1"/>
                  <a:pt x="342" y="1"/>
                  <a:pt x="346" y="1"/>
                </a:cubicBezTo>
                <a:moveTo>
                  <a:pt x="300" y="6"/>
                </a:moveTo>
                <a:cubicBezTo>
                  <a:pt x="301" y="6"/>
                  <a:pt x="303" y="6"/>
                  <a:pt x="304" y="6"/>
                </a:cubicBezTo>
                <a:cubicBezTo>
                  <a:pt x="305" y="5"/>
                  <a:pt x="306" y="5"/>
                  <a:pt x="308" y="5"/>
                </a:cubicBezTo>
                <a:cubicBezTo>
                  <a:pt x="311" y="4"/>
                  <a:pt x="311" y="4"/>
                  <a:pt x="311" y="4"/>
                </a:cubicBezTo>
                <a:cubicBezTo>
                  <a:pt x="311" y="4"/>
                  <a:pt x="312" y="4"/>
                  <a:pt x="313" y="4"/>
                </a:cubicBezTo>
                <a:cubicBezTo>
                  <a:pt x="314" y="4"/>
                  <a:pt x="315" y="4"/>
                  <a:pt x="315" y="4"/>
                </a:cubicBezTo>
                <a:cubicBezTo>
                  <a:pt x="315" y="4"/>
                  <a:pt x="314" y="4"/>
                  <a:pt x="313" y="4"/>
                </a:cubicBezTo>
                <a:cubicBezTo>
                  <a:pt x="313" y="4"/>
                  <a:pt x="319" y="3"/>
                  <a:pt x="324" y="2"/>
                </a:cubicBezTo>
                <a:cubicBezTo>
                  <a:pt x="326" y="2"/>
                  <a:pt x="328" y="2"/>
                  <a:pt x="331" y="2"/>
                </a:cubicBezTo>
                <a:cubicBezTo>
                  <a:pt x="330" y="2"/>
                  <a:pt x="329" y="2"/>
                  <a:pt x="328" y="2"/>
                </a:cubicBezTo>
                <a:cubicBezTo>
                  <a:pt x="328" y="2"/>
                  <a:pt x="328" y="2"/>
                  <a:pt x="328" y="2"/>
                </a:cubicBezTo>
                <a:cubicBezTo>
                  <a:pt x="327" y="2"/>
                  <a:pt x="326" y="2"/>
                  <a:pt x="325" y="2"/>
                </a:cubicBezTo>
                <a:cubicBezTo>
                  <a:pt x="325" y="2"/>
                  <a:pt x="325" y="2"/>
                  <a:pt x="325" y="2"/>
                </a:cubicBezTo>
                <a:cubicBezTo>
                  <a:pt x="323" y="2"/>
                  <a:pt x="321" y="3"/>
                  <a:pt x="319" y="3"/>
                </a:cubicBezTo>
                <a:cubicBezTo>
                  <a:pt x="319" y="3"/>
                  <a:pt x="319" y="3"/>
                  <a:pt x="319" y="3"/>
                </a:cubicBezTo>
                <a:cubicBezTo>
                  <a:pt x="319" y="3"/>
                  <a:pt x="319" y="3"/>
                  <a:pt x="319" y="3"/>
                </a:cubicBezTo>
                <a:cubicBezTo>
                  <a:pt x="315" y="4"/>
                  <a:pt x="315" y="4"/>
                  <a:pt x="315" y="4"/>
                </a:cubicBezTo>
                <a:cubicBezTo>
                  <a:pt x="313" y="4"/>
                  <a:pt x="313" y="4"/>
                  <a:pt x="313" y="4"/>
                </a:cubicBezTo>
                <a:cubicBezTo>
                  <a:pt x="309" y="5"/>
                  <a:pt x="309" y="5"/>
                  <a:pt x="309" y="5"/>
                </a:cubicBezTo>
                <a:cubicBezTo>
                  <a:pt x="309" y="5"/>
                  <a:pt x="309" y="5"/>
                  <a:pt x="309" y="5"/>
                </a:cubicBezTo>
                <a:cubicBezTo>
                  <a:pt x="308" y="5"/>
                  <a:pt x="308" y="5"/>
                  <a:pt x="307" y="5"/>
                </a:cubicBezTo>
                <a:cubicBezTo>
                  <a:pt x="304" y="5"/>
                  <a:pt x="304" y="5"/>
                  <a:pt x="304" y="5"/>
                </a:cubicBezTo>
                <a:cubicBezTo>
                  <a:pt x="303" y="6"/>
                  <a:pt x="303" y="6"/>
                  <a:pt x="303" y="6"/>
                </a:cubicBezTo>
                <a:cubicBezTo>
                  <a:pt x="303" y="6"/>
                  <a:pt x="303" y="6"/>
                  <a:pt x="303" y="6"/>
                </a:cubicBezTo>
                <a:cubicBezTo>
                  <a:pt x="304" y="5"/>
                  <a:pt x="304" y="5"/>
                  <a:pt x="304" y="5"/>
                </a:cubicBezTo>
                <a:cubicBezTo>
                  <a:pt x="304" y="5"/>
                  <a:pt x="304" y="5"/>
                  <a:pt x="304" y="5"/>
                </a:cubicBezTo>
                <a:cubicBezTo>
                  <a:pt x="303" y="6"/>
                  <a:pt x="301" y="6"/>
                  <a:pt x="300" y="6"/>
                </a:cubicBezTo>
                <a:cubicBezTo>
                  <a:pt x="300" y="6"/>
                  <a:pt x="300" y="6"/>
                  <a:pt x="300" y="6"/>
                </a:cubicBezTo>
                <a:cubicBezTo>
                  <a:pt x="298" y="7"/>
                  <a:pt x="298" y="7"/>
                  <a:pt x="298" y="7"/>
                </a:cubicBezTo>
                <a:cubicBezTo>
                  <a:pt x="295" y="7"/>
                  <a:pt x="295" y="7"/>
                  <a:pt x="295" y="7"/>
                </a:cubicBezTo>
                <a:cubicBezTo>
                  <a:pt x="291" y="8"/>
                  <a:pt x="291" y="8"/>
                  <a:pt x="291" y="8"/>
                </a:cubicBezTo>
                <a:cubicBezTo>
                  <a:pt x="289" y="9"/>
                  <a:pt x="289" y="9"/>
                  <a:pt x="289" y="9"/>
                </a:cubicBezTo>
                <a:cubicBezTo>
                  <a:pt x="290" y="8"/>
                  <a:pt x="290" y="8"/>
                  <a:pt x="290" y="8"/>
                </a:cubicBezTo>
                <a:cubicBezTo>
                  <a:pt x="288" y="9"/>
                  <a:pt x="288" y="9"/>
                  <a:pt x="288" y="9"/>
                </a:cubicBezTo>
                <a:cubicBezTo>
                  <a:pt x="291" y="8"/>
                  <a:pt x="291" y="8"/>
                  <a:pt x="291" y="8"/>
                </a:cubicBezTo>
                <a:cubicBezTo>
                  <a:pt x="291" y="8"/>
                  <a:pt x="291" y="8"/>
                  <a:pt x="291" y="8"/>
                </a:cubicBezTo>
                <a:cubicBezTo>
                  <a:pt x="292" y="8"/>
                  <a:pt x="293" y="8"/>
                  <a:pt x="294" y="8"/>
                </a:cubicBezTo>
                <a:cubicBezTo>
                  <a:pt x="297" y="7"/>
                  <a:pt x="297" y="7"/>
                  <a:pt x="297" y="7"/>
                </a:cubicBezTo>
                <a:cubicBezTo>
                  <a:pt x="296" y="7"/>
                  <a:pt x="296" y="7"/>
                  <a:pt x="295" y="7"/>
                </a:cubicBezTo>
                <a:cubicBezTo>
                  <a:pt x="296" y="7"/>
                  <a:pt x="297" y="7"/>
                  <a:pt x="298" y="7"/>
                </a:cubicBezTo>
                <a:cubicBezTo>
                  <a:pt x="297" y="7"/>
                  <a:pt x="297" y="7"/>
                  <a:pt x="297" y="7"/>
                </a:cubicBezTo>
                <a:cubicBezTo>
                  <a:pt x="298" y="7"/>
                  <a:pt x="299" y="7"/>
                  <a:pt x="300" y="6"/>
                </a:cubicBezTo>
                <a:moveTo>
                  <a:pt x="275" y="12"/>
                </a:moveTo>
                <a:cubicBezTo>
                  <a:pt x="277" y="11"/>
                  <a:pt x="280" y="11"/>
                  <a:pt x="282" y="10"/>
                </a:cubicBezTo>
                <a:cubicBezTo>
                  <a:pt x="281" y="11"/>
                  <a:pt x="281" y="11"/>
                  <a:pt x="281" y="11"/>
                </a:cubicBezTo>
                <a:cubicBezTo>
                  <a:pt x="277" y="12"/>
                  <a:pt x="277" y="12"/>
                  <a:pt x="277" y="12"/>
                </a:cubicBezTo>
                <a:cubicBezTo>
                  <a:pt x="275" y="12"/>
                  <a:pt x="275" y="12"/>
                  <a:pt x="275" y="12"/>
                </a:cubicBezTo>
                <a:moveTo>
                  <a:pt x="251" y="20"/>
                </a:moveTo>
                <a:cubicBezTo>
                  <a:pt x="251" y="20"/>
                  <a:pt x="251" y="20"/>
                  <a:pt x="251" y="20"/>
                </a:cubicBezTo>
                <a:cubicBezTo>
                  <a:pt x="256" y="18"/>
                  <a:pt x="256" y="18"/>
                  <a:pt x="256" y="18"/>
                </a:cubicBezTo>
                <a:cubicBezTo>
                  <a:pt x="258" y="18"/>
                  <a:pt x="258" y="18"/>
                  <a:pt x="258" y="18"/>
                </a:cubicBezTo>
                <a:cubicBezTo>
                  <a:pt x="259" y="17"/>
                  <a:pt x="259" y="17"/>
                  <a:pt x="259" y="17"/>
                </a:cubicBezTo>
                <a:cubicBezTo>
                  <a:pt x="257" y="18"/>
                  <a:pt x="257" y="18"/>
                  <a:pt x="257" y="18"/>
                </a:cubicBezTo>
                <a:cubicBezTo>
                  <a:pt x="255" y="18"/>
                  <a:pt x="255" y="18"/>
                  <a:pt x="255" y="18"/>
                </a:cubicBezTo>
                <a:cubicBezTo>
                  <a:pt x="255" y="18"/>
                  <a:pt x="255" y="18"/>
                  <a:pt x="255" y="18"/>
                </a:cubicBezTo>
                <a:cubicBezTo>
                  <a:pt x="256" y="18"/>
                  <a:pt x="256" y="18"/>
                  <a:pt x="256" y="18"/>
                </a:cubicBezTo>
                <a:cubicBezTo>
                  <a:pt x="256" y="18"/>
                  <a:pt x="256" y="18"/>
                  <a:pt x="256" y="18"/>
                </a:cubicBezTo>
                <a:cubicBezTo>
                  <a:pt x="260" y="16"/>
                  <a:pt x="260" y="16"/>
                  <a:pt x="260" y="16"/>
                </a:cubicBezTo>
                <a:cubicBezTo>
                  <a:pt x="265" y="15"/>
                  <a:pt x="265" y="15"/>
                  <a:pt x="265" y="15"/>
                </a:cubicBezTo>
                <a:cubicBezTo>
                  <a:pt x="269" y="14"/>
                  <a:pt x="269" y="14"/>
                  <a:pt x="269" y="14"/>
                </a:cubicBezTo>
                <a:cubicBezTo>
                  <a:pt x="269" y="14"/>
                  <a:pt x="269" y="14"/>
                  <a:pt x="269" y="14"/>
                </a:cubicBezTo>
                <a:cubicBezTo>
                  <a:pt x="266" y="15"/>
                  <a:pt x="266" y="15"/>
                  <a:pt x="266" y="15"/>
                </a:cubicBezTo>
                <a:cubicBezTo>
                  <a:pt x="245" y="21"/>
                  <a:pt x="245" y="21"/>
                  <a:pt x="245" y="21"/>
                </a:cubicBezTo>
                <a:cubicBezTo>
                  <a:pt x="246" y="21"/>
                  <a:pt x="246" y="21"/>
                  <a:pt x="246" y="21"/>
                </a:cubicBezTo>
                <a:cubicBezTo>
                  <a:pt x="246" y="21"/>
                  <a:pt x="247" y="21"/>
                  <a:pt x="248" y="21"/>
                </a:cubicBezTo>
                <a:cubicBezTo>
                  <a:pt x="244" y="22"/>
                  <a:pt x="244" y="22"/>
                  <a:pt x="244" y="22"/>
                </a:cubicBezTo>
                <a:cubicBezTo>
                  <a:pt x="244" y="22"/>
                  <a:pt x="244" y="22"/>
                  <a:pt x="244" y="22"/>
                </a:cubicBezTo>
                <a:cubicBezTo>
                  <a:pt x="244" y="22"/>
                  <a:pt x="244" y="22"/>
                  <a:pt x="244" y="22"/>
                </a:cubicBezTo>
                <a:cubicBezTo>
                  <a:pt x="245" y="22"/>
                  <a:pt x="245" y="22"/>
                  <a:pt x="245" y="22"/>
                </a:cubicBezTo>
                <a:cubicBezTo>
                  <a:pt x="247" y="21"/>
                  <a:pt x="247" y="21"/>
                  <a:pt x="247" y="21"/>
                </a:cubicBezTo>
                <a:cubicBezTo>
                  <a:pt x="245" y="22"/>
                  <a:pt x="245" y="22"/>
                  <a:pt x="245" y="22"/>
                </a:cubicBezTo>
                <a:cubicBezTo>
                  <a:pt x="247" y="22"/>
                  <a:pt x="249" y="21"/>
                  <a:pt x="251" y="20"/>
                </a:cubicBezTo>
                <a:moveTo>
                  <a:pt x="179" y="56"/>
                </a:moveTo>
                <a:cubicBezTo>
                  <a:pt x="182" y="54"/>
                  <a:pt x="182" y="54"/>
                  <a:pt x="182" y="54"/>
                </a:cubicBezTo>
                <a:cubicBezTo>
                  <a:pt x="186" y="52"/>
                  <a:pt x="186" y="52"/>
                  <a:pt x="186" y="52"/>
                </a:cubicBezTo>
                <a:cubicBezTo>
                  <a:pt x="185" y="52"/>
                  <a:pt x="185" y="52"/>
                  <a:pt x="180" y="54"/>
                </a:cubicBezTo>
                <a:cubicBezTo>
                  <a:pt x="177" y="56"/>
                  <a:pt x="177" y="56"/>
                  <a:pt x="177" y="56"/>
                </a:cubicBezTo>
                <a:cubicBezTo>
                  <a:pt x="177" y="57"/>
                  <a:pt x="177" y="57"/>
                  <a:pt x="177" y="57"/>
                </a:cubicBezTo>
                <a:cubicBezTo>
                  <a:pt x="179" y="56"/>
                  <a:pt x="179" y="56"/>
                  <a:pt x="179" y="56"/>
                </a:cubicBezTo>
                <a:moveTo>
                  <a:pt x="156" y="69"/>
                </a:moveTo>
                <a:cubicBezTo>
                  <a:pt x="154" y="70"/>
                  <a:pt x="154" y="70"/>
                  <a:pt x="154" y="70"/>
                </a:cubicBezTo>
                <a:cubicBezTo>
                  <a:pt x="153" y="71"/>
                  <a:pt x="153" y="71"/>
                  <a:pt x="153" y="71"/>
                </a:cubicBezTo>
                <a:cubicBezTo>
                  <a:pt x="160" y="66"/>
                  <a:pt x="160" y="66"/>
                  <a:pt x="160" y="66"/>
                </a:cubicBezTo>
                <a:cubicBezTo>
                  <a:pt x="159" y="66"/>
                  <a:pt x="159" y="66"/>
                  <a:pt x="159" y="66"/>
                </a:cubicBezTo>
                <a:cubicBezTo>
                  <a:pt x="156" y="69"/>
                  <a:pt x="156" y="69"/>
                  <a:pt x="156" y="69"/>
                </a:cubicBezTo>
                <a:close/>
                <a:moveTo>
                  <a:pt x="6" y="417"/>
                </a:moveTo>
                <a:cubicBezTo>
                  <a:pt x="5" y="413"/>
                  <a:pt x="5" y="413"/>
                  <a:pt x="5" y="413"/>
                </a:cubicBezTo>
                <a:cubicBezTo>
                  <a:pt x="5" y="409"/>
                  <a:pt x="5" y="409"/>
                  <a:pt x="5" y="409"/>
                </a:cubicBezTo>
                <a:cubicBezTo>
                  <a:pt x="4" y="409"/>
                  <a:pt x="4" y="409"/>
                  <a:pt x="4" y="409"/>
                </a:cubicBezTo>
                <a:cubicBezTo>
                  <a:pt x="3" y="408"/>
                  <a:pt x="3" y="408"/>
                  <a:pt x="3" y="408"/>
                </a:cubicBezTo>
                <a:cubicBezTo>
                  <a:pt x="2" y="407"/>
                  <a:pt x="2" y="407"/>
                  <a:pt x="2" y="407"/>
                </a:cubicBezTo>
                <a:cubicBezTo>
                  <a:pt x="2" y="405"/>
                  <a:pt x="2" y="405"/>
                  <a:pt x="2" y="405"/>
                </a:cubicBezTo>
                <a:cubicBezTo>
                  <a:pt x="1" y="398"/>
                  <a:pt x="1" y="398"/>
                  <a:pt x="1" y="398"/>
                </a:cubicBezTo>
                <a:cubicBezTo>
                  <a:pt x="1" y="394"/>
                  <a:pt x="1" y="394"/>
                  <a:pt x="1" y="394"/>
                </a:cubicBezTo>
                <a:cubicBezTo>
                  <a:pt x="1" y="392"/>
                  <a:pt x="1" y="389"/>
                  <a:pt x="1" y="387"/>
                </a:cubicBezTo>
                <a:cubicBezTo>
                  <a:pt x="1" y="379"/>
                  <a:pt x="1" y="379"/>
                  <a:pt x="1" y="379"/>
                </a:cubicBezTo>
                <a:cubicBezTo>
                  <a:pt x="1" y="378"/>
                  <a:pt x="1" y="376"/>
                  <a:pt x="1" y="374"/>
                </a:cubicBezTo>
                <a:cubicBezTo>
                  <a:pt x="0" y="370"/>
                  <a:pt x="0" y="370"/>
                  <a:pt x="0" y="370"/>
                </a:cubicBezTo>
                <a:cubicBezTo>
                  <a:pt x="0" y="367"/>
                  <a:pt x="0" y="367"/>
                  <a:pt x="0" y="367"/>
                </a:cubicBezTo>
                <a:cubicBezTo>
                  <a:pt x="0" y="367"/>
                  <a:pt x="0" y="367"/>
                  <a:pt x="0" y="367"/>
                </a:cubicBezTo>
                <a:cubicBezTo>
                  <a:pt x="0" y="376"/>
                  <a:pt x="1" y="389"/>
                  <a:pt x="1" y="399"/>
                </a:cubicBezTo>
                <a:cubicBezTo>
                  <a:pt x="2" y="405"/>
                  <a:pt x="2" y="405"/>
                  <a:pt x="2" y="405"/>
                </a:cubicBezTo>
                <a:cubicBezTo>
                  <a:pt x="2" y="405"/>
                  <a:pt x="2" y="405"/>
                  <a:pt x="2" y="405"/>
                </a:cubicBezTo>
                <a:cubicBezTo>
                  <a:pt x="2" y="407"/>
                  <a:pt x="2" y="407"/>
                  <a:pt x="2" y="407"/>
                </a:cubicBezTo>
                <a:cubicBezTo>
                  <a:pt x="3" y="414"/>
                  <a:pt x="3" y="414"/>
                  <a:pt x="3" y="414"/>
                </a:cubicBezTo>
                <a:cubicBezTo>
                  <a:pt x="3" y="414"/>
                  <a:pt x="3" y="414"/>
                  <a:pt x="3" y="414"/>
                </a:cubicBezTo>
                <a:cubicBezTo>
                  <a:pt x="4" y="419"/>
                  <a:pt x="4" y="419"/>
                  <a:pt x="4" y="419"/>
                </a:cubicBezTo>
                <a:cubicBezTo>
                  <a:pt x="5" y="421"/>
                  <a:pt x="5" y="421"/>
                  <a:pt x="5" y="421"/>
                </a:cubicBezTo>
                <a:cubicBezTo>
                  <a:pt x="4" y="416"/>
                  <a:pt x="4" y="416"/>
                  <a:pt x="4" y="416"/>
                </a:cubicBezTo>
                <a:cubicBezTo>
                  <a:pt x="4" y="413"/>
                  <a:pt x="4" y="413"/>
                  <a:pt x="4" y="413"/>
                </a:cubicBezTo>
                <a:cubicBezTo>
                  <a:pt x="5" y="414"/>
                  <a:pt x="5" y="414"/>
                  <a:pt x="5" y="414"/>
                </a:cubicBezTo>
                <a:cubicBezTo>
                  <a:pt x="5" y="417"/>
                  <a:pt x="5" y="417"/>
                  <a:pt x="5" y="417"/>
                </a:cubicBezTo>
                <a:cubicBezTo>
                  <a:pt x="6" y="417"/>
                  <a:pt x="6" y="417"/>
                  <a:pt x="6" y="417"/>
                </a:cubicBezTo>
                <a:moveTo>
                  <a:pt x="182" y="64"/>
                </a:moveTo>
                <a:cubicBezTo>
                  <a:pt x="185" y="62"/>
                  <a:pt x="185" y="62"/>
                  <a:pt x="185" y="62"/>
                </a:cubicBezTo>
                <a:cubicBezTo>
                  <a:pt x="189" y="60"/>
                  <a:pt x="189" y="60"/>
                  <a:pt x="189" y="60"/>
                </a:cubicBezTo>
                <a:cubicBezTo>
                  <a:pt x="188" y="60"/>
                  <a:pt x="187" y="60"/>
                  <a:pt x="187" y="60"/>
                </a:cubicBezTo>
                <a:cubicBezTo>
                  <a:pt x="187" y="59"/>
                  <a:pt x="188" y="59"/>
                  <a:pt x="189" y="58"/>
                </a:cubicBezTo>
                <a:cubicBezTo>
                  <a:pt x="191" y="56"/>
                  <a:pt x="191" y="56"/>
                  <a:pt x="191" y="56"/>
                </a:cubicBezTo>
                <a:cubicBezTo>
                  <a:pt x="191" y="56"/>
                  <a:pt x="191" y="56"/>
                  <a:pt x="191" y="56"/>
                </a:cubicBezTo>
                <a:cubicBezTo>
                  <a:pt x="192" y="54"/>
                  <a:pt x="192" y="54"/>
                  <a:pt x="192" y="54"/>
                </a:cubicBezTo>
                <a:cubicBezTo>
                  <a:pt x="191" y="54"/>
                  <a:pt x="191" y="54"/>
                  <a:pt x="191" y="54"/>
                </a:cubicBezTo>
                <a:cubicBezTo>
                  <a:pt x="193" y="52"/>
                  <a:pt x="193" y="52"/>
                  <a:pt x="193" y="52"/>
                </a:cubicBezTo>
                <a:cubicBezTo>
                  <a:pt x="196" y="51"/>
                  <a:pt x="196" y="51"/>
                  <a:pt x="196" y="51"/>
                </a:cubicBezTo>
                <a:cubicBezTo>
                  <a:pt x="195" y="51"/>
                  <a:pt x="195" y="51"/>
                  <a:pt x="194" y="51"/>
                </a:cubicBezTo>
                <a:cubicBezTo>
                  <a:pt x="194" y="51"/>
                  <a:pt x="194" y="51"/>
                  <a:pt x="194" y="51"/>
                </a:cubicBezTo>
                <a:cubicBezTo>
                  <a:pt x="196" y="50"/>
                  <a:pt x="197" y="49"/>
                  <a:pt x="199" y="48"/>
                </a:cubicBezTo>
                <a:cubicBezTo>
                  <a:pt x="199" y="48"/>
                  <a:pt x="199" y="48"/>
                  <a:pt x="199" y="48"/>
                </a:cubicBezTo>
                <a:cubicBezTo>
                  <a:pt x="202" y="47"/>
                  <a:pt x="202" y="47"/>
                  <a:pt x="202" y="47"/>
                </a:cubicBezTo>
                <a:cubicBezTo>
                  <a:pt x="202" y="46"/>
                  <a:pt x="202" y="46"/>
                  <a:pt x="202" y="46"/>
                </a:cubicBezTo>
                <a:cubicBezTo>
                  <a:pt x="204" y="45"/>
                  <a:pt x="204" y="45"/>
                  <a:pt x="204" y="45"/>
                </a:cubicBezTo>
                <a:cubicBezTo>
                  <a:pt x="205" y="45"/>
                  <a:pt x="205" y="45"/>
                  <a:pt x="205" y="45"/>
                </a:cubicBezTo>
                <a:cubicBezTo>
                  <a:pt x="208" y="43"/>
                  <a:pt x="208" y="43"/>
                  <a:pt x="208" y="43"/>
                </a:cubicBezTo>
                <a:cubicBezTo>
                  <a:pt x="208" y="42"/>
                  <a:pt x="208" y="42"/>
                  <a:pt x="208" y="42"/>
                </a:cubicBezTo>
                <a:cubicBezTo>
                  <a:pt x="211" y="41"/>
                  <a:pt x="211" y="41"/>
                  <a:pt x="211" y="41"/>
                </a:cubicBezTo>
                <a:cubicBezTo>
                  <a:pt x="213" y="39"/>
                  <a:pt x="213" y="39"/>
                  <a:pt x="213" y="39"/>
                </a:cubicBezTo>
                <a:cubicBezTo>
                  <a:pt x="212" y="39"/>
                  <a:pt x="212" y="39"/>
                  <a:pt x="212" y="39"/>
                </a:cubicBezTo>
                <a:cubicBezTo>
                  <a:pt x="214" y="38"/>
                  <a:pt x="214" y="38"/>
                  <a:pt x="214" y="38"/>
                </a:cubicBezTo>
                <a:cubicBezTo>
                  <a:pt x="214" y="38"/>
                  <a:pt x="214" y="38"/>
                  <a:pt x="214" y="38"/>
                </a:cubicBezTo>
                <a:cubicBezTo>
                  <a:pt x="214" y="38"/>
                  <a:pt x="214" y="38"/>
                  <a:pt x="214" y="38"/>
                </a:cubicBezTo>
                <a:cubicBezTo>
                  <a:pt x="217" y="37"/>
                  <a:pt x="217" y="37"/>
                  <a:pt x="217" y="37"/>
                </a:cubicBezTo>
                <a:cubicBezTo>
                  <a:pt x="218" y="36"/>
                  <a:pt x="218" y="36"/>
                  <a:pt x="218" y="36"/>
                </a:cubicBezTo>
                <a:cubicBezTo>
                  <a:pt x="216" y="36"/>
                  <a:pt x="216" y="36"/>
                  <a:pt x="216" y="36"/>
                </a:cubicBezTo>
                <a:cubicBezTo>
                  <a:pt x="220" y="34"/>
                  <a:pt x="220" y="34"/>
                  <a:pt x="220" y="34"/>
                </a:cubicBezTo>
                <a:cubicBezTo>
                  <a:pt x="222" y="33"/>
                  <a:pt x="222" y="33"/>
                  <a:pt x="222" y="33"/>
                </a:cubicBezTo>
                <a:cubicBezTo>
                  <a:pt x="222" y="33"/>
                  <a:pt x="222" y="33"/>
                  <a:pt x="222" y="33"/>
                </a:cubicBezTo>
                <a:cubicBezTo>
                  <a:pt x="225" y="31"/>
                  <a:pt x="225" y="31"/>
                  <a:pt x="225" y="31"/>
                </a:cubicBezTo>
                <a:cubicBezTo>
                  <a:pt x="227" y="30"/>
                  <a:pt x="227" y="30"/>
                  <a:pt x="227" y="30"/>
                </a:cubicBezTo>
                <a:cubicBezTo>
                  <a:pt x="226" y="30"/>
                  <a:pt x="226" y="30"/>
                  <a:pt x="226" y="30"/>
                </a:cubicBezTo>
                <a:cubicBezTo>
                  <a:pt x="224" y="31"/>
                  <a:pt x="224" y="31"/>
                  <a:pt x="224" y="31"/>
                </a:cubicBezTo>
                <a:cubicBezTo>
                  <a:pt x="223" y="31"/>
                  <a:pt x="223" y="31"/>
                  <a:pt x="223" y="31"/>
                </a:cubicBezTo>
                <a:cubicBezTo>
                  <a:pt x="223" y="31"/>
                  <a:pt x="223" y="31"/>
                  <a:pt x="223" y="31"/>
                </a:cubicBezTo>
                <a:cubicBezTo>
                  <a:pt x="220" y="32"/>
                  <a:pt x="220" y="32"/>
                  <a:pt x="220" y="32"/>
                </a:cubicBezTo>
                <a:cubicBezTo>
                  <a:pt x="220" y="32"/>
                  <a:pt x="220" y="32"/>
                  <a:pt x="220" y="32"/>
                </a:cubicBezTo>
                <a:cubicBezTo>
                  <a:pt x="224" y="31"/>
                  <a:pt x="224" y="31"/>
                  <a:pt x="224" y="31"/>
                </a:cubicBezTo>
                <a:cubicBezTo>
                  <a:pt x="227" y="29"/>
                  <a:pt x="227" y="29"/>
                  <a:pt x="227" y="29"/>
                </a:cubicBezTo>
                <a:cubicBezTo>
                  <a:pt x="232" y="27"/>
                  <a:pt x="232" y="27"/>
                  <a:pt x="232" y="27"/>
                </a:cubicBezTo>
                <a:cubicBezTo>
                  <a:pt x="237" y="25"/>
                  <a:pt x="237" y="25"/>
                  <a:pt x="237" y="25"/>
                </a:cubicBezTo>
                <a:cubicBezTo>
                  <a:pt x="237" y="25"/>
                  <a:pt x="237" y="25"/>
                  <a:pt x="237" y="25"/>
                </a:cubicBezTo>
                <a:cubicBezTo>
                  <a:pt x="233" y="26"/>
                  <a:pt x="233" y="26"/>
                  <a:pt x="233" y="26"/>
                </a:cubicBezTo>
                <a:cubicBezTo>
                  <a:pt x="233" y="26"/>
                  <a:pt x="233" y="26"/>
                  <a:pt x="233" y="26"/>
                </a:cubicBezTo>
                <a:cubicBezTo>
                  <a:pt x="231" y="27"/>
                  <a:pt x="231" y="27"/>
                  <a:pt x="231" y="27"/>
                </a:cubicBezTo>
                <a:cubicBezTo>
                  <a:pt x="226" y="29"/>
                  <a:pt x="226" y="29"/>
                  <a:pt x="226" y="29"/>
                </a:cubicBezTo>
                <a:cubicBezTo>
                  <a:pt x="221" y="31"/>
                  <a:pt x="221" y="31"/>
                  <a:pt x="221" y="31"/>
                </a:cubicBezTo>
                <a:cubicBezTo>
                  <a:pt x="218" y="33"/>
                  <a:pt x="218" y="33"/>
                  <a:pt x="218" y="33"/>
                </a:cubicBezTo>
                <a:cubicBezTo>
                  <a:pt x="213" y="35"/>
                  <a:pt x="213" y="35"/>
                  <a:pt x="213" y="35"/>
                </a:cubicBezTo>
                <a:cubicBezTo>
                  <a:pt x="212" y="36"/>
                  <a:pt x="212" y="36"/>
                  <a:pt x="212" y="36"/>
                </a:cubicBezTo>
                <a:cubicBezTo>
                  <a:pt x="217" y="33"/>
                  <a:pt x="217" y="33"/>
                  <a:pt x="217" y="33"/>
                </a:cubicBezTo>
                <a:cubicBezTo>
                  <a:pt x="224" y="30"/>
                  <a:pt x="224" y="30"/>
                  <a:pt x="224" y="30"/>
                </a:cubicBezTo>
                <a:cubicBezTo>
                  <a:pt x="228" y="28"/>
                  <a:pt x="228" y="28"/>
                  <a:pt x="228" y="28"/>
                </a:cubicBezTo>
                <a:cubicBezTo>
                  <a:pt x="233" y="26"/>
                  <a:pt x="233" y="26"/>
                  <a:pt x="233" y="26"/>
                </a:cubicBezTo>
                <a:cubicBezTo>
                  <a:pt x="237" y="25"/>
                  <a:pt x="237" y="25"/>
                  <a:pt x="237" y="25"/>
                </a:cubicBezTo>
                <a:cubicBezTo>
                  <a:pt x="237" y="25"/>
                  <a:pt x="237" y="25"/>
                  <a:pt x="237" y="25"/>
                </a:cubicBezTo>
                <a:cubicBezTo>
                  <a:pt x="236" y="25"/>
                  <a:pt x="236" y="25"/>
                  <a:pt x="236" y="25"/>
                </a:cubicBezTo>
                <a:cubicBezTo>
                  <a:pt x="231" y="27"/>
                  <a:pt x="231" y="27"/>
                  <a:pt x="231" y="27"/>
                </a:cubicBezTo>
                <a:cubicBezTo>
                  <a:pt x="224" y="30"/>
                  <a:pt x="224" y="30"/>
                  <a:pt x="224" y="30"/>
                </a:cubicBezTo>
                <a:cubicBezTo>
                  <a:pt x="213" y="35"/>
                  <a:pt x="213" y="35"/>
                  <a:pt x="213" y="35"/>
                </a:cubicBezTo>
                <a:cubicBezTo>
                  <a:pt x="212" y="35"/>
                  <a:pt x="212" y="35"/>
                  <a:pt x="212" y="35"/>
                </a:cubicBezTo>
                <a:cubicBezTo>
                  <a:pt x="212" y="36"/>
                  <a:pt x="212" y="36"/>
                  <a:pt x="212" y="36"/>
                </a:cubicBezTo>
                <a:cubicBezTo>
                  <a:pt x="208" y="37"/>
                  <a:pt x="208" y="37"/>
                  <a:pt x="208" y="37"/>
                </a:cubicBezTo>
                <a:cubicBezTo>
                  <a:pt x="209" y="37"/>
                  <a:pt x="209" y="37"/>
                  <a:pt x="209" y="37"/>
                </a:cubicBezTo>
                <a:cubicBezTo>
                  <a:pt x="208" y="37"/>
                  <a:pt x="208" y="37"/>
                  <a:pt x="208" y="37"/>
                </a:cubicBezTo>
                <a:cubicBezTo>
                  <a:pt x="206" y="38"/>
                  <a:pt x="206" y="38"/>
                  <a:pt x="206" y="38"/>
                </a:cubicBezTo>
                <a:cubicBezTo>
                  <a:pt x="203" y="40"/>
                  <a:pt x="203" y="40"/>
                  <a:pt x="203" y="40"/>
                </a:cubicBezTo>
                <a:cubicBezTo>
                  <a:pt x="203" y="40"/>
                  <a:pt x="203" y="40"/>
                  <a:pt x="203" y="40"/>
                </a:cubicBezTo>
                <a:cubicBezTo>
                  <a:pt x="204" y="39"/>
                  <a:pt x="204" y="39"/>
                  <a:pt x="204" y="39"/>
                </a:cubicBezTo>
                <a:cubicBezTo>
                  <a:pt x="201" y="41"/>
                  <a:pt x="201" y="41"/>
                  <a:pt x="201" y="41"/>
                </a:cubicBezTo>
                <a:cubicBezTo>
                  <a:pt x="199" y="42"/>
                  <a:pt x="199" y="42"/>
                  <a:pt x="199" y="42"/>
                </a:cubicBezTo>
                <a:cubicBezTo>
                  <a:pt x="198" y="43"/>
                  <a:pt x="198" y="43"/>
                  <a:pt x="198" y="43"/>
                </a:cubicBezTo>
                <a:cubicBezTo>
                  <a:pt x="194" y="45"/>
                  <a:pt x="194" y="45"/>
                  <a:pt x="194" y="45"/>
                </a:cubicBezTo>
                <a:cubicBezTo>
                  <a:pt x="191" y="46"/>
                  <a:pt x="191" y="46"/>
                  <a:pt x="191" y="46"/>
                </a:cubicBezTo>
                <a:cubicBezTo>
                  <a:pt x="184" y="50"/>
                  <a:pt x="184" y="50"/>
                  <a:pt x="184" y="50"/>
                </a:cubicBezTo>
                <a:cubicBezTo>
                  <a:pt x="179" y="53"/>
                  <a:pt x="179" y="53"/>
                  <a:pt x="179" y="53"/>
                </a:cubicBezTo>
                <a:cubicBezTo>
                  <a:pt x="176" y="55"/>
                  <a:pt x="176" y="55"/>
                  <a:pt x="176" y="55"/>
                </a:cubicBezTo>
                <a:cubicBezTo>
                  <a:pt x="177" y="54"/>
                  <a:pt x="177" y="54"/>
                  <a:pt x="177" y="54"/>
                </a:cubicBezTo>
                <a:cubicBezTo>
                  <a:pt x="183" y="51"/>
                  <a:pt x="183" y="51"/>
                  <a:pt x="183" y="51"/>
                </a:cubicBezTo>
                <a:cubicBezTo>
                  <a:pt x="187" y="49"/>
                  <a:pt x="187" y="49"/>
                  <a:pt x="187" y="49"/>
                </a:cubicBezTo>
                <a:cubicBezTo>
                  <a:pt x="191" y="46"/>
                  <a:pt x="191" y="46"/>
                  <a:pt x="191" y="46"/>
                </a:cubicBezTo>
                <a:cubicBezTo>
                  <a:pt x="182" y="51"/>
                  <a:pt x="171" y="59"/>
                  <a:pt x="162" y="64"/>
                </a:cubicBezTo>
                <a:cubicBezTo>
                  <a:pt x="162" y="64"/>
                  <a:pt x="162" y="64"/>
                  <a:pt x="162" y="64"/>
                </a:cubicBezTo>
                <a:cubicBezTo>
                  <a:pt x="163" y="64"/>
                  <a:pt x="163" y="64"/>
                  <a:pt x="163" y="64"/>
                </a:cubicBezTo>
                <a:cubicBezTo>
                  <a:pt x="167" y="61"/>
                  <a:pt x="167" y="61"/>
                  <a:pt x="167" y="61"/>
                </a:cubicBezTo>
                <a:cubicBezTo>
                  <a:pt x="170" y="59"/>
                  <a:pt x="170" y="59"/>
                  <a:pt x="170" y="59"/>
                </a:cubicBezTo>
                <a:cubicBezTo>
                  <a:pt x="170" y="59"/>
                  <a:pt x="170" y="59"/>
                  <a:pt x="170" y="59"/>
                </a:cubicBezTo>
                <a:cubicBezTo>
                  <a:pt x="167" y="61"/>
                  <a:pt x="167" y="61"/>
                  <a:pt x="167" y="61"/>
                </a:cubicBezTo>
                <a:cubicBezTo>
                  <a:pt x="164" y="63"/>
                  <a:pt x="164" y="63"/>
                  <a:pt x="164" y="63"/>
                </a:cubicBezTo>
                <a:cubicBezTo>
                  <a:pt x="159" y="67"/>
                  <a:pt x="159" y="67"/>
                  <a:pt x="159" y="67"/>
                </a:cubicBezTo>
                <a:cubicBezTo>
                  <a:pt x="156" y="68"/>
                  <a:pt x="154" y="70"/>
                  <a:pt x="152" y="71"/>
                </a:cubicBezTo>
                <a:cubicBezTo>
                  <a:pt x="151" y="72"/>
                  <a:pt x="151" y="72"/>
                  <a:pt x="151" y="72"/>
                </a:cubicBezTo>
                <a:cubicBezTo>
                  <a:pt x="148" y="75"/>
                  <a:pt x="148" y="75"/>
                  <a:pt x="148" y="75"/>
                </a:cubicBezTo>
                <a:cubicBezTo>
                  <a:pt x="147" y="75"/>
                  <a:pt x="147" y="75"/>
                  <a:pt x="147" y="75"/>
                </a:cubicBezTo>
                <a:cubicBezTo>
                  <a:pt x="147" y="76"/>
                  <a:pt x="146" y="76"/>
                  <a:pt x="145" y="77"/>
                </a:cubicBezTo>
                <a:cubicBezTo>
                  <a:pt x="145" y="77"/>
                  <a:pt x="145" y="77"/>
                  <a:pt x="145" y="77"/>
                </a:cubicBezTo>
                <a:cubicBezTo>
                  <a:pt x="149" y="74"/>
                  <a:pt x="149" y="74"/>
                  <a:pt x="149" y="74"/>
                </a:cubicBezTo>
                <a:cubicBezTo>
                  <a:pt x="149" y="74"/>
                  <a:pt x="149" y="74"/>
                  <a:pt x="149" y="74"/>
                </a:cubicBezTo>
                <a:cubicBezTo>
                  <a:pt x="148" y="75"/>
                  <a:pt x="148" y="75"/>
                  <a:pt x="148" y="75"/>
                </a:cubicBezTo>
                <a:cubicBezTo>
                  <a:pt x="147" y="76"/>
                  <a:pt x="147" y="76"/>
                  <a:pt x="147" y="76"/>
                </a:cubicBezTo>
                <a:cubicBezTo>
                  <a:pt x="147" y="76"/>
                  <a:pt x="147" y="76"/>
                  <a:pt x="147" y="76"/>
                </a:cubicBezTo>
                <a:cubicBezTo>
                  <a:pt x="151" y="73"/>
                  <a:pt x="151" y="73"/>
                  <a:pt x="151" y="73"/>
                </a:cubicBezTo>
                <a:cubicBezTo>
                  <a:pt x="151" y="73"/>
                  <a:pt x="151" y="73"/>
                  <a:pt x="151" y="73"/>
                </a:cubicBezTo>
                <a:cubicBezTo>
                  <a:pt x="156" y="69"/>
                  <a:pt x="156" y="69"/>
                  <a:pt x="156" y="69"/>
                </a:cubicBezTo>
                <a:cubicBezTo>
                  <a:pt x="156" y="69"/>
                  <a:pt x="156" y="69"/>
                  <a:pt x="156" y="69"/>
                </a:cubicBezTo>
                <a:cubicBezTo>
                  <a:pt x="160" y="66"/>
                  <a:pt x="160" y="66"/>
                  <a:pt x="160" y="66"/>
                </a:cubicBezTo>
                <a:cubicBezTo>
                  <a:pt x="161" y="65"/>
                  <a:pt x="161" y="65"/>
                  <a:pt x="161" y="65"/>
                </a:cubicBezTo>
                <a:cubicBezTo>
                  <a:pt x="162" y="65"/>
                  <a:pt x="163" y="64"/>
                  <a:pt x="164" y="63"/>
                </a:cubicBezTo>
                <a:cubicBezTo>
                  <a:pt x="163" y="64"/>
                  <a:pt x="163" y="64"/>
                  <a:pt x="163" y="64"/>
                </a:cubicBezTo>
                <a:cubicBezTo>
                  <a:pt x="165" y="63"/>
                  <a:pt x="165" y="63"/>
                  <a:pt x="165" y="63"/>
                </a:cubicBezTo>
                <a:cubicBezTo>
                  <a:pt x="167" y="61"/>
                  <a:pt x="167" y="61"/>
                  <a:pt x="167" y="61"/>
                </a:cubicBezTo>
                <a:cubicBezTo>
                  <a:pt x="167" y="61"/>
                  <a:pt x="167" y="61"/>
                  <a:pt x="167" y="61"/>
                </a:cubicBezTo>
                <a:cubicBezTo>
                  <a:pt x="170" y="59"/>
                  <a:pt x="170" y="59"/>
                  <a:pt x="170" y="59"/>
                </a:cubicBezTo>
                <a:cubicBezTo>
                  <a:pt x="174" y="57"/>
                  <a:pt x="174" y="57"/>
                  <a:pt x="174" y="57"/>
                </a:cubicBezTo>
                <a:cubicBezTo>
                  <a:pt x="177" y="55"/>
                  <a:pt x="177" y="55"/>
                  <a:pt x="177" y="55"/>
                </a:cubicBezTo>
                <a:cubicBezTo>
                  <a:pt x="180" y="54"/>
                  <a:pt x="180" y="54"/>
                  <a:pt x="180" y="54"/>
                </a:cubicBezTo>
                <a:cubicBezTo>
                  <a:pt x="185" y="50"/>
                  <a:pt x="185" y="50"/>
                  <a:pt x="185" y="50"/>
                </a:cubicBezTo>
                <a:cubicBezTo>
                  <a:pt x="186" y="50"/>
                  <a:pt x="186" y="50"/>
                  <a:pt x="186" y="50"/>
                </a:cubicBezTo>
                <a:cubicBezTo>
                  <a:pt x="190" y="48"/>
                  <a:pt x="190" y="48"/>
                  <a:pt x="190" y="48"/>
                </a:cubicBezTo>
                <a:cubicBezTo>
                  <a:pt x="194" y="45"/>
                  <a:pt x="194" y="45"/>
                  <a:pt x="194" y="45"/>
                </a:cubicBezTo>
                <a:cubicBezTo>
                  <a:pt x="196" y="44"/>
                  <a:pt x="196" y="44"/>
                  <a:pt x="196" y="44"/>
                </a:cubicBezTo>
                <a:cubicBezTo>
                  <a:pt x="199" y="42"/>
                  <a:pt x="199" y="42"/>
                  <a:pt x="199" y="42"/>
                </a:cubicBezTo>
                <a:cubicBezTo>
                  <a:pt x="199" y="43"/>
                  <a:pt x="199" y="43"/>
                  <a:pt x="199" y="43"/>
                </a:cubicBezTo>
                <a:cubicBezTo>
                  <a:pt x="201" y="41"/>
                  <a:pt x="201" y="41"/>
                  <a:pt x="201" y="41"/>
                </a:cubicBezTo>
                <a:cubicBezTo>
                  <a:pt x="201" y="42"/>
                  <a:pt x="201" y="42"/>
                  <a:pt x="201" y="42"/>
                </a:cubicBezTo>
                <a:cubicBezTo>
                  <a:pt x="198" y="43"/>
                  <a:pt x="198" y="43"/>
                  <a:pt x="198" y="43"/>
                </a:cubicBezTo>
                <a:cubicBezTo>
                  <a:pt x="199" y="43"/>
                  <a:pt x="199" y="43"/>
                  <a:pt x="199" y="43"/>
                </a:cubicBezTo>
                <a:cubicBezTo>
                  <a:pt x="200" y="43"/>
                  <a:pt x="200" y="43"/>
                  <a:pt x="200" y="43"/>
                </a:cubicBezTo>
                <a:cubicBezTo>
                  <a:pt x="204" y="40"/>
                  <a:pt x="204" y="40"/>
                  <a:pt x="204" y="40"/>
                </a:cubicBezTo>
                <a:cubicBezTo>
                  <a:pt x="205" y="40"/>
                  <a:pt x="205" y="40"/>
                  <a:pt x="205" y="40"/>
                </a:cubicBezTo>
                <a:cubicBezTo>
                  <a:pt x="201" y="43"/>
                  <a:pt x="201" y="43"/>
                  <a:pt x="201" y="43"/>
                </a:cubicBezTo>
                <a:cubicBezTo>
                  <a:pt x="200" y="43"/>
                  <a:pt x="200" y="43"/>
                  <a:pt x="200" y="43"/>
                </a:cubicBezTo>
                <a:cubicBezTo>
                  <a:pt x="196" y="45"/>
                  <a:pt x="196" y="45"/>
                  <a:pt x="196" y="45"/>
                </a:cubicBezTo>
                <a:cubicBezTo>
                  <a:pt x="196" y="46"/>
                  <a:pt x="196" y="46"/>
                  <a:pt x="196" y="46"/>
                </a:cubicBezTo>
                <a:cubicBezTo>
                  <a:pt x="193" y="48"/>
                  <a:pt x="193" y="48"/>
                  <a:pt x="193" y="48"/>
                </a:cubicBezTo>
                <a:cubicBezTo>
                  <a:pt x="192" y="49"/>
                  <a:pt x="192" y="49"/>
                  <a:pt x="192" y="49"/>
                </a:cubicBezTo>
                <a:cubicBezTo>
                  <a:pt x="188" y="51"/>
                  <a:pt x="188" y="51"/>
                  <a:pt x="188" y="51"/>
                </a:cubicBezTo>
                <a:cubicBezTo>
                  <a:pt x="187" y="52"/>
                  <a:pt x="187" y="52"/>
                  <a:pt x="187" y="52"/>
                </a:cubicBezTo>
                <a:cubicBezTo>
                  <a:pt x="184" y="54"/>
                  <a:pt x="184" y="54"/>
                  <a:pt x="184" y="54"/>
                </a:cubicBezTo>
                <a:cubicBezTo>
                  <a:pt x="179" y="57"/>
                  <a:pt x="179" y="57"/>
                  <a:pt x="179" y="57"/>
                </a:cubicBezTo>
                <a:cubicBezTo>
                  <a:pt x="174" y="60"/>
                  <a:pt x="174" y="60"/>
                  <a:pt x="174" y="60"/>
                </a:cubicBezTo>
                <a:cubicBezTo>
                  <a:pt x="169" y="63"/>
                  <a:pt x="169" y="63"/>
                  <a:pt x="169" y="63"/>
                </a:cubicBezTo>
                <a:cubicBezTo>
                  <a:pt x="165" y="66"/>
                  <a:pt x="165" y="66"/>
                  <a:pt x="165" y="66"/>
                </a:cubicBezTo>
                <a:cubicBezTo>
                  <a:pt x="163" y="67"/>
                  <a:pt x="163" y="67"/>
                  <a:pt x="163" y="67"/>
                </a:cubicBezTo>
                <a:cubicBezTo>
                  <a:pt x="163" y="66"/>
                  <a:pt x="163" y="66"/>
                  <a:pt x="163" y="66"/>
                </a:cubicBezTo>
                <a:cubicBezTo>
                  <a:pt x="163" y="66"/>
                  <a:pt x="163" y="66"/>
                  <a:pt x="163" y="66"/>
                </a:cubicBezTo>
                <a:cubicBezTo>
                  <a:pt x="159" y="68"/>
                  <a:pt x="159" y="68"/>
                  <a:pt x="159" y="68"/>
                </a:cubicBezTo>
                <a:cubicBezTo>
                  <a:pt x="157" y="69"/>
                  <a:pt x="156" y="70"/>
                  <a:pt x="155" y="71"/>
                </a:cubicBezTo>
                <a:cubicBezTo>
                  <a:pt x="154" y="72"/>
                  <a:pt x="154" y="72"/>
                  <a:pt x="154" y="72"/>
                </a:cubicBezTo>
                <a:cubicBezTo>
                  <a:pt x="155" y="72"/>
                  <a:pt x="155" y="72"/>
                  <a:pt x="155" y="72"/>
                </a:cubicBezTo>
                <a:cubicBezTo>
                  <a:pt x="158" y="70"/>
                  <a:pt x="158" y="70"/>
                  <a:pt x="158" y="70"/>
                </a:cubicBezTo>
                <a:cubicBezTo>
                  <a:pt x="159" y="70"/>
                  <a:pt x="159" y="70"/>
                  <a:pt x="159" y="70"/>
                </a:cubicBezTo>
                <a:cubicBezTo>
                  <a:pt x="159" y="70"/>
                  <a:pt x="159" y="70"/>
                  <a:pt x="159" y="70"/>
                </a:cubicBezTo>
                <a:cubicBezTo>
                  <a:pt x="158" y="72"/>
                  <a:pt x="158" y="72"/>
                  <a:pt x="158" y="72"/>
                </a:cubicBezTo>
                <a:cubicBezTo>
                  <a:pt x="153" y="76"/>
                  <a:pt x="153" y="76"/>
                  <a:pt x="153" y="76"/>
                </a:cubicBezTo>
                <a:cubicBezTo>
                  <a:pt x="151" y="78"/>
                  <a:pt x="151" y="78"/>
                  <a:pt x="151" y="78"/>
                </a:cubicBezTo>
                <a:cubicBezTo>
                  <a:pt x="148" y="81"/>
                  <a:pt x="148" y="81"/>
                  <a:pt x="148" y="81"/>
                </a:cubicBezTo>
                <a:cubicBezTo>
                  <a:pt x="148" y="81"/>
                  <a:pt x="149" y="81"/>
                  <a:pt x="149" y="81"/>
                </a:cubicBezTo>
                <a:cubicBezTo>
                  <a:pt x="145" y="85"/>
                  <a:pt x="145" y="85"/>
                  <a:pt x="145" y="85"/>
                </a:cubicBezTo>
                <a:cubicBezTo>
                  <a:pt x="147" y="85"/>
                  <a:pt x="147" y="85"/>
                  <a:pt x="147" y="85"/>
                </a:cubicBezTo>
                <a:cubicBezTo>
                  <a:pt x="146" y="87"/>
                  <a:pt x="146" y="87"/>
                  <a:pt x="146" y="87"/>
                </a:cubicBezTo>
                <a:cubicBezTo>
                  <a:pt x="149" y="85"/>
                  <a:pt x="149" y="85"/>
                  <a:pt x="149" y="85"/>
                </a:cubicBezTo>
                <a:cubicBezTo>
                  <a:pt x="153" y="80"/>
                  <a:pt x="153" y="80"/>
                  <a:pt x="153" y="80"/>
                </a:cubicBezTo>
                <a:cubicBezTo>
                  <a:pt x="154" y="78"/>
                  <a:pt x="154" y="78"/>
                  <a:pt x="154" y="78"/>
                </a:cubicBezTo>
                <a:cubicBezTo>
                  <a:pt x="157" y="76"/>
                  <a:pt x="157" y="76"/>
                  <a:pt x="157" y="76"/>
                </a:cubicBezTo>
                <a:cubicBezTo>
                  <a:pt x="155" y="78"/>
                  <a:pt x="155" y="78"/>
                  <a:pt x="155" y="78"/>
                </a:cubicBezTo>
                <a:cubicBezTo>
                  <a:pt x="153" y="82"/>
                  <a:pt x="153" y="82"/>
                  <a:pt x="153" y="82"/>
                </a:cubicBezTo>
                <a:cubicBezTo>
                  <a:pt x="152" y="84"/>
                  <a:pt x="152" y="84"/>
                  <a:pt x="152" y="84"/>
                </a:cubicBezTo>
                <a:cubicBezTo>
                  <a:pt x="153" y="83"/>
                  <a:pt x="155" y="82"/>
                  <a:pt x="156" y="80"/>
                </a:cubicBezTo>
                <a:cubicBezTo>
                  <a:pt x="160" y="78"/>
                  <a:pt x="160" y="78"/>
                  <a:pt x="160" y="78"/>
                </a:cubicBezTo>
                <a:cubicBezTo>
                  <a:pt x="161" y="76"/>
                  <a:pt x="161" y="76"/>
                  <a:pt x="161" y="76"/>
                </a:cubicBezTo>
                <a:cubicBezTo>
                  <a:pt x="167" y="71"/>
                  <a:pt x="167" y="71"/>
                  <a:pt x="167" y="71"/>
                </a:cubicBezTo>
                <a:cubicBezTo>
                  <a:pt x="168" y="69"/>
                  <a:pt x="168" y="69"/>
                  <a:pt x="168" y="69"/>
                </a:cubicBezTo>
                <a:cubicBezTo>
                  <a:pt x="174" y="64"/>
                  <a:pt x="174" y="64"/>
                  <a:pt x="174" y="64"/>
                </a:cubicBezTo>
                <a:cubicBezTo>
                  <a:pt x="176" y="62"/>
                  <a:pt x="176" y="62"/>
                  <a:pt x="176" y="62"/>
                </a:cubicBezTo>
                <a:cubicBezTo>
                  <a:pt x="179" y="61"/>
                  <a:pt x="179" y="61"/>
                  <a:pt x="179" y="61"/>
                </a:cubicBezTo>
                <a:cubicBezTo>
                  <a:pt x="174" y="66"/>
                  <a:pt x="174" y="66"/>
                  <a:pt x="174" y="66"/>
                </a:cubicBezTo>
                <a:cubicBezTo>
                  <a:pt x="170" y="70"/>
                  <a:pt x="170" y="70"/>
                  <a:pt x="170" y="70"/>
                </a:cubicBezTo>
                <a:cubicBezTo>
                  <a:pt x="171" y="70"/>
                  <a:pt x="171" y="70"/>
                  <a:pt x="171" y="70"/>
                </a:cubicBezTo>
                <a:cubicBezTo>
                  <a:pt x="176" y="67"/>
                  <a:pt x="176" y="67"/>
                  <a:pt x="176" y="67"/>
                </a:cubicBezTo>
                <a:cubicBezTo>
                  <a:pt x="179" y="65"/>
                  <a:pt x="179" y="65"/>
                  <a:pt x="179" y="65"/>
                </a:cubicBezTo>
                <a:cubicBezTo>
                  <a:pt x="182" y="64"/>
                  <a:pt x="182" y="64"/>
                  <a:pt x="182" y="64"/>
                </a:cubicBezTo>
                <a:cubicBezTo>
                  <a:pt x="182" y="64"/>
                  <a:pt x="182" y="64"/>
                  <a:pt x="182" y="64"/>
                </a:cubicBezTo>
                <a:moveTo>
                  <a:pt x="110" y="148"/>
                </a:moveTo>
                <a:cubicBezTo>
                  <a:pt x="112" y="146"/>
                  <a:pt x="112" y="146"/>
                  <a:pt x="112" y="146"/>
                </a:cubicBezTo>
                <a:cubicBezTo>
                  <a:pt x="113" y="144"/>
                  <a:pt x="113" y="144"/>
                  <a:pt x="113" y="144"/>
                </a:cubicBezTo>
                <a:cubicBezTo>
                  <a:pt x="115" y="143"/>
                  <a:pt x="115" y="143"/>
                  <a:pt x="115" y="143"/>
                </a:cubicBezTo>
                <a:cubicBezTo>
                  <a:pt x="118" y="139"/>
                  <a:pt x="118" y="139"/>
                  <a:pt x="118" y="139"/>
                </a:cubicBezTo>
                <a:cubicBezTo>
                  <a:pt x="116" y="138"/>
                  <a:pt x="116" y="138"/>
                  <a:pt x="116" y="138"/>
                </a:cubicBezTo>
                <a:cubicBezTo>
                  <a:pt x="117" y="135"/>
                  <a:pt x="117" y="135"/>
                  <a:pt x="117" y="135"/>
                </a:cubicBezTo>
                <a:cubicBezTo>
                  <a:pt x="116" y="135"/>
                  <a:pt x="115" y="135"/>
                  <a:pt x="115" y="135"/>
                </a:cubicBezTo>
                <a:cubicBezTo>
                  <a:pt x="111" y="137"/>
                  <a:pt x="111" y="137"/>
                  <a:pt x="111" y="137"/>
                </a:cubicBezTo>
                <a:cubicBezTo>
                  <a:pt x="108" y="139"/>
                  <a:pt x="108" y="139"/>
                  <a:pt x="108" y="139"/>
                </a:cubicBezTo>
                <a:cubicBezTo>
                  <a:pt x="108" y="138"/>
                  <a:pt x="108" y="138"/>
                  <a:pt x="108" y="138"/>
                </a:cubicBezTo>
                <a:cubicBezTo>
                  <a:pt x="111" y="135"/>
                  <a:pt x="111" y="135"/>
                  <a:pt x="111" y="135"/>
                </a:cubicBezTo>
                <a:cubicBezTo>
                  <a:pt x="114" y="134"/>
                  <a:pt x="114" y="134"/>
                  <a:pt x="114" y="134"/>
                </a:cubicBezTo>
                <a:cubicBezTo>
                  <a:pt x="118" y="133"/>
                  <a:pt x="118" y="133"/>
                  <a:pt x="118" y="133"/>
                </a:cubicBezTo>
                <a:cubicBezTo>
                  <a:pt x="121" y="131"/>
                  <a:pt x="121" y="131"/>
                  <a:pt x="121" y="131"/>
                </a:cubicBezTo>
                <a:cubicBezTo>
                  <a:pt x="119" y="130"/>
                  <a:pt x="119" y="130"/>
                  <a:pt x="119" y="130"/>
                </a:cubicBezTo>
                <a:cubicBezTo>
                  <a:pt x="119" y="128"/>
                  <a:pt x="119" y="128"/>
                  <a:pt x="119" y="128"/>
                </a:cubicBezTo>
                <a:cubicBezTo>
                  <a:pt x="118" y="127"/>
                  <a:pt x="118" y="127"/>
                  <a:pt x="118" y="127"/>
                </a:cubicBezTo>
                <a:cubicBezTo>
                  <a:pt x="119" y="124"/>
                  <a:pt x="119" y="124"/>
                  <a:pt x="119" y="124"/>
                </a:cubicBezTo>
                <a:cubicBezTo>
                  <a:pt x="120" y="121"/>
                  <a:pt x="120" y="121"/>
                  <a:pt x="120" y="121"/>
                </a:cubicBezTo>
                <a:cubicBezTo>
                  <a:pt x="122" y="119"/>
                  <a:pt x="122" y="119"/>
                  <a:pt x="122" y="119"/>
                </a:cubicBezTo>
                <a:cubicBezTo>
                  <a:pt x="123" y="118"/>
                  <a:pt x="123" y="118"/>
                  <a:pt x="123" y="118"/>
                </a:cubicBezTo>
                <a:cubicBezTo>
                  <a:pt x="125" y="116"/>
                  <a:pt x="125" y="116"/>
                  <a:pt x="125" y="116"/>
                </a:cubicBezTo>
                <a:cubicBezTo>
                  <a:pt x="127" y="112"/>
                  <a:pt x="127" y="112"/>
                  <a:pt x="127" y="112"/>
                </a:cubicBezTo>
                <a:cubicBezTo>
                  <a:pt x="130" y="108"/>
                  <a:pt x="130" y="108"/>
                  <a:pt x="130" y="108"/>
                </a:cubicBezTo>
                <a:cubicBezTo>
                  <a:pt x="136" y="100"/>
                  <a:pt x="136" y="100"/>
                  <a:pt x="136" y="100"/>
                </a:cubicBezTo>
                <a:cubicBezTo>
                  <a:pt x="139" y="96"/>
                  <a:pt x="139" y="96"/>
                  <a:pt x="139" y="96"/>
                </a:cubicBezTo>
                <a:cubicBezTo>
                  <a:pt x="133" y="101"/>
                  <a:pt x="133" y="101"/>
                  <a:pt x="133" y="101"/>
                </a:cubicBezTo>
                <a:cubicBezTo>
                  <a:pt x="132" y="102"/>
                  <a:pt x="130" y="103"/>
                  <a:pt x="129" y="104"/>
                </a:cubicBezTo>
                <a:cubicBezTo>
                  <a:pt x="126" y="106"/>
                  <a:pt x="126" y="106"/>
                  <a:pt x="126" y="106"/>
                </a:cubicBezTo>
                <a:cubicBezTo>
                  <a:pt x="123" y="108"/>
                  <a:pt x="123" y="108"/>
                  <a:pt x="123" y="108"/>
                </a:cubicBezTo>
                <a:cubicBezTo>
                  <a:pt x="122" y="108"/>
                  <a:pt x="122" y="108"/>
                  <a:pt x="122" y="108"/>
                </a:cubicBezTo>
                <a:cubicBezTo>
                  <a:pt x="124" y="105"/>
                  <a:pt x="124" y="105"/>
                  <a:pt x="124" y="105"/>
                </a:cubicBezTo>
                <a:cubicBezTo>
                  <a:pt x="125" y="103"/>
                  <a:pt x="125" y="103"/>
                  <a:pt x="125" y="103"/>
                </a:cubicBezTo>
                <a:cubicBezTo>
                  <a:pt x="123" y="104"/>
                  <a:pt x="123" y="104"/>
                  <a:pt x="123" y="104"/>
                </a:cubicBezTo>
                <a:cubicBezTo>
                  <a:pt x="128" y="100"/>
                  <a:pt x="128" y="100"/>
                  <a:pt x="128" y="100"/>
                </a:cubicBezTo>
                <a:cubicBezTo>
                  <a:pt x="130" y="98"/>
                  <a:pt x="132" y="96"/>
                  <a:pt x="134" y="94"/>
                </a:cubicBezTo>
                <a:cubicBezTo>
                  <a:pt x="137" y="91"/>
                  <a:pt x="137" y="91"/>
                  <a:pt x="137" y="91"/>
                </a:cubicBezTo>
                <a:cubicBezTo>
                  <a:pt x="137" y="91"/>
                  <a:pt x="137" y="91"/>
                  <a:pt x="137" y="91"/>
                </a:cubicBezTo>
                <a:cubicBezTo>
                  <a:pt x="138" y="89"/>
                  <a:pt x="138" y="89"/>
                  <a:pt x="138" y="89"/>
                </a:cubicBezTo>
                <a:cubicBezTo>
                  <a:pt x="141" y="85"/>
                  <a:pt x="141" y="85"/>
                  <a:pt x="141" y="85"/>
                </a:cubicBezTo>
                <a:cubicBezTo>
                  <a:pt x="144" y="82"/>
                  <a:pt x="144" y="82"/>
                  <a:pt x="144" y="82"/>
                </a:cubicBezTo>
                <a:cubicBezTo>
                  <a:pt x="142" y="83"/>
                  <a:pt x="142" y="83"/>
                  <a:pt x="142" y="83"/>
                </a:cubicBezTo>
                <a:cubicBezTo>
                  <a:pt x="141" y="83"/>
                  <a:pt x="141" y="83"/>
                  <a:pt x="141" y="83"/>
                </a:cubicBezTo>
                <a:cubicBezTo>
                  <a:pt x="142" y="82"/>
                  <a:pt x="142" y="82"/>
                  <a:pt x="142" y="82"/>
                </a:cubicBezTo>
                <a:cubicBezTo>
                  <a:pt x="142" y="82"/>
                  <a:pt x="142" y="82"/>
                  <a:pt x="142" y="82"/>
                </a:cubicBezTo>
                <a:cubicBezTo>
                  <a:pt x="139" y="84"/>
                  <a:pt x="139" y="84"/>
                  <a:pt x="139" y="84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1" y="91"/>
                  <a:pt x="131" y="91"/>
                  <a:pt x="131" y="91"/>
                </a:cubicBezTo>
                <a:cubicBezTo>
                  <a:pt x="127" y="94"/>
                  <a:pt x="127" y="94"/>
                  <a:pt x="127" y="94"/>
                </a:cubicBezTo>
                <a:cubicBezTo>
                  <a:pt x="123" y="98"/>
                  <a:pt x="123" y="98"/>
                  <a:pt x="123" y="98"/>
                </a:cubicBezTo>
                <a:cubicBezTo>
                  <a:pt x="123" y="97"/>
                  <a:pt x="123" y="97"/>
                  <a:pt x="123" y="97"/>
                </a:cubicBezTo>
                <a:cubicBezTo>
                  <a:pt x="119" y="101"/>
                  <a:pt x="119" y="101"/>
                  <a:pt x="119" y="101"/>
                </a:cubicBezTo>
                <a:cubicBezTo>
                  <a:pt x="117" y="103"/>
                  <a:pt x="117" y="103"/>
                  <a:pt x="117" y="103"/>
                </a:cubicBezTo>
                <a:cubicBezTo>
                  <a:pt x="115" y="105"/>
                  <a:pt x="115" y="105"/>
                  <a:pt x="115" y="105"/>
                </a:cubicBezTo>
                <a:cubicBezTo>
                  <a:pt x="113" y="108"/>
                  <a:pt x="113" y="108"/>
                  <a:pt x="113" y="108"/>
                </a:cubicBezTo>
                <a:cubicBezTo>
                  <a:pt x="109" y="113"/>
                  <a:pt x="109" y="113"/>
                  <a:pt x="109" y="113"/>
                </a:cubicBezTo>
                <a:cubicBezTo>
                  <a:pt x="107" y="115"/>
                  <a:pt x="105" y="116"/>
                  <a:pt x="103" y="118"/>
                </a:cubicBezTo>
                <a:cubicBezTo>
                  <a:pt x="99" y="122"/>
                  <a:pt x="99" y="122"/>
                  <a:pt x="99" y="122"/>
                </a:cubicBezTo>
                <a:cubicBezTo>
                  <a:pt x="96" y="125"/>
                  <a:pt x="96" y="125"/>
                  <a:pt x="96" y="125"/>
                </a:cubicBezTo>
                <a:cubicBezTo>
                  <a:pt x="95" y="126"/>
                  <a:pt x="95" y="126"/>
                  <a:pt x="95" y="126"/>
                </a:cubicBezTo>
                <a:cubicBezTo>
                  <a:pt x="91" y="131"/>
                  <a:pt x="91" y="131"/>
                  <a:pt x="91" y="131"/>
                </a:cubicBezTo>
                <a:cubicBezTo>
                  <a:pt x="89" y="133"/>
                  <a:pt x="87" y="135"/>
                  <a:pt x="85" y="137"/>
                </a:cubicBezTo>
                <a:cubicBezTo>
                  <a:pt x="83" y="141"/>
                  <a:pt x="83" y="141"/>
                  <a:pt x="83" y="141"/>
                </a:cubicBezTo>
                <a:cubicBezTo>
                  <a:pt x="80" y="144"/>
                  <a:pt x="80" y="144"/>
                  <a:pt x="80" y="144"/>
                </a:cubicBezTo>
                <a:cubicBezTo>
                  <a:pt x="77" y="148"/>
                  <a:pt x="77" y="148"/>
                  <a:pt x="77" y="148"/>
                </a:cubicBezTo>
                <a:cubicBezTo>
                  <a:pt x="76" y="148"/>
                  <a:pt x="76" y="148"/>
                  <a:pt x="76" y="148"/>
                </a:cubicBezTo>
                <a:cubicBezTo>
                  <a:pt x="80" y="143"/>
                  <a:pt x="80" y="143"/>
                  <a:pt x="80" y="143"/>
                </a:cubicBezTo>
                <a:cubicBezTo>
                  <a:pt x="83" y="138"/>
                  <a:pt x="83" y="138"/>
                  <a:pt x="83" y="138"/>
                </a:cubicBezTo>
                <a:cubicBezTo>
                  <a:pt x="84" y="137"/>
                  <a:pt x="85" y="135"/>
                  <a:pt x="86" y="134"/>
                </a:cubicBezTo>
                <a:cubicBezTo>
                  <a:pt x="91" y="128"/>
                  <a:pt x="91" y="128"/>
                  <a:pt x="91" y="128"/>
                </a:cubicBezTo>
                <a:cubicBezTo>
                  <a:pt x="95" y="124"/>
                  <a:pt x="95" y="124"/>
                  <a:pt x="95" y="124"/>
                </a:cubicBezTo>
                <a:cubicBezTo>
                  <a:pt x="96" y="123"/>
                  <a:pt x="96" y="123"/>
                  <a:pt x="96" y="123"/>
                </a:cubicBezTo>
                <a:cubicBezTo>
                  <a:pt x="96" y="122"/>
                  <a:pt x="96" y="122"/>
                  <a:pt x="96" y="122"/>
                </a:cubicBezTo>
                <a:cubicBezTo>
                  <a:pt x="97" y="121"/>
                  <a:pt x="97" y="121"/>
                  <a:pt x="97" y="121"/>
                </a:cubicBezTo>
                <a:cubicBezTo>
                  <a:pt x="99" y="119"/>
                  <a:pt x="99" y="119"/>
                  <a:pt x="99" y="119"/>
                </a:cubicBezTo>
                <a:cubicBezTo>
                  <a:pt x="92" y="126"/>
                  <a:pt x="85" y="135"/>
                  <a:pt x="79" y="142"/>
                </a:cubicBezTo>
                <a:cubicBezTo>
                  <a:pt x="67" y="158"/>
                  <a:pt x="67" y="158"/>
                  <a:pt x="47" y="190"/>
                </a:cubicBezTo>
                <a:cubicBezTo>
                  <a:pt x="37" y="208"/>
                  <a:pt x="37" y="208"/>
                  <a:pt x="23" y="243"/>
                </a:cubicBezTo>
                <a:cubicBezTo>
                  <a:pt x="19" y="253"/>
                  <a:pt x="15" y="267"/>
                  <a:pt x="12" y="277"/>
                </a:cubicBezTo>
                <a:cubicBezTo>
                  <a:pt x="11" y="280"/>
                  <a:pt x="11" y="280"/>
                  <a:pt x="11" y="280"/>
                </a:cubicBezTo>
                <a:cubicBezTo>
                  <a:pt x="11" y="280"/>
                  <a:pt x="11" y="280"/>
                  <a:pt x="11" y="280"/>
                </a:cubicBezTo>
                <a:cubicBezTo>
                  <a:pt x="12" y="278"/>
                  <a:pt x="12" y="278"/>
                  <a:pt x="12" y="278"/>
                </a:cubicBezTo>
                <a:cubicBezTo>
                  <a:pt x="12" y="277"/>
                  <a:pt x="12" y="277"/>
                  <a:pt x="12" y="277"/>
                </a:cubicBezTo>
                <a:cubicBezTo>
                  <a:pt x="11" y="281"/>
                  <a:pt x="11" y="281"/>
                  <a:pt x="11" y="281"/>
                </a:cubicBezTo>
                <a:cubicBezTo>
                  <a:pt x="10" y="286"/>
                  <a:pt x="10" y="286"/>
                  <a:pt x="10" y="286"/>
                </a:cubicBezTo>
                <a:cubicBezTo>
                  <a:pt x="10" y="288"/>
                  <a:pt x="10" y="289"/>
                  <a:pt x="9" y="291"/>
                </a:cubicBezTo>
                <a:cubicBezTo>
                  <a:pt x="9" y="294"/>
                  <a:pt x="9" y="294"/>
                  <a:pt x="9" y="294"/>
                </a:cubicBezTo>
                <a:cubicBezTo>
                  <a:pt x="8" y="297"/>
                  <a:pt x="8" y="297"/>
                  <a:pt x="8" y="297"/>
                </a:cubicBezTo>
                <a:cubicBezTo>
                  <a:pt x="8" y="300"/>
                  <a:pt x="8" y="300"/>
                  <a:pt x="8" y="300"/>
                </a:cubicBezTo>
                <a:cubicBezTo>
                  <a:pt x="7" y="304"/>
                  <a:pt x="7" y="304"/>
                  <a:pt x="7" y="304"/>
                </a:cubicBezTo>
                <a:cubicBezTo>
                  <a:pt x="7" y="306"/>
                  <a:pt x="7" y="306"/>
                  <a:pt x="7" y="306"/>
                </a:cubicBezTo>
                <a:cubicBezTo>
                  <a:pt x="6" y="310"/>
                  <a:pt x="6" y="310"/>
                  <a:pt x="6" y="310"/>
                </a:cubicBezTo>
                <a:cubicBezTo>
                  <a:pt x="6" y="311"/>
                  <a:pt x="6" y="311"/>
                  <a:pt x="6" y="311"/>
                </a:cubicBezTo>
                <a:cubicBezTo>
                  <a:pt x="7" y="308"/>
                  <a:pt x="7" y="308"/>
                  <a:pt x="7" y="308"/>
                </a:cubicBezTo>
                <a:cubicBezTo>
                  <a:pt x="8" y="304"/>
                  <a:pt x="8" y="304"/>
                  <a:pt x="8" y="304"/>
                </a:cubicBezTo>
                <a:cubicBezTo>
                  <a:pt x="9" y="298"/>
                  <a:pt x="9" y="298"/>
                  <a:pt x="9" y="298"/>
                </a:cubicBezTo>
                <a:cubicBezTo>
                  <a:pt x="10" y="291"/>
                  <a:pt x="10" y="291"/>
                  <a:pt x="10" y="291"/>
                </a:cubicBezTo>
                <a:cubicBezTo>
                  <a:pt x="12" y="283"/>
                  <a:pt x="12" y="283"/>
                  <a:pt x="12" y="283"/>
                </a:cubicBezTo>
                <a:cubicBezTo>
                  <a:pt x="12" y="280"/>
                  <a:pt x="13" y="277"/>
                  <a:pt x="14" y="274"/>
                </a:cubicBezTo>
                <a:cubicBezTo>
                  <a:pt x="15" y="272"/>
                  <a:pt x="15" y="270"/>
                  <a:pt x="16" y="268"/>
                </a:cubicBezTo>
                <a:cubicBezTo>
                  <a:pt x="18" y="262"/>
                  <a:pt x="18" y="262"/>
                  <a:pt x="18" y="262"/>
                </a:cubicBezTo>
                <a:cubicBezTo>
                  <a:pt x="19" y="260"/>
                  <a:pt x="19" y="260"/>
                  <a:pt x="19" y="260"/>
                </a:cubicBezTo>
                <a:cubicBezTo>
                  <a:pt x="21" y="255"/>
                  <a:pt x="21" y="255"/>
                  <a:pt x="21" y="255"/>
                </a:cubicBezTo>
                <a:cubicBezTo>
                  <a:pt x="23" y="252"/>
                  <a:pt x="23" y="252"/>
                  <a:pt x="23" y="252"/>
                </a:cubicBezTo>
                <a:cubicBezTo>
                  <a:pt x="24" y="250"/>
                  <a:pt x="24" y="250"/>
                  <a:pt x="24" y="250"/>
                </a:cubicBezTo>
                <a:cubicBezTo>
                  <a:pt x="26" y="246"/>
                  <a:pt x="26" y="246"/>
                  <a:pt x="26" y="246"/>
                </a:cubicBezTo>
                <a:cubicBezTo>
                  <a:pt x="27" y="244"/>
                  <a:pt x="27" y="244"/>
                  <a:pt x="27" y="244"/>
                </a:cubicBezTo>
                <a:cubicBezTo>
                  <a:pt x="29" y="237"/>
                  <a:pt x="29" y="237"/>
                  <a:pt x="29" y="237"/>
                </a:cubicBezTo>
                <a:cubicBezTo>
                  <a:pt x="30" y="235"/>
                  <a:pt x="30" y="235"/>
                  <a:pt x="30" y="235"/>
                </a:cubicBezTo>
                <a:cubicBezTo>
                  <a:pt x="31" y="231"/>
                  <a:pt x="31" y="231"/>
                  <a:pt x="31" y="231"/>
                </a:cubicBezTo>
                <a:cubicBezTo>
                  <a:pt x="32" y="228"/>
                  <a:pt x="32" y="228"/>
                  <a:pt x="32" y="228"/>
                </a:cubicBezTo>
                <a:cubicBezTo>
                  <a:pt x="34" y="226"/>
                  <a:pt x="34" y="226"/>
                  <a:pt x="34" y="226"/>
                </a:cubicBezTo>
                <a:cubicBezTo>
                  <a:pt x="32" y="231"/>
                  <a:pt x="32" y="231"/>
                  <a:pt x="32" y="231"/>
                </a:cubicBezTo>
                <a:cubicBezTo>
                  <a:pt x="35" y="226"/>
                  <a:pt x="35" y="226"/>
                  <a:pt x="35" y="226"/>
                </a:cubicBezTo>
                <a:cubicBezTo>
                  <a:pt x="37" y="223"/>
                  <a:pt x="37" y="223"/>
                  <a:pt x="37" y="223"/>
                </a:cubicBezTo>
                <a:cubicBezTo>
                  <a:pt x="38" y="220"/>
                  <a:pt x="38" y="220"/>
                  <a:pt x="38" y="220"/>
                </a:cubicBezTo>
                <a:cubicBezTo>
                  <a:pt x="42" y="212"/>
                  <a:pt x="42" y="212"/>
                  <a:pt x="42" y="212"/>
                </a:cubicBezTo>
                <a:cubicBezTo>
                  <a:pt x="43" y="212"/>
                  <a:pt x="43" y="212"/>
                  <a:pt x="44" y="212"/>
                </a:cubicBezTo>
                <a:cubicBezTo>
                  <a:pt x="46" y="210"/>
                  <a:pt x="46" y="210"/>
                  <a:pt x="46" y="210"/>
                </a:cubicBezTo>
                <a:cubicBezTo>
                  <a:pt x="48" y="209"/>
                  <a:pt x="48" y="209"/>
                  <a:pt x="48" y="209"/>
                </a:cubicBezTo>
                <a:cubicBezTo>
                  <a:pt x="49" y="206"/>
                  <a:pt x="49" y="206"/>
                  <a:pt x="49" y="206"/>
                </a:cubicBezTo>
                <a:cubicBezTo>
                  <a:pt x="52" y="199"/>
                  <a:pt x="52" y="199"/>
                  <a:pt x="52" y="199"/>
                </a:cubicBezTo>
                <a:cubicBezTo>
                  <a:pt x="56" y="194"/>
                  <a:pt x="56" y="194"/>
                  <a:pt x="56" y="194"/>
                </a:cubicBezTo>
                <a:cubicBezTo>
                  <a:pt x="56" y="194"/>
                  <a:pt x="57" y="194"/>
                  <a:pt x="57" y="194"/>
                </a:cubicBezTo>
                <a:cubicBezTo>
                  <a:pt x="59" y="192"/>
                  <a:pt x="59" y="192"/>
                  <a:pt x="59" y="192"/>
                </a:cubicBezTo>
                <a:cubicBezTo>
                  <a:pt x="60" y="192"/>
                  <a:pt x="60" y="192"/>
                  <a:pt x="60" y="192"/>
                </a:cubicBezTo>
                <a:cubicBezTo>
                  <a:pt x="63" y="189"/>
                  <a:pt x="63" y="189"/>
                  <a:pt x="63" y="189"/>
                </a:cubicBezTo>
                <a:cubicBezTo>
                  <a:pt x="66" y="186"/>
                  <a:pt x="66" y="186"/>
                  <a:pt x="66" y="186"/>
                </a:cubicBezTo>
                <a:cubicBezTo>
                  <a:pt x="68" y="186"/>
                  <a:pt x="69" y="186"/>
                  <a:pt x="70" y="187"/>
                </a:cubicBezTo>
                <a:cubicBezTo>
                  <a:pt x="70" y="188"/>
                  <a:pt x="69" y="188"/>
                  <a:pt x="69" y="189"/>
                </a:cubicBezTo>
                <a:cubicBezTo>
                  <a:pt x="68" y="189"/>
                  <a:pt x="67" y="189"/>
                  <a:pt x="66" y="189"/>
                </a:cubicBezTo>
                <a:cubicBezTo>
                  <a:pt x="63" y="192"/>
                  <a:pt x="63" y="192"/>
                  <a:pt x="61" y="196"/>
                </a:cubicBezTo>
                <a:cubicBezTo>
                  <a:pt x="61" y="197"/>
                  <a:pt x="61" y="197"/>
                  <a:pt x="61" y="197"/>
                </a:cubicBezTo>
                <a:cubicBezTo>
                  <a:pt x="64" y="195"/>
                  <a:pt x="64" y="195"/>
                  <a:pt x="64" y="195"/>
                </a:cubicBezTo>
                <a:cubicBezTo>
                  <a:pt x="66" y="193"/>
                  <a:pt x="66" y="193"/>
                  <a:pt x="66" y="193"/>
                </a:cubicBezTo>
                <a:cubicBezTo>
                  <a:pt x="68" y="192"/>
                  <a:pt x="68" y="192"/>
                  <a:pt x="68" y="192"/>
                </a:cubicBezTo>
                <a:cubicBezTo>
                  <a:pt x="71" y="190"/>
                  <a:pt x="71" y="190"/>
                  <a:pt x="71" y="190"/>
                </a:cubicBezTo>
                <a:cubicBezTo>
                  <a:pt x="73" y="189"/>
                  <a:pt x="73" y="189"/>
                  <a:pt x="73" y="189"/>
                </a:cubicBezTo>
                <a:cubicBezTo>
                  <a:pt x="77" y="185"/>
                  <a:pt x="77" y="185"/>
                  <a:pt x="77" y="185"/>
                </a:cubicBezTo>
                <a:cubicBezTo>
                  <a:pt x="80" y="182"/>
                  <a:pt x="80" y="182"/>
                  <a:pt x="80" y="182"/>
                </a:cubicBezTo>
                <a:cubicBezTo>
                  <a:pt x="83" y="178"/>
                  <a:pt x="83" y="178"/>
                  <a:pt x="83" y="178"/>
                </a:cubicBezTo>
                <a:cubicBezTo>
                  <a:pt x="80" y="179"/>
                  <a:pt x="80" y="179"/>
                  <a:pt x="80" y="179"/>
                </a:cubicBezTo>
                <a:cubicBezTo>
                  <a:pt x="75" y="184"/>
                  <a:pt x="75" y="184"/>
                  <a:pt x="75" y="184"/>
                </a:cubicBezTo>
                <a:cubicBezTo>
                  <a:pt x="73" y="184"/>
                  <a:pt x="73" y="184"/>
                  <a:pt x="73" y="184"/>
                </a:cubicBezTo>
                <a:cubicBezTo>
                  <a:pt x="73" y="182"/>
                  <a:pt x="73" y="182"/>
                  <a:pt x="73" y="182"/>
                </a:cubicBezTo>
                <a:cubicBezTo>
                  <a:pt x="73" y="178"/>
                  <a:pt x="73" y="178"/>
                  <a:pt x="73" y="178"/>
                </a:cubicBezTo>
                <a:cubicBezTo>
                  <a:pt x="76" y="171"/>
                  <a:pt x="76" y="171"/>
                  <a:pt x="76" y="171"/>
                </a:cubicBezTo>
                <a:cubicBezTo>
                  <a:pt x="80" y="168"/>
                  <a:pt x="80" y="168"/>
                  <a:pt x="80" y="168"/>
                </a:cubicBezTo>
                <a:cubicBezTo>
                  <a:pt x="83" y="163"/>
                  <a:pt x="83" y="163"/>
                  <a:pt x="83" y="163"/>
                </a:cubicBezTo>
                <a:cubicBezTo>
                  <a:pt x="81" y="162"/>
                  <a:pt x="81" y="162"/>
                  <a:pt x="81" y="162"/>
                </a:cubicBezTo>
                <a:cubicBezTo>
                  <a:pt x="78" y="164"/>
                  <a:pt x="78" y="164"/>
                  <a:pt x="78" y="164"/>
                </a:cubicBezTo>
                <a:cubicBezTo>
                  <a:pt x="73" y="168"/>
                  <a:pt x="73" y="168"/>
                  <a:pt x="73" y="168"/>
                </a:cubicBezTo>
                <a:cubicBezTo>
                  <a:pt x="67" y="174"/>
                  <a:pt x="67" y="174"/>
                  <a:pt x="67" y="174"/>
                </a:cubicBezTo>
                <a:cubicBezTo>
                  <a:pt x="63" y="178"/>
                  <a:pt x="63" y="178"/>
                  <a:pt x="63" y="178"/>
                </a:cubicBezTo>
                <a:cubicBezTo>
                  <a:pt x="66" y="175"/>
                  <a:pt x="66" y="175"/>
                  <a:pt x="66" y="175"/>
                </a:cubicBezTo>
                <a:cubicBezTo>
                  <a:pt x="69" y="171"/>
                  <a:pt x="69" y="171"/>
                  <a:pt x="69" y="171"/>
                </a:cubicBezTo>
                <a:cubicBezTo>
                  <a:pt x="71" y="169"/>
                  <a:pt x="71" y="169"/>
                  <a:pt x="71" y="169"/>
                </a:cubicBezTo>
                <a:cubicBezTo>
                  <a:pt x="71" y="167"/>
                  <a:pt x="71" y="167"/>
                  <a:pt x="71" y="167"/>
                </a:cubicBezTo>
                <a:cubicBezTo>
                  <a:pt x="71" y="167"/>
                  <a:pt x="72" y="167"/>
                  <a:pt x="72" y="167"/>
                </a:cubicBezTo>
                <a:cubicBezTo>
                  <a:pt x="75" y="164"/>
                  <a:pt x="75" y="164"/>
                  <a:pt x="75" y="164"/>
                </a:cubicBezTo>
                <a:cubicBezTo>
                  <a:pt x="78" y="161"/>
                  <a:pt x="78" y="161"/>
                  <a:pt x="78" y="161"/>
                </a:cubicBezTo>
                <a:cubicBezTo>
                  <a:pt x="80" y="161"/>
                  <a:pt x="80" y="161"/>
                  <a:pt x="80" y="161"/>
                </a:cubicBezTo>
                <a:cubicBezTo>
                  <a:pt x="83" y="157"/>
                  <a:pt x="83" y="157"/>
                  <a:pt x="83" y="157"/>
                </a:cubicBezTo>
                <a:cubicBezTo>
                  <a:pt x="85" y="156"/>
                  <a:pt x="85" y="156"/>
                  <a:pt x="85" y="156"/>
                </a:cubicBezTo>
                <a:cubicBezTo>
                  <a:pt x="86" y="156"/>
                  <a:pt x="87" y="156"/>
                  <a:pt x="87" y="156"/>
                </a:cubicBezTo>
                <a:cubicBezTo>
                  <a:pt x="92" y="156"/>
                  <a:pt x="92" y="156"/>
                  <a:pt x="92" y="156"/>
                </a:cubicBezTo>
                <a:cubicBezTo>
                  <a:pt x="93" y="157"/>
                  <a:pt x="93" y="157"/>
                  <a:pt x="93" y="157"/>
                </a:cubicBezTo>
                <a:cubicBezTo>
                  <a:pt x="95" y="157"/>
                  <a:pt x="95" y="157"/>
                  <a:pt x="95" y="157"/>
                </a:cubicBezTo>
                <a:cubicBezTo>
                  <a:pt x="99" y="154"/>
                  <a:pt x="99" y="154"/>
                  <a:pt x="99" y="154"/>
                </a:cubicBezTo>
                <a:cubicBezTo>
                  <a:pt x="104" y="150"/>
                  <a:pt x="104" y="150"/>
                  <a:pt x="104" y="150"/>
                </a:cubicBezTo>
                <a:cubicBezTo>
                  <a:pt x="107" y="150"/>
                  <a:pt x="107" y="150"/>
                  <a:pt x="107" y="150"/>
                </a:cubicBezTo>
                <a:cubicBezTo>
                  <a:pt x="110" y="148"/>
                  <a:pt x="110" y="148"/>
                  <a:pt x="110" y="148"/>
                </a:cubicBezTo>
              </a:path>
            </a:pathLst>
          </a:custGeom>
          <a:solidFill>
            <a:srgbClr val="404040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grpSp>
        <p:nvGrpSpPr>
          <p:cNvPr id="41" name="Group 40出自【趣你的PPT】(微信:qunideppt)：最优质的PPT资源库"/>
          <p:cNvGrpSpPr/>
          <p:nvPr/>
        </p:nvGrpSpPr>
        <p:grpSpPr>
          <a:xfrm>
            <a:off x="292512" y="271343"/>
            <a:ext cx="3264318" cy="306802"/>
            <a:chOff x="292512" y="271343"/>
            <a:chExt cx="3264318" cy="306802"/>
          </a:xfrm>
        </p:grpSpPr>
        <p:sp>
          <p:nvSpPr>
            <p:cNvPr id="42" name="出自【趣你的PPT】(微信:qunideppt)：最优质的PPT资源库"/>
            <p:cNvSpPr/>
            <p:nvPr/>
          </p:nvSpPr>
          <p:spPr>
            <a:xfrm rot="2652504">
              <a:off x="703257" y="279513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出自【趣你的PPT】(微信:qunideppt)：最优质的PPT资源库"/>
            <p:cNvSpPr/>
            <p:nvPr/>
          </p:nvSpPr>
          <p:spPr>
            <a:xfrm rot="2652504">
              <a:off x="292512" y="279511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出自【趣你的PPT】(微信:qunideppt)：最优质的PPT资源库"/>
            <p:cNvSpPr/>
            <p:nvPr/>
          </p:nvSpPr>
          <p:spPr>
            <a:xfrm rot="2652504">
              <a:off x="535424" y="313621"/>
              <a:ext cx="222253" cy="222253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出自【趣你的PPT】(微信:qunideppt)：最优质的PPT资源库"/>
            <p:cNvSpPr txBox="1">
              <a:spLocks/>
            </p:cNvSpPr>
            <p:nvPr/>
          </p:nvSpPr>
          <p:spPr>
            <a:xfrm>
              <a:off x="1125441" y="271343"/>
              <a:ext cx="2431389" cy="30680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/>
              <a:r>
                <a:rPr lang="zh-CN" altLang="en-US" sz="2000" b="1" dirty="0">
                  <a:solidFill>
                    <a:srgbClr val="40404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输入您的标题</a:t>
              </a:r>
              <a:endParaRPr lang="en-US" altLang="zh-CN" sz="2400" dirty="0">
                <a:solidFill>
                  <a:srgbClr val="404040"/>
                </a:solidFill>
                <a:latin typeface="Bebas Neue" panose="020B0606020202050201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87768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出自【趣你的PPT】(微信:qunideppt)：最优质的PPT资源库"/>
          <p:cNvSpPr/>
          <p:nvPr/>
        </p:nvSpPr>
        <p:spPr>
          <a:xfrm>
            <a:off x="4745901" y="2034523"/>
            <a:ext cx="3358372" cy="3358372"/>
          </a:xfrm>
          <a:custGeom>
            <a:avLst/>
            <a:gdLst>
              <a:gd name="connsiteX0" fmla="*/ 1679186 w 3358372"/>
              <a:gd name="connsiteY0" fmla="*/ 0 h 3358372"/>
              <a:gd name="connsiteX1" fmla="*/ 3358372 w 3358372"/>
              <a:gd name="connsiteY1" fmla="*/ 1679186 h 3358372"/>
              <a:gd name="connsiteX2" fmla="*/ 1679186 w 3358372"/>
              <a:gd name="connsiteY2" fmla="*/ 3358372 h 3358372"/>
              <a:gd name="connsiteX3" fmla="*/ 0 w 3358372"/>
              <a:gd name="connsiteY3" fmla="*/ 1679186 h 3358372"/>
              <a:gd name="connsiteX4" fmla="*/ 1679186 w 3358372"/>
              <a:gd name="connsiteY4" fmla="*/ 0 h 3358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8372" h="3358372">
                <a:moveTo>
                  <a:pt x="1679186" y="0"/>
                </a:moveTo>
                <a:cubicBezTo>
                  <a:pt x="2606575" y="0"/>
                  <a:pt x="3358372" y="751797"/>
                  <a:pt x="3358372" y="1679186"/>
                </a:cubicBezTo>
                <a:cubicBezTo>
                  <a:pt x="3358372" y="2606575"/>
                  <a:pt x="2606575" y="3358372"/>
                  <a:pt x="1679186" y="3358372"/>
                </a:cubicBezTo>
                <a:cubicBezTo>
                  <a:pt x="751797" y="3358372"/>
                  <a:pt x="0" y="2606575"/>
                  <a:pt x="0" y="1679186"/>
                </a:cubicBezTo>
                <a:cubicBezTo>
                  <a:pt x="0" y="751797"/>
                  <a:pt x="751797" y="0"/>
                  <a:pt x="1679186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cxnSp>
        <p:nvCxnSpPr>
          <p:cNvPr id="20" name="出自【趣你的PPT】(微信:qunideppt)：最优质的PPT资源库"/>
          <p:cNvCxnSpPr/>
          <p:nvPr/>
        </p:nvCxnSpPr>
        <p:spPr>
          <a:xfrm>
            <a:off x="3621030" y="862648"/>
            <a:ext cx="1571035" cy="157103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出自【趣你的PPT】(微信:qunideppt)：最优质的PPT资源库"/>
          <p:cNvCxnSpPr/>
          <p:nvPr/>
        </p:nvCxnSpPr>
        <p:spPr>
          <a:xfrm>
            <a:off x="3817095" y="583422"/>
            <a:ext cx="1571035" cy="1571034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出自【趣你的PPT】(微信:qunideppt)：最优质的PPT资源库"/>
          <p:cNvCxnSpPr/>
          <p:nvPr/>
        </p:nvCxnSpPr>
        <p:spPr>
          <a:xfrm>
            <a:off x="7741746" y="4835908"/>
            <a:ext cx="2014784" cy="2014784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出自【趣你的PPT】(微信:qunideppt)：最优质的PPT资源库"/>
          <p:cNvSpPr/>
          <p:nvPr/>
        </p:nvSpPr>
        <p:spPr>
          <a:xfrm rot="4957152" flipH="1">
            <a:off x="4148177" y="1436799"/>
            <a:ext cx="4553821" cy="4553821"/>
          </a:xfrm>
          <a:prstGeom prst="blockArc">
            <a:avLst>
              <a:gd name="adj1" fmla="val 7817114"/>
              <a:gd name="adj2" fmla="val 20965398"/>
              <a:gd name="adj3" fmla="val 612"/>
            </a:avLst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24" name="出自【趣你的PPT】(微信:qunideppt)：最优质的PPT资源库"/>
          <p:cNvSpPr/>
          <p:nvPr/>
        </p:nvSpPr>
        <p:spPr>
          <a:xfrm flipH="1">
            <a:off x="4462491" y="1751114"/>
            <a:ext cx="3925192" cy="3925191"/>
          </a:xfrm>
          <a:prstGeom prst="blockArc">
            <a:avLst>
              <a:gd name="adj1" fmla="val 7817114"/>
              <a:gd name="adj2" fmla="val 20624002"/>
              <a:gd name="adj3" fmla="val 665"/>
            </a:avLst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26" name="出自【趣你的PPT】(微信:qunideppt)：最优质的PPT资源库"/>
          <p:cNvSpPr/>
          <p:nvPr/>
        </p:nvSpPr>
        <p:spPr>
          <a:xfrm rot="15980570" flipH="1">
            <a:off x="4854011" y="2142633"/>
            <a:ext cx="3142152" cy="3142153"/>
          </a:xfrm>
          <a:prstGeom prst="blockArc">
            <a:avLst>
              <a:gd name="adj1" fmla="val 13051842"/>
              <a:gd name="adj2" fmla="val 4604112"/>
              <a:gd name="adj3" fmla="val 47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5388130" y="3832946"/>
            <a:ext cx="22485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商务项目</a:t>
            </a:r>
          </a:p>
        </p:txBody>
      </p:sp>
      <p:sp>
        <p:nvSpPr>
          <p:cNvPr id="28" name="出自【趣你的PPT】(微信:qunideppt)：最优质的PPT资源库"/>
          <p:cNvSpPr/>
          <p:nvPr/>
        </p:nvSpPr>
        <p:spPr>
          <a:xfrm rot="20322163" flipH="1">
            <a:off x="4148177" y="1436799"/>
            <a:ext cx="4553821" cy="4553821"/>
          </a:xfrm>
          <a:prstGeom prst="blockArc">
            <a:avLst>
              <a:gd name="adj1" fmla="val 17574323"/>
              <a:gd name="adj2" fmla="val 119875"/>
              <a:gd name="adj3" fmla="val 418"/>
            </a:avLst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30" name="出自【趣你的PPT】(微信:qunideppt)：最优质的PPT资源库"/>
          <p:cNvSpPr/>
          <p:nvPr/>
        </p:nvSpPr>
        <p:spPr>
          <a:xfrm flipH="1">
            <a:off x="2424865" y="-11095"/>
            <a:ext cx="2028557" cy="1699108"/>
          </a:xfrm>
          <a:custGeom>
            <a:avLst/>
            <a:gdLst>
              <a:gd name="connsiteX0" fmla="*/ 2028557 w 2028557"/>
              <a:gd name="connsiteY0" fmla="*/ 0 h 1699108"/>
              <a:gd name="connsiteX1" fmla="*/ 1695642 w 2028557"/>
              <a:gd name="connsiteY1" fmla="*/ 0 h 1699108"/>
              <a:gd name="connsiteX2" fmla="*/ 0 w 2028557"/>
              <a:gd name="connsiteY2" fmla="*/ 1699108 h 1699108"/>
              <a:gd name="connsiteX3" fmla="*/ 332915 w 2028557"/>
              <a:gd name="connsiteY3" fmla="*/ 1699108 h 1699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8557" h="1699108">
                <a:moveTo>
                  <a:pt x="2028557" y="0"/>
                </a:moveTo>
                <a:lnTo>
                  <a:pt x="1695642" y="0"/>
                </a:lnTo>
                <a:lnTo>
                  <a:pt x="0" y="1699108"/>
                </a:lnTo>
                <a:lnTo>
                  <a:pt x="332915" y="169910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  <a:cs typeface="+mn-ea"/>
              <a:sym typeface="+mn-lt"/>
            </a:endParaRPr>
          </a:p>
        </p:txBody>
      </p:sp>
      <p:grpSp>
        <p:nvGrpSpPr>
          <p:cNvPr id="4" name="Group 3出自【趣你的PPT】(微信:qunideppt)：最优质的PPT资源库"/>
          <p:cNvGrpSpPr/>
          <p:nvPr/>
        </p:nvGrpSpPr>
        <p:grpSpPr>
          <a:xfrm>
            <a:off x="5086979" y="2444778"/>
            <a:ext cx="2676213" cy="1446550"/>
            <a:chOff x="5311693" y="2454973"/>
            <a:chExt cx="2850028" cy="1446550"/>
          </a:xfrm>
        </p:grpSpPr>
        <p:sp>
          <p:nvSpPr>
            <p:cNvPr id="25" name="出自【趣你的PPT】(微信:qunideppt)：最优质的PPT资源库"/>
            <p:cNvSpPr txBox="1"/>
            <p:nvPr/>
          </p:nvSpPr>
          <p:spPr>
            <a:xfrm flipH="1">
              <a:off x="5311693" y="2454973"/>
              <a:ext cx="2850028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88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P</a:t>
              </a:r>
              <a:r>
                <a:rPr lang="en-US" altLang="zh-CN" sz="36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ART</a:t>
              </a:r>
              <a:endParaRPr lang="zh-CN" altLang="en-US" sz="6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3" name="出自【趣你的PPT】(微信:qunideppt)：最优质的PPT资源库"/>
            <p:cNvSpPr txBox="1"/>
            <p:nvPr/>
          </p:nvSpPr>
          <p:spPr>
            <a:xfrm>
              <a:off x="6553469" y="2551046"/>
              <a:ext cx="1133783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4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02</a:t>
              </a:r>
              <a:endParaRPr lang="zh-CN" altLang="en-US" sz="44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930091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22" t="2756" r="36708" b="17355"/>
          <a:stretch/>
        </p:blipFill>
        <p:spPr>
          <a:xfrm>
            <a:off x="1761504" y="1516117"/>
            <a:ext cx="2091560" cy="2090710"/>
          </a:xfrm>
          <a:prstGeom prst="rect">
            <a:avLst/>
          </a:prstGeom>
        </p:spPr>
      </p:pic>
      <p:pic>
        <p:nvPicPr>
          <p:cNvPr id="2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60" t="55022" r="20932"/>
          <a:stretch/>
        </p:blipFill>
        <p:spPr>
          <a:xfrm>
            <a:off x="3916125" y="1516117"/>
            <a:ext cx="4246180" cy="2090710"/>
          </a:xfrm>
          <a:prstGeom prst="rect">
            <a:avLst/>
          </a:prstGeom>
        </p:spPr>
      </p:pic>
      <p:grpSp>
        <p:nvGrpSpPr>
          <p:cNvPr id="10" name="Group 9出自【趣你的PPT】(微信:qunideppt)：最优质的PPT资源库"/>
          <p:cNvGrpSpPr/>
          <p:nvPr/>
        </p:nvGrpSpPr>
        <p:grpSpPr>
          <a:xfrm>
            <a:off x="1761504" y="1516117"/>
            <a:ext cx="8555422" cy="4229154"/>
            <a:chOff x="2213449" y="1158765"/>
            <a:chExt cx="8555422" cy="4229154"/>
          </a:xfrm>
        </p:grpSpPr>
        <p:sp>
          <p:nvSpPr>
            <p:cNvPr id="3" name="出自【趣你的PPT】(微信:qunideppt)：最优质的PPT资源库"/>
            <p:cNvSpPr/>
            <p:nvPr/>
          </p:nvSpPr>
          <p:spPr>
            <a:xfrm>
              <a:off x="8677312" y="3296360"/>
              <a:ext cx="2091559" cy="209155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出自【趣你的PPT】(微信:qunideppt)：最优质的PPT资源库"/>
            <p:cNvSpPr/>
            <p:nvPr/>
          </p:nvSpPr>
          <p:spPr>
            <a:xfrm>
              <a:off x="6522691" y="3296360"/>
              <a:ext cx="2091559" cy="2091559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出自【趣你的PPT】(微信:qunideppt)：最优质的PPT资源库"/>
            <p:cNvSpPr/>
            <p:nvPr/>
          </p:nvSpPr>
          <p:spPr>
            <a:xfrm>
              <a:off x="4368070" y="3296360"/>
              <a:ext cx="2091559" cy="209155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" name="出自【趣你的PPT】(微信:qunideppt)：最优质的PPT资源库"/>
            <p:cNvSpPr/>
            <p:nvPr/>
          </p:nvSpPr>
          <p:spPr>
            <a:xfrm>
              <a:off x="8677312" y="1158765"/>
              <a:ext cx="2091559" cy="2091559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8" name="出自【趣你的PPT】(微信:qunideppt)：最优质的PPT资源库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075"/>
            <a:stretch/>
          </p:blipFill>
          <p:spPr>
            <a:xfrm>
              <a:off x="2213449" y="3296360"/>
              <a:ext cx="2091559" cy="2091559"/>
            </a:xfrm>
            <a:prstGeom prst="rect">
              <a:avLst/>
            </a:prstGeom>
          </p:spPr>
        </p:pic>
      </p:grpSp>
      <p:sp>
        <p:nvSpPr>
          <p:cNvPr id="11" name="出自【趣你的PPT】(微信:qunideppt)：最优质的PPT资源库"/>
          <p:cNvSpPr txBox="1"/>
          <p:nvPr/>
        </p:nvSpPr>
        <p:spPr>
          <a:xfrm>
            <a:off x="8524911" y="3048000"/>
            <a:ext cx="1492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12" name="出自【趣你的PPT】(微信:qunideppt)：最优质的PPT资源库"/>
          <p:cNvSpPr txBox="1"/>
          <p:nvPr/>
        </p:nvSpPr>
        <p:spPr>
          <a:xfrm>
            <a:off x="8524911" y="5139559"/>
            <a:ext cx="1492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13" name="出自【趣你的PPT】(微信:qunideppt)：最优质的PPT资源库"/>
          <p:cNvSpPr txBox="1"/>
          <p:nvPr/>
        </p:nvSpPr>
        <p:spPr>
          <a:xfrm>
            <a:off x="6370290" y="5139558"/>
            <a:ext cx="1492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14" name="出自【趣你的PPT】(微信:qunideppt)：最优质的PPT资源库"/>
          <p:cNvSpPr txBox="1"/>
          <p:nvPr/>
        </p:nvSpPr>
        <p:spPr>
          <a:xfrm>
            <a:off x="4215669" y="5139558"/>
            <a:ext cx="1492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1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856226" y="3947299"/>
            <a:ext cx="875726" cy="898674"/>
          </a:xfrm>
          <a:custGeom>
            <a:avLst/>
            <a:gdLst>
              <a:gd name="T0" fmla="*/ 89912 w 604"/>
              <a:gd name="T1" fmla="*/ 90389 h 619"/>
              <a:gd name="T2" fmla="*/ 89912 w 604"/>
              <a:gd name="T3" fmla="*/ 90389 h 619"/>
              <a:gd name="T4" fmla="*/ 100342 w 604"/>
              <a:gd name="T5" fmla="*/ 79585 h 619"/>
              <a:gd name="T6" fmla="*/ 89912 w 604"/>
              <a:gd name="T7" fmla="*/ 69142 h 619"/>
              <a:gd name="T8" fmla="*/ 79122 w 604"/>
              <a:gd name="T9" fmla="*/ 79585 h 619"/>
              <a:gd name="T10" fmla="*/ 89912 w 604"/>
              <a:gd name="T11" fmla="*/ 90389 h 619"/>
              <a:gd name="T12" fmla="*/ 47473 w 604"/>
              <a:gd name="T13" fmla="*/ 90389 h 619"/>
              <a:gd name="T14" fmla="*/ 47473 w 604"/>
              <a:gd name="T15" fmla="*/ 90389 h 619"/>
              <a:gd name="T16" fmla="*/ 58263 w 604"/>
              <a:gd name="T17" fmla="*/ 79585 h 619"/>
              <a:gd name="T18" fmla="*/ 47473 w 604"/>
              <a:gd name="T19" fmla="*/ 69142 h 619"/>
              <a:gd name="T20" fmla="*/ 37044 w 604"/>
              <a:gd name="T21" fmla="*/ 79585 h 619"/>
              <a:gd name="T22" fmla="*/ 47473 w 604"/>
              <a:gd name="T23" fmla="*/ 90389 h 619"/>
              <a:gd name="T24" fmla="*/ 131991 w 604"/>
              <a:gd name="T25" fmla="*/ 90389 h 619"/>
              <a:gd name="T26" fmla="*/ 131991 w 604"/>
              <a:gd name="T27" fmla="*/ 90389 h 619"/>
              <a:gd name="T28" fmla="*/ 142780 w 604"/>
              <a:gd name="T29" fmla="*/ 79585 h 619"/>
              <a:gd name="T30" fmla="*/ 131991 w 604"/>
              <a:gd name="T31" fmla="*/ 69142 h 619"/>
              <a:gd name="T32" fmla="*/ 121561 w 604"/>
              <a:gd name="T33" fmla="*/ 79585 h 619"/>
              <a:gd name="T34" fmla="*/ 131991 w 604"/>
              <a:gd name="T35" fmla="*/ 90389 h 619"/>
              <a:gd name="T36" fmla="*/ 190613 w 604"/>
              <a:gd name="T37" fmla="*/ 63740 h 619"/>
              <a:gd name="T38" fmla="*/ 190613 w 604"/>
              <a:gd name="T39" fmla="*/ 63740 h 619"/>
              <a:gd name="T40" fmla="*/ 190613 w 604"/>
              <a:gd name="T41" fmla="*/ 69142 h 619"/>
              <a:gd name="T42" fmla="*/ 190613 w 604"/>
              <a:gd name="T43" fmla="*/ 79585 h 619"/>
              <a:gd name="T44" fmla="*/ 206438 w 604"/>
              <a:gd name="T45" fmla="*/ 122079 h 619"/>
              <a:gd name="T46" fmla="*/ 169394 w 604"/>
              <a:gd name="T47" fmla="*/ 180417 h 619"/>
              <a:gd name="T48" fmla="*/ 169394 w 604"/>
              <a:gd name="T49" fmla="*/ 201664 h 619"/>
              <a:gd name="T50" fmla="*/ 142780 w 604"/>
              <a:gd name="T51" fmla="*/ 185819 h 619"/>
              <a:gd name="T52" fmla="*/ 126956 w 604"/>
              <a:gd name="T53" fmla="*/ 190861 h 619"/>
              <a:gd name="T54" fmla="*/ 84517 w 604"/>
              <a:gd name="T55" fmla="*/ 175016 h 619"/>
              <a:gd name="T56" fmla="*/ 74087 w 604"/>
              <a:gd name="T57" fmla="*/ 175016 h 619"/>
              <a:gd name="T58" fmla="*/ 63298 w 604"/>
              <a:gd name="T59" fmla="*/ 175016 h 619"/>
              <a:gd name="T60" fmla="*/ 126956 w 604"/>
              <a:gd name="T61" fmla="*/ 201664 h 619"/>
              <a:gd name="T62" fmla="*/ 142780 w 604"/>
              <a:gd name="T63" fmla="*/ 201664 h 619"/>
              <a:gd name="T64" fmla="*/ 185218 w 604"/>
              <a:gd name="T65" fmla="*/ 222551 h 619"/>
              <a:gd name="T66" fmla="*/ 185218 w 604"/>
              <a:gd name="T67" fmla="*/ 185819 h 619"/>
              <a:gd name="T68" fmla="*/ 216867 w 604"/>
              <a:gd name="T69" fmla="*/ 122079 h 619"/>
              <a:gd name="T70" fmla="*/ 190613 w 604"/>
              <a:gd name="T71" fmla="*/ 63740 h 619"/>
              <a:gd name="T72" fmla="*/ 68693 w 604"/>
              <a:gd name="T73" fmla="*/ 159171 h 619"/>
              <a:gd name="T74" fmla="*/ 68693 w 604"/>
              <a:gd name="T75" fmla="*/ 159171 h 619"/>
              <a:gd name="T76" fmla="*/ 89912 w 604"/>
              <a:gd name="T77" fmla="*/ 159171 h 619"/>
              <a:gd name="T78" fmla="*/ 174429 w 604"/>
              <a:gd name="T79" fmla="*/ 79585 h 619"/>
              <a:gd name="T80" fmla="*/ 89912 w 604"/>
              <a:gd name="T81" fmla="*/ 0 h 619"/>
              <a:gd name="T82" fmla="*/ 0 w 604"/>
              <a:gd name="T83" fmla="*/ 79585 h 619"/>
              <a:gd name="T84" fmla="*/ 26254 w 604"/>
              <a:gd name="T85" fmla="*/ 143326 h 619"/>
              <a:gd name="T86" fmla="*/ 26254 w 604"/>
              <a:gd name="T87" fmla="*/ 180417 h 619"/>
              <a:gd name="T88" fmla="*/ 68693 w 604"/>
              <a:gd name="T89" fmla="*/ 159171 h 619"/>
              <a:gd name="T90" fmla="*/ 15824 w 604"/>
              <a:gd name="T91" fmla="*/ 79585 h 619"/>
              <a:gd name="T92" fmla="*/ 15824 w 604"/>
              <a:gd name="T93" fmla="*/ 79585 h 619"/>
              <a:gd name="T94" fmla="*/ 89912 w 604"/>
              <a:gd name="T95" fmla="*/ 10803 h 619"/>
              <a:gd name="T96" fmla="*/ 163999 w 604"/>
              <a:gd name="T97" fmla="*/ 79585 h 619"/>
              <a:gd name="T98" fmla="*/ 89912 w 604"/>
              <a:gd name="T99" fmla="*/ 148727 h 619"/>
              <a:gd name="T100" fmla="*/ 68693 w 604"/>
              <a:gd name="T101" fmla="*/ 143326 h 619"/>
              <a:gd name="T102" fmla="*/ 42079 w 604"/>
              <a:gd name="T103" fmla="*/ 159171 h 619"/>
              <a:gd name="T104" fmla="*/ 42079 w 604"/>
              <a:gd name="T105" fmla="*/ 137924 h 619"/>
              <a:gd name="T106" fmla="*/ 15824 w 604"/>
              <a:gd name="T107" fmla="*/ 79585 h 619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604" h="619">
                <a:moveTo>
                  <a:pt x="250" y="251"/>
                </a:moveTo>
                <a:lnTo>
                  <a:pt x="250" y="251"/>
                </a:lnTo>
                <a:cubicBezTo>
                  <a:pt x="265" y="251"/>
                  <a:pt x="279" y="236"/>
                  <a:pt x="279" y="221"/>
                </a:cubicBezTo>
                <a:cubicBezTo>
                  <a:pt x="279" y="206"/>
                  <a:pt x="265" y="192"/>
                  <a:pt x="250" y="192"/>
                </a:cubicBezTo>
                <a:cubicBezTo>
                  <a:pt x="235" y="192"/>
                  <a:pt x="220" y="206"/>
                  <a:pt x="220" y="221"/>
                </a:cubicBezTo>
                <a:cubicBezTo>
                  <a:pt x="220" y="236"/>
                  <a:pt x="235" y="251"/>
                  <a:pt x="250" y="251"/>
                </a:cubicBezTo>
                <a:close/>
                <a:moveTo>
                  <a:pt x="132" y="251"/>
                </a:moveTo>
                <a:lnTo>
                  <a:pt x="132" y="251"/>
                </a:lnTo>
                <a:cubicBezTo>
                  <a:pt x="147" y="251"/>
                  <a:pt x="162" y="236"/>
                  <a:pt x="162" y="221"/>
                </a:cubicBezTo>
                <a:cubicBezTo>
                  <a:pt x="162" y="206"/>
                  <a:pt x="147" y="192"/>
                  <a:pt x="132" y="192"/>
                </a:cubicBezTo>
                <a:cubicBezTo>
                  <a:pt x="117" y="192"/>
                  <a:pt x="103" y="206"/>
                  <a:pt x="103" y="221"/>
                </a:cubicBezTo>
                <a:cubicBezTo>
                  <a:pt x="103" y="236"/>
                  <a:pt x="117" y="251"/>
                  <a:pt x="132" y="251"/>
                </a:cubicBezTo>
                <a:close/>
                <a:moveTo>
                  <a:pt x="367" y="251"/>
                </a:moveTo>
                <a:lnTo>
                  <a:pt x="367" y="251"/>
                </a:lnTo>
                <a:cubicBezTo>
                  <a:pt x="383" y="251"/>
                  <a:pt x="397" y="236"/>
                  <a:pt x="397" y="221"/>
                </a:cubicBezTo>
                <a:cubicBezTo>
                  <a:pt x="397" y="206"/>
                  <a:pt x="383" y="192"/>
                  <a:pt x="367" y="192"/>
                </a:cubicBezTo>
                <a:cubicBezTo>
                  <a:pt x="353" y="192"/>
                  <a:pt x="338" y="206"/>
                  <a:pt x="338" y="221"/>
                </a:cubicBezTo>
                <a:cubicBezTo>
                  <a:pt x="338" y="236"/>
                  <a:pt x="353" y="251"/>
                  <a:pt x="367" y="251"/>
                </a:cubicBezTo>
                <a:close/>
                <a:moveTo>
                  <a:pt x="530" y="177"/>
                </a:moveTo>
                <a:lnTo>
                  <a:pt x="530" y="177"/>
                </a:lnTo>
                <a:lnTo>
                  <a:pt x="530" y="192"/>
                </a:lnTo>
                <a:cubicBezTo>
                  <a:pt x="530" y="206"/>
                  <a:pt x="530" y="221"/>
                  <a:pt x="530" y="221"/>
                </a:cubicBezTo>
                <a:cubicBezTo>
                  <a:pt x="559" y="265"/>
                  <a:pt x="574" y="295"/>
                  <a:pt x="574" y="339"/>
                </a:cubicBezTo>
                <a:cubicBezTo>
                  <a:pt x="574" y="398"/>
                  <a:pt x="530" y="457"/>
                  <a:pt x="471" y="501"/>
                </a:cubicBezTo>
                <a:cubicBezTo>
                  <a:pt x="471" y="560"/>
                  <a:pt x="471" y="560"/>
                  <a:pt x="471" y="560"/>
                </a:cubicBezTo>
                <a:cubicBezTo>
                  <a:pt x="397" y="516"/>
                  <a:pt x="397" y="516"/>
                  <a:pt x="397" y="516"/>
                </a:cubicBezTo>
                <a:cubicBezTo>
                  <a:pt x="383" y="530"/>
                  <a:pt x="367" y="530"/>
                  <a:pt x="353" y="530"/>
                </a:cubicBezTo>
                <a:cubicBezTo>
                  <a:pt x="309" y="530"/>
                  <a:pt x="279" y="516"/>
                  <a:pt x="235" y="486"/>
                </a:cubicBezTo>
                <a:cubicBezTo>
                  <a:pt x="220" y="486"/>
                  <a:pt x="220" y="486"/>
                  <a:pt x="206" y="486"/>
                </a:cubicBezTo>
                <a:cubicBezTo>
                  <a:pt x="191" y="486"/>
                  <a:pt x="191" y="486"/>
                  <a:pt x="176" y="486"/>
                </a:cubicBezTo>
                <a:cubicBezTo>
                  <a:pt x="235" y="530"/>
                  <a:pt x="279" y="560"/>
                  <a:pt x="353" y="560"/>
                </a:cubicBezTo>
                <a:cubicBezTo>
                  <a:pt x="367" y="560"/>
                  <a:pt x="383" y="560"/>
                  <a:pt x="397" y="560"/>
                </a:cubicBezTo>
                <a:cubicBezTo>
                  <a:pt x="515" y="618"/>
                  <a:pt x="515" y="618"/>
                  <a:pt x="515" y="618"/>
                </a:cubicBezTo>
                <a:cubicBezTo>
                  <a:pt x="515" y="516"/>
                  <a:pt x="515" y="516"/>
                  <a:pt x="515" y="516"/>
                </a:cubicBezTo>
                <a:cubicBezTo>
                  <a:pt x="574" y="471"/>
                  <a:pt x="603" y="413"/>
                  <a:pt x="603" y="339"/>
                </a:cubicBezTo>
                <a:cubicBezTo>
                  <a:pt x="603" y="280"/>
                  <a:pt x="574" y="221"/>
                  <a:pt x="530" y="177"/>
                </a:cubicBezTo>
                <a:close/>
                <a:moveTo>
                  <a:pt x="191" y="442"/>
                </a:moveTo>
                <a:lnTo>
                  <a:pt x="191" y="442"/>
                </a:lnTo>
                <a:cubicBezTo>
                  <a:pt x="206" y="442"/>
                  <a:pt x="235" y="442"/>
                  <a:pt x="250" y="442"/>
                </a:cubicBezTo>
                <a:cubicBezTo>
                  <a:pt x="397" y="442"/>
                  <a:pt x="485" y="339"/>
                  <a:pt x="485" y="221"/>
                </a:cubicBezTo>
                <a:cubicBezTo>
                  <a:pt x="485" y="88"/>
                  <a:pt x="367" y="0"/>
                  <a:pt x="250" y="0"/>
                </a:cubicBezTo>
                <a:cubicBezTo>
                  <a:pt x="117" y="0"/>
                  <a:pt x="0" y="88"/>
                  <a:pt x="0" y="221"/>
                </a:cubicBezTo>
                <a:cubicBezTo>
                  <a:pt x="0" y="295"/>
                  <a:pt x="29" y="354"/>
                  <a:pt x="73" y="398"/>
                </a:cubicBezTo>
                <a:cubicBezTo>
                  <a:pt x="73" y="501"/>
                  <a:pt x="73" y="501"/>
                  <a:pt x="73" y="501"/>
                </a:cubicBezTo>
                <a:lnTo>
                  <a:pt x="191" y="442"/>
                </a:lnTo>
                <a:close/>
                <a:moveTo>
                  <a:pt x="44" y="221"/>
                </a:moveTo>
                <a:lnTo>
                  <a:pt x="44" y="221"/>
                </a:lnTo>
                <a:cubicBezTo>
                  <a:pt x="44" y="118"/>
                  <a:pt x="132" y="30"/>
                  <a:pt x="250" y="30"/>
                </a:cubicBezTo>
                <a:cubicBezTo>
                  <a:pt x="353" y="30"/>
                  <a:pt x="456" y="118"/>
                  <a:pt x="456" y="221"/>
                </a:cubicBezTo>
                <a:cubicBezTo>
                  <a:pt x="456" y="324"/>
                  <a:pt x="367" y="413"/>
                  <a:pt x="250" y="413"/>
                </a:cubicBezTo>
                <a:cubicBezTo>
                  <a:pt x="235" y="413"/>
                  <a:pt x="206" y="413"/>
                  <a:pt x="191" y="398"/>
                </a:cubicBezTo>
                <a:cubicBezTo>
                  <a:pt x="117" y="442"/>
                  <a:pt x="117" y="442"/>
                  <a:pt x="117" y="442"/>
                </a:cubicBezTo>
                <a:cubicBezTo>
                  <a:pt x="117" y="383"/>
                  <a:pt x="117" y="383"/>
                  <a:pt x="117" y="383"/>
                </a:cubicBezTo>
                <a:cubicBezTo>
                  <a:pt x="73" y="339"/>
                  <a:pt x="44" y="280"/>
                  <a:pt x="44" y="22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91431" tIns="45716" rIns="91431" bIns="45716" anchor="ctr"/>
          <a:lstStyle/>
          <a:p>
            <a:endParaRPr lang="en-US"/>
          </a:p>
        </p:txBody>
      </p:sp>
      <p:sp>
        <p:nvSpPr>
          <p:cNvPr id="1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718774" y="3970242"/>
            <a:ext cx="921619" cy="875731"/>
          </a:xfrm>
          <a:custGeom>
            <a:avLst/>
            <a:gdLst>
              <a:gd name="T0" fmla="*/ 111421 w 634"/>
              <a:gd name="T1" fmla="*/ 15824 h 604"/>
              <a:gd name="T2" fmla="*/ 111421 w 634"/>
              <a:gd name="T3" fmla="*/ 15824 h 604"/>
              <a:gd name="T4" fmla="*/ 5048 w 634"/>
              <a:gd name="T5" fmla="*/ 79120 h 604"/>
              <a:gd name="T6" fmla="*/ 5048 w 634"/>
              <a:gd name="T7" fmla="*/ 79120 h 604"/>
              <a:gd name="T8" fmla="*/ 100603 w 634"/>
              <a:gd name="T9" fmla="*/ 121557 h 604"/>
              <a:gd name="T10" fmla="*/ 121878 w 634"/>
              <a:gd name="T11" fmla="*/ 121557 h 604"/>
              <a:gd name="T12" fmla="*/ 217433 w 634"/>
              <a:gd name="T13" fmla="*/ 79120 h 604"/>
              <a:gd name="T14" fmla="*/ 217433 w 634"/>
              <a:gd name="T15" fmla="*/ 57901 h 604"/>
              <a:gd name="T16" fmla="*/ 121878 w 634"/>
              <a:gd name="T17" fmla="*/ 5035 h 604"/>
              <a:gd name="T18" fmla="*/ 100603 w 634"/>
              <a:gd name="T19" fmla="*/ 5035 h 604"/>
              <a:gd name="T20" fmla="*/ 5048 w 634"/>
              <a:gd name="T21" fmla="*/ 57901 h 604"/>
              <a:gd name="T22" fmla="*/ 5048 w 634"/>
              <a:gd name="T23" fmla="*/ 79120 h 604"/>
              <a:gd name="T24" fmla="*/ 111421 w 634"/>
              <a:gd name="T25" fmla="*/ 15824 h 604"/>
              <a:gd name="T26" fmla="*/ 111421 w 634"/>
              <a:gd name="T27" fmla="*/ 15824 h 604"/>
              <a:gd name="T28" fmla="*/ 212024 w 634"/>
              <a:gd name="T29" fmla="*/ 68690 h 604"/>
              <a:gd name="T30" fmla="*/ 111421 w 634"/>
              <a:gd name="T31" fmla="*/ 111127 h 604"/>
              <a:gd name="T32" fmla="*/ 15866 w 634"/>
              <a:gd name="T33" fmla="*/ 68690 h 604"/>
              <a:gd name="T34" fmla="*/ 111421 w 634"/>
              <a:gd name="T35" fmla="*/ 15824 h 604"/>
              <a:gd name="T36" fmla="*/ 111421 w 634"/>
              <a:gd name="T37" fmla="*/ 201036 h 604"/>
              <a:gd name="T38" fmla="*/ 111421 w 634"/>
              <a:gd name="T39" fmla="*/ 201036 h 604"/>
              <a:gd name="T40" fmla="*/ 15866 w 634"/>
              <a:gd name="T41" fmla="*/ 158599 h 604"/>
              <a:gd name="T42" fmla="*/ 0 w 634"/>
              <a:gd name="T43" fmla="*/ 153564 h 604"/>
              <a:gd name="T44" fmla="*/ 5048 w 634"/>
              <a:gd name="T45" fmla="*/ 169388 h 604"/>
              <a:gd name="T46" fmla="*/ 100603 w 634"/>
              <a:gd name="T47" fmla="*/ 211825 h 604"/>
              <a:gd name="T48" fmla="*/ 121878 w 634"/>
              <a:gd name="T49" fmla="*/ 211825 h 604"/>
              <a:gd name="T50" fmla="*/ 217433 w 634"/>
              <a:gd name="T51" fmla="*/ 169388 h 604"/>
              <a:gd name="T52" fmla="*/ 228250 w 634"/>
              <a:gd name="T53" fmla="*/ 153564 h 604"/>
              <a:gd name="T54" fmla="*/ 212024 w 634"/>
              <a:gd name="T55" fmla="*/ 158599 h 604"/>
              <a:gd name="T56" fmla="*/ 111421 w 634"/>
              <a:gd name="T57" fmla="*/ 201036 h 604"/>
              <a:gd name="T58" fmla="*/ 5048 w 634"/>
              <a:gd name="T59" fmla="*/ 121557 h 604"/>
              <a:gd name="T60" fmla="*/ 5048 w 634"/>
              <a:gd name="T61" fmla="*/ 121557 h 604"/>
              <a:gd name="T62" fmla="*/ 100603 w 634"/>
              <a:gd name="T63" fmla="*/ 169388 h 604"/>
              <a:gd name="T64" fmla="*/ 121878 w 634"/>
              <a:gd name="T65" fmla="*/ 169388 h 604"/>
              <a:gd name="T66" fmla="*/ 217433 w 634"/>
              <a:gd name="T67" fmla="*/ 121557 h 604"/>
              <a:gd name="T68" fmla="*/ 228250 w 634"/>
              <a:gd name="T69" fmla="*/ 105733 h 604"/>
              <a:gd name="T70" fmla="*/ 212024 w 634"/>
              <a:gd name="T71" fmla="*/ 111127 h 604"/>
              <a:gd name="T72" fmla="*/ 111421 w 634"/>
              <a:gd name="T73" fmla="*/ 158599 h 604"/>
              <a:gd name="T74" fmla="*/ 15866 w 634"/>
              <a:gd name="T75" fmla="*/ 111127 h 604"/>
              <a:gd name="T76" fmla="*/ 0 w 634"/>
              <a:gd name="T77" fmla="*/ 105733 h 604"/>
              <a:gd name="T78" fmla="*/ 5048 w 634"/>
              <a:gd name="T79" fmla="*/ 121557 h 604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</a:gdLst>
            <a:ahLst/>
            <a:cxnLst>
              <a:cxn ang="T80">
                <a:pos x="T0" y="T1"/>
              </a:cxn>
              <a:cxn ang="T81">
                <a:pos x="T2" y="T3"/>
              </a:cxn>
              <a:cxn ang="T82">
                <a:pos x="T4" y="T5"/>
              </a:cxn>
              <a:cxn ang="T83">
                <a:pos x="T6" y="T7"/>
              </a:cxn>
              <a:cxn ang="T84">
                <a:pos x="T8" y="T9"/>
              </a:cxn>
              <a:cxn ang="T85">
                <a:pos x="T10" y="T11"/>
              </a:cxn>
              <a:cxn ang="T86">
                <a:pos x="T12" y="T13"/>
              </a:cxn>
              <a:cxn ang="T87">
                <a:pos x="T14" y="T15"/>
              </a:cxn>
              <a:cxn ang="T88">
                <a:pos x="T16" y="T17"/>
              </a:cxn>
              <a:cxn ang="T89">
                <a:pos x="T18" y="T19"/>
              </a:cxn>
              <a:cxn ang="T90">
                <a:pos x="T20" y="T21"/>
              </a:cxn>
              <a:cxn ang="T91">
                <a:pos x="T22" y="T23"/>
              </a:cxn>
              <a:cxn ang="T92">
                <a:pos x="T24" y="T25"/>
              </a:cxn>
              <a:cxn ang="T93">
                <a:pos x="T26" y="T27"/>
              </a:cxn>
              <a:cxn ang="T94">
                <a:pos x="T28" y="T29"/>
              </a:cxn>
              <a:cxn ang="T95">
                <a:pos x="T30" y="T31"/>
              </a:cxn>
              <a:cxn ang="T96">
                <a:pos x="T32" y="T33"/>
              </a:cxn>
              <a:cxn ang="T97">
                <a:pos x="T34" y="T35"/>
              </a:cxn>
              <a:cxn ang="T98">
                <a:pos x="T36" y="T37"/>
              </a:cxn>
              <a:cxn ang="T99">
                <a:pos x="T38" y="T39"/>
              </a:cxn>
              <a:cxn ang="T100">
                <a:pos x="T40" y="T41"/>
              </a:cxn>
              <a:cxn ang="T101">
                <a:pos x="T42" y="T43"/>
              </a:cxn>
              <a:cxn ang="T102">
                <a:pos x="T44" y="T45"/>
              </a:cxn>
              <a:cxn ang="T103">
                <a:pos x="T46" y="T47"/>
              </a:cxn>
              <a:cxn ang="T104">
                <a:pos x="T48" y="T49"/>
              </a:cxn>
              <a:cxn ang="T105">
                <a:pos x="T50" y="T51"/>
              </a:cxn>
              <a:cxn ang="T106">
                <a:pos x="T52" y="T53"/>
              </a:cxn>
              <a:cxn ang="T107">
                <a:pos x="T54" y="T55"/>
              </a:cxn>
              <a:cxn ang="T108">
                <a:pos x="T56" y="T57"/>
              </a:cxn>
              <a:cxn ang="T109">
                <a:pos x="T58" y="T59"/>
              </a:cxn>
              <a:cxn ang="T110">
                <a:pos x="T60" y="T61"/>
              </a:cxn>
              <a:cxn ang="T111">
                <a:pos x="T62" y="T63"/>
              </a:cxn>
              <a:cxn ang="T112">
                <a:pos x="T64" y="T65"/>
              </a:cxn>
              <a:cxn ang="T113">
                <a:pos x="T66" y="T67"/>
              </a:cxn>
              <a:cxn ang="T114">
                <a:pos x="T68" y="T69"/>
              </a:cxn>
              <a:cxn ang="T115">
                <a:pos x="T70" y="T71"/>
              </a:cxn>
              <a:cxn ang="T116">
                <a:pos x="T72" y="T73"/>
              </a:cxn>
              <a:cxn ang="T117">
                <a:pos x="T74" y="T75"/>
              </a:cxn>
              <a:cxn ang="T118">
                <a:pos x="T76" y="T77"/>
              </a:cxn>
              <a:cxn ang="T119">
                <a:pos x="T78" y="T79"/>
              </a:cxn>
            </a:cxnLst>
            <a:rect l="0" t="0" r="r" b="b"/>
            <a:pathLst>
              <a:path w="634" h="604">
                <a:moveTo>
                  <a:pt x="309" y="44"/>
                </a:moveTo>
                <a:lnTo>
                  <a:pt x="309" y="44"/>
                </a:lnTo>
                <a:close/>
                <a:moveTo>
                  <a:pt x="14" y="220"/>
                </a:moveTo>
                <a:lnTo>
                  <a:pt x="14" y="220"/>
                </a:lnTo>
                <a:cubicBezTo>
                  <a:pt x="279" y="338"/>
                  <a:pt x="279" y="338"/>
                  <a:pt x="279" y="338"/>
                </a:cubicBezTo>
                <a:cubicBezTo>
                  <a:pt x="309" y="353"/>
                  <a:pt x="324" y="353"/>
                  <a:pt x="338" y="338"/>
                </a:cubicBezTo>
                <a:cubicBezTo>
                  <a:pt x="603" y="220"/>
                  <a:pt x="603" y="220"/>
                  <a:pt x="603" y="220"/>
                </a:cubicBezTo>
                <a:cubicBezTo>
                  <a:pt x="633" y="206"/>
                  <a:pt x="633" y="176"/>
                  <a:pt x="603" y="161"/>
                </a:cubicBezTo>
                <a:cubicBezTo>
                  <a:pt x="338" y="14"/>
                  <a:pt x="338" y="14"/>
                  <a:pt x="338" y="14"/>
                </a:cubicBezTo>
                <a:cubicBezTo>
                  <a:pt x="324" y="0"/>
                  <a:pt x="309" y="14"/>
                  <a:pt x="279" y="14"/>
                </a:cubicBezTo>
                <a:cubicBezTo>
                  <a:pt x="14" y="161"/>
                  <a:pt x="14" y="161"/>
                  <a:pt x="14" y="161"/>
                </a:cubicBezTo>
                <a:cubicBezTo>
                  <a:pt x="0" y="176"/>
                  <a:pt x="0" y="206"/>
                  <a:pt x="14" y="220"/>
                </a:cubicBezTo>
                <a:close/>
                <a:moveTo>
                  <a:pt x="309" y="44"/>
                </a:moveTo>
                <a:lnTo>
                  <a:pt x="309" y="44"/>
                </a:lnTo>
                <a:cubicBezTo>
                  <a:pt x="588" y="191"/>
                  <a:pt x="588" y="191"/>
                  <a:pt x="588" y="191"/>
                </a:cubicBezTo>
                <a:cubicBezTo>
                  <a:pt x="309" y="309"/>
                  <a:pt x="309" y="309"/>
                  <a:pt x="309" y="309"/>
                </a:cubicBezTo>
                <a:cubicBezTo>
                  <a:pt x="44" y="191"/>
                  <a:pt x="44" y="191"/>
                  <a:pt x="44" y="191"/>
                </a:cubicBezTo>
                <a:lnTo>
                  <a:pt x="309" y="44"/>
                </a:lnTo>
                <a:close/>
                <a:moveTo>
                  <a:pt x="309" y="559"/>
                </a:moveTo>
                <a:lnTo>
                  <a:pt x="309" y="559"/>
                </a:lnTo>
                <a:cubicBezTo>
                  <a:pt x="44" y="441"/>
                  <a:pt x="44" y="441"/>
                  <a:pt x="44" y="441"/>
                </a:cubicBezTo>
                <a:cubicBezTo>
                  <a:pt x="44" y="441"/>
                  <a:pt x="14" y="427"/>
                  <a:pt x="0" y="427"/>
                </a:cubicBezTo>
                <a:cubicBezTo>
                  <a:pt x="0" y="441"/>
                  <a:pt x="0" y="456"/>
                  <a:pt x="14" y="471"/>
                </a:cubicBezTo>
                <a:cubicBezTo>
                  <a:pt x="279" y="589"/>
                  <a:pt x="279" y="589"/>
                  <a:pt x="279" y="589"/>
                </a:cubicBezTo>
                <a:cubicBezTo>
                  <a:pt x="309" y="603"/>
                  <a:pt x="324" y="603"/>
                  <a:pt x="338" y="589"/>
                </a:cubicBezTo>
                <a:cubicBezTo>
                  <a:pt x="603" y="471"/>
                  <a:pt x="603" y="471"/>
                  <a:pt x="603" y="471"/>
                </a:cubicBezTo>
                <a:cubicBezTo>
                  <a:pt x="618" y="471"/>
                  <a:pt x="633" y="441"/>
                  <a:pt x="633" y="427"/>
                </a:cubicBezTo>
                <a:cubicBezTo>
                  <a:pt x="618" y="427"/>
                  <a:pt x="588" y="441"/>
                  <a:pt x="588" y="441"/>
                </a:cubicBezTo>
                <a:lnTo>
                  <a:pt x="309" y="559"/>
                </a:lnTo>
                <a:close/>
                <a:moveTo>
                  <a:pt x="14" y="338"/>
                </a:moveTo>
                <a:lnTo>
                  <a:pt x="14" y="338"/>
                </a:lnTo>
                <a:cubicBezTo>
                  <a:pt x="279" y="471"/>
                  <a:pt x="279" y="471"/>
                  <a:pt x="279" y="471"/>
                </a:cubicBezTo>
                <a:cubicBezTo>
                  <a:pt x="309" y="471"/>
                  <a:pt x="324" y="471"/>
                  <a:pt x="338" y="471"/>
                </a:cubicBezTo>
                <a:cubicBezTo>
                  <a:pt x="603" y="338"/>
                  <a:pt x="603" y="338"/>
                  <a:pt x="603" y="338"/>
                </a:cubicBezTo>
                <a:cubicBezTo>
                  <a:pt x="618" y="338"/>
                  <a:pt x="633" y="309"/>
                  <a:pt x="633" y="294"/>
                </a:cubicBezTo>
                <a:cubicBezTo>
                  <a:pt x="618" y="309"/>
                  <a:pt x="588" y="309"/>
                  <a:pt x="588" y="309"/>
                </a:cubicBezTo>
                <a:cubicBezTo>
                  <a:pt x="309" y="441"/>
                  <a:pt x="309" y="441"/>
                  <a:pt x="309" y="441"/>
                </a:cubicBezTo>
                <a:cubicBezTo>
                  <a:pt x="44" y="309"/>
                  <a:pt x="44" y="309"/>
                  <a:pt x="44" y="309"/>
                </a:cubicBezTo>
                <a:cubicBezTo>
                  <a:pt x="44" y="309"/>
                  <a:pt x="14" y="309"/>
                  <a:pt x="0" y="294"/>
                </a:cubicBezTo>
                <a:cubicBezTo>
                  <a:pt x="0" y="309"/>
                  <a:pt x="0" y="338"/>
                  <a:pt x="14" y="33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91431" tIns="45716" rIns="91431" bIns="45716" anchor="ctr"/>
          <a:lstStyle/>
          <a:p>
            <a:endParaRPr lang="en-US"/>
          </a:p>
        </p:txBody>
      </p:sp>
      <p:sp>
        <p:nvSpPr>
          <p:cNvPr id="1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810338" y="1857654"/>
            <a:ext cx="921614" cy="894846"/>
          </a:xfrm>
          <a:custGeom>
            <a:avLst/>
            <a:gdLst>
              <a:gd name="T0" fmla="*/ 212384 w 634"/>
              <a:gd name="T1" fmla="*/ 84625 h 619"/>
              <a:gd name="T2" fmla="*/ 212384 w 634"/>
              <a:gd name="T3" fmla="*/ 84625 h 619"/>
              <a:gd name="T4" fmla="*/ 212384 w 634"/>
              <a:gd name="T5" fmla="*/ 195427 h 619"/>
              <a:gd name="T6" fmla="*/ 196518 w 634"/>
              <a:gd name="T7" fmla="*/ 211205 h 619"/>
              <a:gd name="T8" fmla="*/ 32092 w 634"/>
              <a:gd name="T9" fmla="*/ 211205 h 619"/>
              <a:gd name="T10" fmla="*/ 16226 w 634"/>
              <a:gd name="T11" fmla="*/ 195427 h 619"/>
              <a:gd name="T12" fmla="*/ 16226 w 634"/>
              <a:gd name="T13" fmla="*/ 26535 h 619"/>
              <a:gd name="T14" fmla="*/ 32092 w 634"/>
              <a:gd name="T15" fmla="*/ 10399 h 619"/>
              <a:gd name="T16" fmla="*/ 143512 w 634"/>
              <a:gd name="T17" fmla="*/ 10399 h 619"/>
              <a:gd name="T18" fmla="*/ 143512 w 634"/>
              <a:gd name="T19" fmla="*/ 0 h 619"/>
              <a:gd name="T20" fmla="*/ 32092 w 634"/>
              <a:gd name="T21" fmla="*/ 0 h 619"/>
              <a:gd name="T22" fmla="*/ 0 w 634"/>
              <a:gd name="T23" fmla="*/ 26535 h 619"/>
              <a:gd name="T24" fmla="*/ 0 w 634"/>
              <a:gd name="T25" fmla="*/ 195427 h 619"/>
              <a:gd name="T26" fmla="*/ 32092 w 634"/>
              <a:gd name="T27" fmla="*/ 221603 h 619"/>
              <a:gd name="T28" fmla="*/ 196518 w 634"/>
              <a:gd name="T29" fmla="*/ 221603 h 619"/>
              <a:gd name="T30" fmla="*/ 228249 w 634"/>
              <a:gd name="T31" fmla="*/ 195427 h 619"/>
              <a:gd name="T32" fmla="*/ 228249 w 634"/>
              <a:gd name="T33" fmla="*/ 84625 h 619"/>
              <a:gd name="T34" fmla="*/ 212384 w 634"/>
              <a:gd name="T35" fmla="*/ 84625 h 619"/>
              <a:gd name="T36" fmla="*/ 58415 w 634"/>
              <a:gd name="T37" fmla="*/ 126938 h 619"/>
              <a:gd name="T38" fmla="*/ 58415 w 634"/>
              <a:gd name="T39" fmla="*/ 126938 h 619"/>
              <a:gd name="T40" fmla="*/ 26683 w 634"/>
              <a:gd name="T41" fmla="*/ 185028 h 619"/>
              <a:gd name="T42" fmla="*/ 37140 w 634"/>
              <a:gd name="T43" fmla="*/ 195427 h 619"/>
              <a:gd name="T44" fmla="*/ 100963 w 634"/>
              <a:gd name="T45" fmla="*/ 163872 h 619"/>
              <a:gd name="T46" fmla="*/ 106372 w 634"/>
              <a:gd name="T47" fmla="*/ 163872 h 619"/>
              <a:gd name="T48" fmla="*/ 217792 w 634"/>
              <a:gd name="T49" fmla="*/ 52711 h 619"/>
              <a:gd name="T50" fmla="*/ 217792 w 634"/>
              <a:gd name="T51" fmla="*/ 31555 h 619"/>
              <a:gd name="T52" fmla="*/ 191109 w 634"/>
              <a:gd name="T53" fmla="*/ 10399 h 619"/>
              <a:gd name="T54" fmla="*/ 169835 w 634"/>
              <a:gd name="T55" fmla="*/ 10399 h 619"/>
              <a:gd name="T56" fmla="*/ 63823 w 634"/>
              <a:gd name="T57" fmla="*/ 116180 h 619"/>
              <a:gd name="T58" fmla="*/ 58415 w 634"/>
              <a:gd name="T59" fmla="*/ 126938 h 619"/>
              <a:gd name="T60" fmla="*/ 175244 w 634"/>
              <a:gd name="T61" fmla="*/ 26535 h 619"/>
              <a:gd name="T62" fmla="*/ 175244 w 634"/>
              <a:gd name="T63" fmla="*/ 26535 h 619"/>
              <a:gd name="T64" fmla="*/ 186061 w 634"/>
              <a:gd name="T65" fmla="*/ 26535 h 619"/>
              <a:gd name="T66" fmla="*/ 201927 w 634"/>
              <a:gd name="T67" fmla="*/ 36934 h 619"/>
              <a:gd name="T68" fmla="*/ 201927 w 634"/>
              <a:gd name="T69" fmla="*/ 47691 h 619"/>
              <a:gd name="T70" fmla="*/ 186061 w 634"/>
              <a:gd name="T71" fmla="*/ 63469 h 619"/>
              <a:gd name="T72" fmla="*/ 164787 w 634"/>
              <a:gd name="T73" fmla="*/ 36934 h 619"/>
              <a:gd name="T74" fmla="*/ 175244 w 634"/>
              <a:gd name="T75" fmla="*/ 26535 h 619"/>
              <a:gd name="T76" fmla="*/ 154330 w 634"/>
              <a:gd name="T77" fmla="*/ 47691 h 619"/>
              <a:gd name="T78" fmla="*/ 154330 w 634"/>
              <a:gd name="T79" fmla="*/ 47691 h 619"/>
              <a:gd name="T80" fmla="*/ 175244 w 634"/>
              <a:gd name="T81" fmla="*/ 73868 h 619"/>
              <a:gd name="T82" fmla="*/ 95915 w 634"/>
              <a:gd name="T83" fmla="*/ 153114 h 619"/>
              <a:gd name="T84" fmla="*/ 74641 w 634"/>
              <a:gd name="T85" fmla="*/ 126938 h 619"/>
              <a:gd name="T86" fmla="*/ 154330 w 634"/>
              <a:gd name="T87" fmla="*/ 47691 h 619"/>
              <a:gd name="T88" fmla="*/ 85098 w 634"/>
              <a:gd name="T89" fmla="*/ 158493 h 619"/>
              <a:gd name="T90" fmla="*/ 85098 w 634"/>
              <a:gd name="T91" fmla="*/ 158493 h 619"/>
              <a:gd name="T92" fmla="*/ 47958 w 634"/>
              <a:gd name="T93" fmla="*/ 185028 h 619"/>
              <a:gd name="T94" fmla="*/ 42549 w 634"/>
              <a:gd name="T95" fmla="*/ 179649 h 619"/>
              <a:gd name="T96" fmla="*/ 63823 w 634"/>
              <a:gd name="T97" fmla="*/ 142715 h 619"/>
              <a:gd name="T98" fmla="*/ 85098 w 634"/>
              <a:gd name="T99" fmla="*/ 158493 h 619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</a:gdLst>
            <a:ahLst/>
            <a:cxnLst>
              <a:cxn ang="T100">
                <a:pos x="T0" y="T1"/>
              </a:cxn>
              <a:cxn ang="T101">
                <a:pos x="T2" y="T3"/>
              </a:cxn>
              <a:cxn ang="T102">
                <a:pos x="T4" y="T5"/>
              </a:cxn>
              <a:cxn ang="T103">
                <a:pos x="T6" y="T7"/>
              </a:cxn>
              <a:cxn ang="T104">
                <a:pos x="T8" y="T9"/>
              </a:cxn>
              <a:cxn ang="T105">
                <a:pos x="T10" y="T11"/>
              </a:cxn>
              <a:cxn ang="T106">
                <a:pos x="T12" y="T13"/>
              </a:cxn>
              <a:cxn ang="T107">
                <a:pos x="T14" y="T15"/>
              </a:cxn>
              <a:cxn ang="T108">
                <a:pos x="T16" y="T17"/>
              </a:cxn>
              <a:cxn ang="T109">
                <a:pos x="T18" y="T19"/>
              </a:cxn>
              <a:cxn ang="T110">
                <a:pos x="T20" y="T21"/>
              </a:cxn>
              <a:cxn ang="T111">
                <a:pos x="T22" y="T23"/>
              </a:cxn>
              <a:cxn ang="T112">
                <a:pos x="T24" y="T25"/>
              </a:cxn>
              <a:cxn ang="T113">
                <a:pos x="T26" y="T27"/>
              </a:cxn>
              <a:cxn ang="T114">
                <a:pos x="T28" y="T29"/>
              </a:cxn>
              <a:cxn ang="T115">
                <a:pos x="T30" y="T31"/>
              </a:cxn>
              <a:cxn ang="T116">
                <a:pos x="T32" y="T33"/>
              </a:cxn>
              <a:cxn ang="T117">
                <a:pos x="T34" y="T35"/>
              </a:cxn>
              <a:cxn ang="T118">
                <a:pos x="T36" y="T37"/>
              </a:cxn>
              <a:cxn ang="T119">
                <a:pos x="T38" y="T39"/>
              </a:cxn>
              <a:cxn ang="T120">
                <a:pos x="T40" y="T41"/>
              </a:cxn>
              <a:cxn ang="T121">
                <a:pos x="T42" y="T43"/>
              </a:cxn>
              <a:cxn ang="T122">
                <a:pos x="T44" y="T45"/>
              </a:cxn>
              <a:cxn ang="T123">
                <a:pos x="T46" y="T47"/>
              </a:cxn>
              <a:cxn ang="T124">
                <a:pos x="T48" y="T49"/>
              </a:cxn>
              <a:cxn ang="T125">
                <a:pos x="T50" y="T51"/>
              </a:cxn>
              <a:cxn ang="T126">
                <a:pos x="T52" y="T53"/>
              </a:cxn>
              <a:cxn ang="T127">
                <a:pos x="T54" y="T55"/>
              </a:cxn>
              <a:cxn ang="T128">
                <a:pos x="T56" y="T57"/>
              </a:cxn>
              <a:cxn ang="T129">
                <a:pos x="T58" y="T59"/>
              </a:cxn>
              <a:cxn ang="T130">
                <a:pos x="T60" y="T61"/>
              </a:cxn>
              <a:cxn ang="T131">
                <a:pos x="T62" y="T63"/>
              </a:cxn>
              <a:cxn ang="T132">
                <a:pos x="T64" y="T65"/>
              </a:cxn>
              <a:cxn ang="T133">
                <a:pos x="T66" y="T67"/>
              </a:cxn>
              <a:cxn ang="T134">
                <a:pos x="T68" y="T69"/>
              </a:cxn>
              <a:cxn ang="T135">
                <a:pos x="T70" y="T71"/>
              </a:cxn>
              <a:cxn ang="T136">
                <a:pos x="T72" y="T73"/>
              </a:cxn>
              <a:cxn ang="T137">
                <a:pos x="T74" y="T75"/>
              </a:cxn>
              <a:cxn ang="T138">
                <a:pos x="T76" y="T77"/>
              </a:cxn>
              <a:cxn ang="T139">
                <a:pos x="T78" y="T79"/>
              </a:cxn>
              <a:cxn ang="T140">
                <a:pos x="T80" y="T81"/>
              </a:cxn>
              <a:cxn ang="T141">
                <a:pos x="T82" y="T83"/>
              </a:cxn>
              <a:cxn ang="T142">
                <a:pos x="T84" y="T85"/>
              </a:cxn>
              <a:cxn ang="T143">
                <a:pos x="T86" y="T87"/>
              </a:cxn>
              <a:cxn ang="T144">
                <a:pos x="T88" y="T89"/>
              </a:cxn>
              <a:cxn ang="T145">
                <a:pos x="T90" y="T91"/>
              </a:cxn>
              <a:cxn ang="T146">
                <a:pos x="T92" y="T93"/>
              </a:cxn>
              <a:cxn ang="T147">
                <a:pos x="T94" y="T95"/>
              </a:cxn>
              <a:cxn ang="T148">
                <a:pos x="T96" y="T97"/>
              </a:cxn>
              <a:cxn ang="T149">
                <a:pos x="T98" y="T99"/>
              </a:cxn>
            </a:cxnLst>
            <a:rect l="0" t="0" r="r" b="b"/>
            <a:pathLst>
              <a:path w="634" h="619">
                <a:moveTo>
                  <a:pt x="589" y="236"/>
                </a:moveTo>
                <a:lnTo>
                  <a:pt x="589" y="236"/>
                </a:lnTo>
                <a:cubicBezTo>
                  <a:pt x="589" y="545"/>
                  <a:pt x="589" y="545"/>
                  <a:pt x="589" y="545"/>
                </a:cubicBezTo>
                <a:cubicBezTo>
                  <a:pt x="589" y="559"/>
                  <a:pt x="575" y="589"/>
                  <a:pt x="545" y="589"/>
                </a:cubicBezTo>
                <a:cubicBezTo>
                  <a:pt x="89" y="589"/>
                  <a:pt x="89" y="589"/>
                  <a:pt x="89" y="589"/>
                </a:cubicBezTo>
                <a:cubicBezTo>
                  <a:pt x="59" y="589"/>
                  <a:pt x="45" y="559"/>
                  <a:pt x="45" y="545"/>
                </a:cubicBezTo>
                <a:cubicBezTo>
                  <a:pt x="45" y="74"/>
                  <a:pt x="45" y="74"/>
                  <a:pt x="45" y="74"/>
                </a:cubicBezTo>
                <a:cubicBezTo>
                  <a:pt x="45" y="59"/>
                  <a:pt x="59" y="29"/>
                  <a:pt x="89" y="29"/>
                </a:cubicBezTo>
                <a:cubicBezTo>
                  <a:pt x="398" y="29"/>
                  <a:pt x="398" y="29"/>
                  <a:pt x="398" y="29"/>
                </a:cubicBezTo>
                <a:cubicBezTo>
                  <a:pt x="398" y="0"/>
                  <a:pt x="398" y="0"/>
                  <a:pt x="398" y="0"/>
                </a:cubicBezTo>
                <a:cubicBezTo>
                  <a:pt x="89" y="0"/>
                  <a:pt x="89" y="0"/>
                  <a:pt x="89" y="0"/>
                </a:cubicBezTo>
                <a:cubicBezTo>
                  <a:pt x="45" y="0"/>
                  <a:pt x="0" y="29"/>
                  <a:pt x="0" y="74"/>
                </a:cubicBezTo>
                <a:cubicBezTo>
                  <a:pt x="0" y="545"/>
                  <a:pt x="0" y="545"/>
                  <a:pt x="0" y="545"/>
                </a:cubicBezTo>
                <a:cubicBezTo>
                  <a:pt x="0" y="589"/>
                  <a:pt x="45" y="618"/>
                  <a:pt x="89" y="618"/>
                </a:cubicBezTo>
                <a:cubicBezTo>
                  <a:pt x="545" y="618"/>
                  <a:pt x="545" y="618"/>
                  <a:pt x="545" y="618"/>
                </a:cubicBezTo>
                <a:cubicBezTo>
                  <a:pt x="589" y="618"/>
                  <a:pt x="633" y="589"/>
                  <a:pt x="633" y="545"/>
                </a:cubicBezTo>
                <a:cubicBezTo>
                  <a:pt x="633" y="236"/>
                  <a:pt x="633" y="236"/>
                  <a:pt x="633" y="236"/>
                </a:cubicBezTo>
                <a:lnTo>
                  <a:pt x="589" y="236"/>
                </a:lnTo>
                <a:close/>
                <a:moveTo>
                  <a:pt x="162" y="354"/>
                </a:moveTo>
                <a:lnTo>
                  <a:pt x="162" y="354"/>
                </a:lnTo>
                <a:cubicBezTo>
                  <a:pt x="74" y="516"/>
                  <a:pt x="74" y="516"/>
                  <a:pt x="74" y="516"/>
                </a:cubicBezTo>
                <a:cubicBezTo>
                  <a:pt x="74" y="545"/>
                  <a:pt x="89" y="559"/>
                  <a:pt x="103" y="545"/>
                </a:cubicBezTo>
                <a:cubicBezTo>
                  <a:pt x="280" y="457"/>
                  <a:pt x="280" y="457"/>
                  <a:pt x="280" y="457"/>
                </a:cubicBezTo>
                <a:lnTo>
                  <a:pt x="295" y="457"/>
                </a:lnTo>
                <a:cubicBezTo>
                  <a:pt x="604" y="147"/>
                  <a:pt x="604" y="147"/>
                  <a:pt x="604" y="147"/>
                </a:cubicBezTo>
                <a:cubicBezTo>
                  <a:pt x="619" y="133"/>
                  <a:pt x="619" y="103"/>
                  <a:pt x="604" y="88"/>
                </a:cubicBezTo>
                <a:cubicBezTo>
                  <a:pt x="530" y="29"/>
                  <a:pt x="530" y="29"/>
                  <a:pt x="530" y="29"/>
                </a:cubicBezTo>
                <a:cubicBezTo>
                  <a:pt x="516" y="15"/>
                  <a:pt x="486" y="15"/>
                  <a:pt x="471" y="29"/>
                </a:cubicBezTo>
                <a:cubicBezTo>
                  <a:pt x="177" y="324"/>
                  <a:pt x="177" y="324"/>
                  <a:pt x="177" y="324"/>
                </a:cubicBezTo>
                <a:cubicBezTo>
                  <a:pt x="162" y="339"/>
                  <a:pt x="162" y="339"/>
                  <a:pt x="162" y="354"/>
                </a:cubicBezTo>
                <a:close/>
                <a:moveTo>
                  <a:pt x="486" y="74"/>
                </a:moveTo>
                <a:lnTo>
                  <a:pt x="486" y="74"/>
                </a:lnTo>
                <a:cubicBezTo>
                  <a:pt x="501" y="59"/>
                  <a:pt x="516" y="59"/>
                  <a:pt x="516" y="74"/>
                </a:cubicBezTo>
                <a:cubicBezTo>
                  <a:pt x="560" y="103"/>
                  <a:pt x="560" y="103"/>
                  <a:pt x="560" y="103"/>
                </a:cubicBezTo>
                <a:cubicBezTo>
                  <a:pt x="575" y="118"/>
                  <a:pt x="575" y="133"/>
                  <a:pt x="560" y="133"/>
                </a:cubicBezTo>
                <a:cubicBezTo>
                  <a:pt x="516" y="177"/>
                  <a:pt x="516" y="177"/>
                  <a:pt x="516" y="177"/>
                </a:cubicBezTo>
                <a:cubicBezTo>
                  <a:pt x="457" y="103"/>
                  <a:pt x="457" y="103"/>
                  <a:pt x="457" y="103"/>
                </a:cubicBezTo>
                <a:lnTo>
                  <a:pt x="486" y="74"/>
                </a:lnTo>
                <a:close/>
                <a:moveTo>
                  <a:pt x="428" y="133"/>
                </a:moveTo>
                <a:lnTo>
                  <a:pt x="428" y="133"/>
                </a:lnTo>
                <a:cubicBezTo>
                  <a:pt x="486" y="206"/>
                  <a:pt x="486" y="206"/>
                  <a:pt x="486" y="206"/>
                </a:cubicBezTo>
                <a:cubicBezTo>
                  <a:pt x="266" y="427"/>
                  <a:pt x="266" y="427"/>
                  <a:pt x="266" y="427"/>
                </a:cubicBezTo>
                <a:cubicBezTo>
                  <a:pt x="251" y="398"/>
                  <a:pt x="207" y="368"/>
                  <a:pt x="207" y="354"/>
                </a:cubicBezTo>
                <a:lnTo>
                  <a:pt x="428" y="133"/>
                </a:lnTo>
                <a:close/>
                <a:moveTo>
                  <a:pt x="236" y="442"/>
                </a:moveTo>
                <a:lnTo>
                  <a:pt x="236" y="442"/>
                </a:lnTo>
                <a:cubicBezTo>
                  <a:pt x="133" y="516"/>
                  <a:pt x="133" y="516"/>
                  <a:pt x="133" y="516"/>
                </a:cubicBezTo>
                <a:cubicBezTo>
                  <a:pt x="118" y="516"/>
                  <a:pt x="118" y="501"/>
                  <a:pt x="118" y="501"/>
                </a:cubicBezTo>
                <a:cubicBezTo>
                  <a:pt x="177" y="398"/>
                  <a:pt x="177" y="398"/>
                  <a:pt x="177" y="398"/>
                </a:cubicBezTo>
                <a:lnTo>
                  <a:pt x="236" y="4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91431" tIns="45716" rIns="91431" bIns="45716" anchor="ctr"/>
          <a:lstStyle/>
          <a:p>
            <a:endParaRPr lang="en-US"/>
          </a:p>
        </p:txBody>
      </p:sp>
      <p:sp>
        <p:nvSpPr>
          <p:cNvPr id="1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564193" y="3951126"/>
            <a:ext cx="795420" cy="894847"/>
          </a:xfrm>
          <a:custGeom>
            <a:avLst/>
            <a:gdLst>
              <a:gd name="T0" fmla="*/ 149245 w 546"/>
              <a:gd name="T1" fmla="*/ 131958 h 619"/>
              <a:gd name="T2" fmla="*/ 149245 w 546"/>
              <a:gd name="T3" fmla="*/ 131958 h 619"/>
              <a:gd name="T4" fmla="*/ 85283 w 546"/>
              <a:gd name="T5" fmla="*/ 131958 h 619"/>
              <a:gd name="T6" fmla="*/ 79862 w 546"/>
              <a:gd name="T7" fmla="*/ 137337 h 619"/>
              <a:gd name="T8" fmla="*/ 85283 w 546"/>
              <a:gd name="T9" fmla="*/ 147736 h 619"/>
              <a:gd name="T10" fmla="*/ 149245 w 546"/>
              <a:gd name="T11" fmla="*/ 147736 h 619"/>
              <a:gd name="T12" fmla="*/ 154304 w 546"/>
              <a:gd name="T13" fmla="*/ 137337 h 619"/>
              <a:gd name="T14" fmla="*/ 149245 w 546"/>
              <a:gd name="T15" fmla="*/ 131958 h 619"/>
              <a:gd name="T16" fmla="*/ 149245 w 546"/>
              <a:gd name="T17" fmla="*/ 95024 h 619"/>
              <a:gd name="T18" fmla="*/ 149245 w 546"/>
              <a:gd name="T19" fmla="*/ 95024 h 619"/>
              <a:gd name="T20" fmla="*/ 85283 w 546"/>
              <a:gd name="T21" fmla="*/ 95024 h 619"/>
              <a:gd name="T22" fmla="*/ 79862 w 546"/>
              <a:gd name="T23" fmla="*/ 105782 h 619"/>
              <a:gd name="T24" fmla="*/ 85283 w 546"/>
              <a:gd name="T25" fmla="*/ 110802 h 619"/>
              <a:gd name="T26" fmla="*/ 149245 w 546"/>
              <a:gd name="T27" fmla="*/ 110802 h 619"/>
              <a:gd name="T28" fmla="*/ 154304 w 546"/>
              <a:gd name="T29" fmla="*/ 105782 h 619"/>
              <a:gd name="T30" fmla="*/ 149245 w 546"/>
              <a:gd name="T31" fmla="*/ 95024 h 619"/>
              <a:gd name="T32" fmla="*/ 149245 w 546"/>
              <a:gd name="T33" fmla="*/ 0 h 619"/>
              <a:gd name="T34" fmla="*/ 149245 w 546"/>
              <a:gd name="T35" fmla="*/ 0 h 619"/>
              <a:gd name="T36" fmla="*/ 63962 w 546"/>
              <a:gd name="T37" fmla="*/ 0 h 619"/>
              <a:gd name="T38" fmla="*/ 37582 w 546"/>
              <a:gd name="T39" fmla="*/ 26535 h 619"/>
              <a:gd name="T40" fmla="*/ 26741 w 546"/>
              <a:gd name="T41" fmla="*/ 26535 h 619"/>
              <a:gd name="T42" fmla="*/ 0 w 546"/>
              <a:gd name="T43" fmla="*/ 52711 h 619"/>
              <a:gd name="T44" fmla="*/ 0 w 546"/>
              <a:gd name="T45" fmla="*/ 195427 h 619"/>
              <a:gd name="T46" fmla="*/ 26741 w 546"/>
              <a:gd name="T47" fmla="*/ 221603 h 619"/>
              <a:gd name="T48" fmla="*/ 132983 w 546"/>
              <a:gd name="T49" fmla="*/ 221603 h 619"/>
              <a:gd name="T50" fmla="*/ 165145 w 546"/>
              <a:gd name="T51" fmla="*/ 195427 h 619"/>
              <a:gd name="T52" fmla="*/ 170566 w 546"/>
              <a:gd name="T53" fmla="*/ 195427 h 619"/>
              <a:gd name="T54" fmla="*/ 196946 w 546"/>
              <a:gd name="T55" fmla="*/ 168892 h 619"/>
              <a:gd name="T56" fmla="*/ 196946 w 546"/>
              <a:gd name="T57" fmla="*/ 68848 h 619"/>
              <a:gd name="T58" fmla="*/ 196946 w 546"/>
              <a:gd name="T59" fmla="*/ 52711 h 619"/>
              <a:gd name="T60" fmla="*/ 149245 w 546"/>
              <a:gd name="T61" fmla="*/ 0 h 619"/>
              <a:gd name="T62" fmla="*/ 132983 w 546"/>
              <a:gd name="T63" fmla="*/ 211205 h 619"/>
              <a:gd name="T64" fmla="*/ 132983 w 546"/>
              <a:gd name="T65" fmla="*/ 211205 h 619"/>
              <a:gd name="T66" fmla="*/ 26741 w 546"/>
              <a:gd name="T67" fmla="*/ 211205 h 619"/>
              <a:gd name="T68" fmla="*/ 16262 w 546"/>
              <a:gd name="T69" fmla="*/ 195427 h 619"/>
              <a:gd name="T70" fmla="*/ 16262 w 546"/>
              <a:gd name="T71" fmla="*/ 52711 h 619"/>
              <a:gd name="T72" fmla="*/ 26741 w 546"/>
              <a:gd name="T73" fmla="*/ 42313 h 619"/>
              <a:gd name="T74" fmla="*/ 37582 w 546"/>
              <a:gd name="T75" fmla="*/ 42313 h 619"/>
              <a:gd name="T76" fmla="*/ 37582 w 546"/>
              <a:gd name="T77" fmla="*/ 168892 h 619"/>
              <a:gd name="T78" fmla="*/ 63962 w 546"/>
              <a:gd name="T79" fmla="*/ 195427 h 619"/>
              <a:gd name="T80" fmla="*/ 149245 w 546"/>
              <a:gd name="T81" fmla="*/ 195427 h 619"/>
              <a:gd name="T82" fmla="*/ 132983 w 546"/>
              <a:gd name="T83" fmla="*/ 211205 h 619"/>
              <a:gd name="T84" fmla="*/ 186466 w 546"/>
              <a:gd name="T85" fmla="*/ 168892 h 619"/>
              <a:gd name="T86" fmla="*/ 186466 w 546"/>
              <a:gd name="T87" fmla="*/ 168892 h 619"/>
              <a:gd name="T88" fmla="*/ 170566 w 546"/>
              <a:gd name="T89" fmla="*/ 179649 h 619"/>
              <a:gd name="T90" fmla="*/ 63962 w 546"/>
              <a:gd name="T91" fmla="*/ 179649 h 619"/>
              <a:gd name="T92" fmla="*/ 48062 w 546"/>
              <a:gd name="T93" fmla="*/ 168892 h 619"/>
              <a:gd name="T94" fmla="*/ 48062 w 546"/>
              <a:gd name="T95" fmla="*/ 26535 h 619"/>
              <a:gd name="T96" fmla="*/ 63962 w 546"/>
              <a:gd name="T97" fmla="*/ 10399 h 619"/>
              <a:gd name="T98" fmla="*/ 132983 w 546"/>
              <a:gd name="T99" fmla="*/ 10399 h 619"/>
              <a:gd name="T100" fmla="*/ 132983 w 546"/>
              <a:gd name="T101" fmla="*/ 42313 h 619"/>
              <a:gd name="T102" fmla="*/ 165145 w 546"/>
              <a:gd name="T103" fmla="*/ 68848 h 619"/>
              <a:gd name="T104" fmla="*/ 186466 w 546"/>
              <a:gd name="T105" fmla="*/ 68848 h 619"/>
              <a:gd name="T106" fmla="*/ 186466 w 546"/>
              <a:gd name="T107" fmla="*/ 168892 h 619"/>
              <a:gd name="T108" fmla="*/ 165145 w 546"/>
              <a:gd name="T109" fmla="*/ 52711 h 619"/>
              <a:gd name="T110" fmla="*/ 165145 w 546"/>
              <a:gd name="T111" fmla="*/ 52711 h 619"/>
              <a:gd name="T112" fmla="*/ 149245 w 546"/>
              <a:gd name="T113" fmla="*/ 31555 h 619"/>
              <a:gd name="T114" fmla="*/ 149245 w 546"/>
              <a:gd name="T115" fmla="*/ 10399 h 619"/>
              <a:gd name="T116" fmla="*/ 149245 w 546"/>
              <a:gd name="T117" fmla="*/ 10399 h 619"/>
              <a:gd name="T118" fmla="*/ 186466 w 546"/>
              <a:gd name="T119" fmla="*/ 52711 h 619"/>
              <a:gd name="T120" fmla="*/ 165145 w 546"/>
              <a:gd name="T121" fmla="*/ 52711 h 619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0" t="0" r="r" b="b"/>
            <a:pathLst>
              <a:path w="546" h="619">
                <a:moveTo>
                  <a:pt x="413" y="368"/>
                </a:moveTo>
                <a:lnTo>
                  <a:pt x="413" y="368"/>
                </a:lnTo>
                <a:cubicBezTo>
                  <a:pt x="236" y="368"/>
                  <a:pt x="236" y="368"/>
                  <a:pt x="236" y="368"/>
                </a:cubicBezTo>
                <a:cubicBezTo>
                  <a:pt x="221" y="368"/>
                  <a:pt x="221" y="383"/>
                  <a:pt x="221" y="383"/>
                </a:cubicBezTo>
                <a:cubicBezTo>
                  <a:pt x="221" y="398"/>
                  <a:pt x="221" y="412"/>
                  <a:pt x="236" y="412"/>
                </a:cubicBezTo>
                <a:cubicBezTo>
                  <a:pt x="413" y="412"/>
                  <a:pt x="413" y="412"/>
                  <a:pt x="413" y="412"/>
                </a:cubicBezTo>
                <a:cubicBezTo>
                  <a:pt x="427" y="412"/>
                  <a:pt x="427" y="398"/>
                  <a:pt x="427" y="383"/>
                </a:cubicBezTo>
                <a:cubicBezTo>
                  <a:pt x="427" y="383"/>
                  <a:pt x="427" y="368"/>
                  <a:pt x="413" y="368"/>
                </a:cubicBezTo>
                <a:close/>
                <a:moveTo>
                  <a:pt x="413" y="265"/>
                </a:moveTo>
                <a:lnTo>
                  <a:pt x="413" y="265"/>
                </a:lnTo>
                <a:cubicBezTo>
                  <a:pt x="236" y="265"/>
                  <a:pt x="236" y="265"/>
                  <a:pt x="236" y="265"/>
                </a:cubicBezTo>
                <a:cubicBezTo>
                  <a:pt x="221" y="265"/>
                  <a:pt x="221" y="280"/>
                  <a:pt x="221" y="295"/>
                </a:cubicBezTo>
                <a:cubicBezTo>
                  <a:pt x="221" y="295"/>
                  <a:pt x="221" y="309"/>
                  <a:pt x="236" y="309"/>
                </a:cubicBezTo>
                <a:cubicBezTo>
                  <a:pt x="413" y="309"/>
                  <a:pt x="413" y="309"/>
                  <a:pt x="413" y="309"/>
                </a:cubicBezTo>
                <a:cubicBezTo>
                  <a:pt x="427" y="309"/>
                  <a:pt x="427" y="295"/>
                  <a:pt x="427" y="295"/>
                </a:cubicBezTo>
                <a:cubicBezTo>
                  <a:pt x="427" y="280"/>
                  <a:pt x="427" y="265"/>
                  <a:pt x="413" y="265"/>
                </a:cubicBezTo>
                <a:close/>
                <a:moveTo>
                  <a:pt x="413" y="0"/>
                </a:moveTo>
                <a:lnTo>
                  <a:pt x="413" y="0"/>
                </a:lnTo>
                <a:lnTo>
                  <a:pt x="177" y="0"/>
                </a:lnTo>
                <a:cubicBezTo>
                  <a:pt x="133" y="0"/>
                  <a:pt x="104" y="29"/>
                  <a:pt x="104" y="74"/>
                </a:cubicBezTo>
                <a:cubicBezTo>
                  <a:pt x="74" y="74"/>
                  <a:pt x="74" y="74"/>
                  <a:pt x="74" y="74"/>
                </a:cubicBezTo>
                <a:cubicBezTo>
                  <a:pt x="30" y="74"/>
                  <a:pt x="0" y="118"/>
                  <a:pt x="0" y="147"/>
                </a:cubicBezTo>
                <a:cubicBezTo>
                  <a:pt x="0" y="545"/>
                  <a:pt x="0" y="545"/>
                  <a:pt x="0" y="545"/>
                </a:cubicBezTo>
                <a:cubicBezTo>
                  <a:pt x="0" y="589"/>
                  <a:pt x="45" y="618"/>
                  <a:pt x="74" y="618"/>
                </a:cubicBezTo>
                <a:cubicBezTo>
                  <a:pt x="368" y="618"/>
                  <a:pt x="368" y="618"/>
                  <a:pt x="368" y="618"/>
                </a:cubicBezTo>
                <a:cubicBezTo>
                  <a:pt x="413" y="618"/>
                  <a:pt x="457" y="589"/>
                  <a:pt x="457" y="545"/>
                </a:cubicBezTo>
                <a:cubicBezTo>
                  <a:pt x="472" y="545"/>
                  <a:pt x="472" y="545"/>
                  <a:pt x="472" y="545"/>
                </a:cubicBezTo>
                <a:cubicBezTo>
                  <a:pt x="516" y="545"/>
                  <a:pt x="545" y="501"/>
                  <a:pt x="545" y="471"/>
                </a:cubicBezTo>
                <a:cubicBezTo>
                  <a:pt x="545" y="192"/>
                  <a:pt x="545" y="192"/>
                  <a:pt x="545" y="192"/>
                </a:cubicBezTo>
                <a:cubicBezTo>
                  <a:pt x="545" y="147"/>
                  <a:pt x="545" y="147"/>
                  <a:pt x="545" y="147"/>
                </a:cubicBezTo>
                <a:lnTo>
                  <a:pt x="413" y="0"/>
                </a:lnTo>
                <a:close/>
                <a:moveTo>
                  <a:pt x="368" y="589"/>
                </a:moveTo>
                <a:lnTo>
                  <a:pt x="368" y="589"/>
                </a:lnTo>
                <a:cubicBezTo>
                  <a:pt x="74" y="589"/>
                  <a:pt x="74" y="589"/>
                  <a:pt x="74" y="589"/>
                </a:cubicBezTo>
                <a:cubicBezTo>
                  <a:pt x="59" y="589"/>
                  <a:pt x="45" y="559"/>
                  <a:pt x="45" y="545"/>
                </a:cubicBezTo>
                <a:cubicBezTo>
                  <a:pt x="45" y="147"/>
                  <a:pt x="45" y="147"/>
                  <a:pt x="45" y="147"/>
                </a:cubicBezTo>
                <a:cubicBezTo>
                  <a:pt x="45" y="133"/>
                  <a:pt x="59" y="118"/>
                  <a:pt x="74" y="118"/>
                </a:cubicBezTo>
                <a:cubicBezTo>
                  <a:pt x="104" y="118"/>
                  <a:pt x="104" y="118"/>
                  <a:pt x="104" y="118"/>
                </a:cubicBezTo>
                <a:cubicBezTo>
                  <a:pt x="104" y="471"/>
                  <a:pt x="104" y="471"/>
                  <a:pt x="104" y="471"/>
                </a:cubicBezTo>
                <a:cubicBezTo>
                  <a:pt x="104" y="501"/>
                  <a:pt x="133" y="545"/>
                  <a:pt x="177" y="545"/>
                </a:cubicBezTo>
                <a:cubicBezTo>
                  <a:pt x="413" y="545"/>
                  <a:pt x="413" y="545"/>
                  <a:pt x="413" y="545"/>
                </a:cubicBezTo>
                <a:cubicBezTo>
                  <a:pt x="413" y="559"/>
                  <a:pt x="398" y="589"/>
                  <a:pt x="368" y="589"/>
                </a:cubicBezTo>
                <a:close/>
                <a:moveTo>
                  <a:pt x="516" y="471"/>
                </a:moveTo>
                <a:lnTo>
                  <a:pt x="516" y="471"/>
                </a:lnTo>
                <a:cubicBezTo>
                  <a:pt x="516" y="486"/>
                  <a:pt x="486" y="501"/>
                  <a:pt x="472" y="501"/>
                </a:cubicBezTo>
                <a:cubicBezTo>
                  <a:pt x="177" y="501"/>
                  <a:pt x="177" y="501"/>
                  <a:pt x="177" y="501"/>
                </a:cubicBezTo>
                <a:cubicBezTo>
                  <a:pt x="163" y="501"/>
                  <a:pt x="133" y="486"/>
                  <a:pt x="133" y="471"/>
                </a:cubicBezTo>
                <a:cubicBezTo>
                  <a:pt x="133" y="74"/>
                  <a:pt x="133" y="74"/>
                  <a:pt x="133" y="74"/>
                </a:cubicBezTo>
                <a:cubicBezTo>
                  <a:pt x="133" y="59"/>
                  <a:pt x="163" y="29"/>
                  <a:pt x="177" y="29"/>
                </a:cubicBezTo>
                <a:cubicBezTo>
                  <a:pt x="368" y="29"/>
                  <a:pt x="368" y="29"/>
                  <a:pt x="368" y="29"/>
                </a:cubicBezTo>
                <a:cubicBezTo>
                  <a:pt x="368" y="74"/>
                  <a:pt x="368" y="118"/>
                  <a:pt x="368" y="118"/>
                </a:cubicBezTo>
                <a:cubicBezTo>
                  <a:pt x="368" y="147"/>
                  <a:pt x="413" y="192"/>
                  <a:pt x="457" y="192"/>
                </a:cubicBezTo>
                <a:cubicBezTo>
                  <a:pt x="457" y="192"/>
                  <a:pt x="472" y="192"/>
                  <a:pt x="516" y="192"/>
                </a:cubicBezTo>
                <a:lnTo>
                  <a:pt x="516" y="471"/>
                </a:lnTo>
                <a:close/>
                <a:moveTo>
                  <a:pt x="457" y="147"/>
                </a:moveTo>
                <a:lnTo>
                  <a:pt x="457" y="147"/>
                </a:lnTo>
                <a:cubicBezTo>
                  <a:pt x="427" y="147"/>
                  <a:pt x="413" y="118"/>
                  <a:pt x="413" y="88"/>
                </a:cubicBezTo>
                <a:cubicBezTo>
                  <a:pt x="413" y="88"/>
                  <a:pt x="413" y="74"/>
                  <a:pt x="413" y="29"/>
                </a:cubicBezTo>
                <a:cubicBezTo>
                  <a:pt x="516" y="147"/>
                  <a:pt x="516" y="147"/>
                  <a:pt x="516" y="147"/>
                </a:cubicBezTo>
                <a:lnTo>
                  <a:pt x="457" y="14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91431" tIns="45716" rIns="91431" bIns="45716" anchor="ctr"/>
          <a:lstStyle/>
          <a:p>
            <a:endParaRPr lang="en-US"/>
          </a:p>
        </p:txBody>
      </p:sp>
      <p:grpSp>
        <p:nvGrpSpPr>
          <p:cNvPr id="20" name="Group 19出自【趣你的PPT】(微信:qunideppt)：最优质的PPT资源库"/>
          <p:cNvGrpSpPr/>
          <p:nvPr/>
        </p:nvGrpSpPr>
        <p:grpSpPr>
          <a:xfrm>
            <a:off x="292512" y="271343"/>
            <a:ext cx="3264318" cy="306802"/>
            <a:chOff x="292512" y="271343"/>
            <a:chExt cx="3264318" cy="306802"/>
          </a:xfrm>
        </p:grpSpPr>
        <p:sp>
          <p:nvSpPr>
            <p:cNvPr id="21" name="出自【趣你的PPT】(微信:qunideppt)：最优质的PPT资源库"/>
            <p:cNvSpPr/>
            <p:nvPr/>
          </p:nvSpPr>
          <p:spPr>
            <a:xfrm rot="2652504">
              <a:off x="703257" y="279513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出自【趣你的PPT】(微信:qunideppt)：最优质的PPT资源库"/>
            <p:cNvSpPr/>
            <p:nvPr/>
          </p:nvSpPr>
          <p:spPr>
            <a:xfrm rot="2652504">
              <a:off x="292512" y="279511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出自【趣你的PPT】(微信:qunideppt)：最优质的PPT资源库"/>
            <p:cNvSpPr/>
            <p:nvPr/>
          </p:nvSpPr>
          <p:spPr>
            <a:xfrm rot="2652504">
              <a:off x="535424" y="313621"/>
              <a:ext cx="222253" cy="222253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出自【趣你的PPT】(微信:qunideppt)：最优质的PPT资源库"/>
            <p:cNvSpPr txBox="1">
              <a:spLocks/>
            </p:cNvSpPr>
            <p:nvPr/>
          </p:nvSpPr>
          <p:spPr>
            <a:xfrm>
              <a:off x="1125441" y="271343"/>
              <a:ext cx="2431389" cy="30680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/>
              <a:r>
                <a:rPr lang="zh-CN" altLang="en-US" sz="2000" b="1" dirty="0">
                  <a:solidFill>
                    <a:srgbClr val="40404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输入您的标题</a:t>
              </a:r>
              <a:endParaRPr lang="en-US" altLang="zh-CN" sz="2400" dirty="0">
                <a:solidFill>
                  <a:srgbClr val="404040"/>
                </a:solidFill>
                <a:latin typeface="Bebas Neue" panose="020B0606020202050201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461374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>
            <a:spLocks noChangeShapeType="1"/>
          </p:cNvSpPr>
          <p:nvPr/>
        </p:nvSpPr>
        <p:spPr bwMode="auto">
          <a:xfrm flipH="1">
            <a:off x="8004175" y="4500563"/>
            <a:ext cx="612775" cy="0"/>
          </a:xfrm>
          <a:prstGeom prst="line">
            <a:avLst/>
          </a:prstGeom>
          <a:noFill/>
          <a:ln w="12700">
            <a:solidFill>
              <a:srgbClr val="404040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" name="出自【趣你的PPT】(微信:qunideppt)：最优质的PPT资源库"/>
          <p:cNvSpPr>
            <a:spLocks noChangeShapeType="1"/>
          </p:cNvSpPr>
          <p:nvPr/>
        </p:nvSpPr>
        <p:spPr bwMode="auto">
          <a:xfrm>
            <a:off x="6437313" y="5705475"/>
            <a:ext cx="239520" cy="193675"/>
          </a:xfrm>
          <a:prstGeom prst="line">
            <a:avLst/>
          </a:prstGeom>
          <a:noFill/>
          <a:ln w="12700">
            <a:solidFill>
              <a:srgbClr val="404040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5" name="出自【趣你的PPT】(微信:qunideppt)：最优质的PPT资源库"/>
          <p:cNvSpPr>
            <a:spLocks noChangeShapeType="1"/>
          </p:cNvSpPr>
          <p:nvPr/>
        </p:nvSpPr>
        <p:spPr bwMode="auto">
          <a:xfrm flipV="1">
            <a:off x="6675206" y="5897395"/>
            <a:ext cx="790807" cy="1"/>
          </a:xfrm>
          <a:prstGeom prst="line">
            <a:avLst/>
          </a:prstGeom>
          <a:noFill/>
          <a:ln w="12700">
            <a:solidFill>
              <a:srgbClr val="404040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6" name="出自【趣你的PPT】(微信:qunideppt)：最优质的PPT资源库"/>
          <p:cNvSpPr>
            <a:spLocks noChangeShapeType="1"/>
          </p:cNvSpPr>
          <p:nvPr/>
        </p:nvSpPr>
        <p:spPr bwMode="auto">
          <a:xfrm flipH="1">
            <a:off x="3568700" y="3146425"/>
            <a:ext cx="611188" cy="0"/>
          </a:xfrm>
          <a:prstGeom prst="line">
            <a:avLst/>
          </a:prstGeom>
          <a:noFill/>
          <a:ln w="12700">
            <a:solidFill>
              <a:srgbClr val="404040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8" name="出自【趣你的PPT】(微信:qunideppt)：最优质的PPT资源库"/>
          <p:cNvSpPr>
            <a:spLocks noChangeShapeType="1"/>
          </p:cNvSpPr>
          <p:nvPr/>
        </p:nvSpPr>
        <p:spPr bwMode="auto">
          <a:xfrm flipH="1" flipV="1">
            <a:off x="5482663" y="1611313"/>
            <a:ext cx="283137" cy="261937"/>
          </a:xfrm>
          <a:prstGeom prst="line">
            <a:avLst/>
          </a:prstGeom>
          <a:noFill/>
          <a:ln w="12700">
            <a:solidFill>
              <a:srgbClr val="404040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9" name="出自【趣你的PPT】(微信:qunideppt)：最优质的PPT资源库"/>
          <p:cNvSpPr>
            <a:spLocks noChangeShapeType="1"/>
          </p:cNvSpPr>
          <p:nvPr/>
        </p:nvSpPr>
        <p:spPr bwMode="auto">
          <a:xfrm flipH="1">
            <a:off x="4549775" y="1613685"/>
            <a:ext cx="934812" cy="1"/>
          </a:xfrm>
          <a:prstGeom prst="line">
            <a:avLst/>
          </a:prstGeom>
          <a:noFill/>
          <a:ln w="12700">
            <a:solidFill>
              <a:srgbClr val="404040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816725" y="2619375"/>
            <a:ext cx="1203325" cy="1050925"/>
          </a:xfrm>
          <a:prstGeom prst="hexagon">
            <a:avLst>
              <a:gd name="adj" fmla="val 24998"/>
              <a:gd name="vf" fmla="val 115470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xtLst/>
        </p:spPr>
        <p:txBody>
          <a:bodyPr anchor="ctr"/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algn="ct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2400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986425" y="2821671"/>
            <a:ext cx="820291" cy="646331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algn="ct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3600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02</a:t>
            </a:r>
            <a:endParaRPr lang="zh-CN" altLang="en-US" sz="3600" baseline="-3000" dirty="0"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499100" y="1860550"/>
            <a:ext cx="1204913" cy="1050925"/>
          </a:xfrm>
          <a:prstGeom prst="hexagon">
            <a:avLst>
              <a:gd name="adj" fmla="val 24998"/>
              <a:gd name="vf" fmla="val 115470"/>
            </a:avLst>
          </a:prstGeom>
          <a:solidFill>
            <a:srgbClr val="FFC000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algn="ct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2400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660043" y="1991573"/>
            <a:ext cx="883025" cy="686726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algn="ctr" eaLnBrk="1" fontAlgn="base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3600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01</a:t>
            </a:r>
            <a:endParaRPr lang="zh-CN" altLang="en-US" sz="3600" baseline="-3000" dirty="0"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800850" y="3975100"/>
            <a:ext cx="1203325" cy="1050925"/>
          </a:xfrm>
          <a:prstGeom prst="hexagon">
            <a:avLst>
              <a:gd name="adj" fmla="val 24998"/>
              <a:gd name="vf" fmla="val 115470"/>
            </a:avLst>
          </a:prstGeom>
          <a:solidFill>
            <a:srgbClr val="FFC000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algn="ct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2400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933710" y="4137980"/>
            <a:ext cx="925722" cy="686726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algn="ctr" eaLnBrk="1" fontAlgn="base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3600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03</a:t>
            </a:r>
            <a:endParaRPr lang="zh-CN" altLang="en-US" sz="3600" baseline="-3000" dirty="0"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194175" y="3976688"/>
            <a:ext cx="1203325" cy="1050925"/>
          </a:xfrm>
          <a:prstGeom prst="hexagon">
            <a:avLst>
              <a:gd name="adj" fmla="val 24998"/>
              <a:gd name="vf" fmla="val 115470"/>
            </a:avLst>
          </a:prstGeom>
          <a:solidFill>
            <a:srgbClr val="FFC000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algn="ct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2400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372198" y="4175176"/>
            <a:ext cx="828254" cy="686726"/>
          </a:xfrm>
          <a:prstGeom prst="rect">
            <a:avLst/>
          </a:prstGeom>
          <a:solidFill>
            <a:srgbClr val="FFC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algn="ctr" eaLnBrk="1" fontAlgn="base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3600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05</a:t>
            </a:r>
            <a:endParaRPr lang="zh-CN" altLang="en-US" sz="3600" baseline="-3000" dirty="0"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179888" y="2619375"/>
            <a:ext cx="1204912" cy="1050925"/>
          </a:xfrm>
          <a:prstGeom prst="hexagon">
            <a:avLst>
              <a:gd name="adj" fmla="val 24998"/>
              <a:gd name="vf" fmla="val 115470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xtLst/>
        </p:spPr>
        <p:txBody>
          <a:bodyPr anchor="ctr"/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algn="ct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2400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379079" y="2821671"/>
            <a:ext cx="821373" cy="646331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algn="ct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3600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06</a:t>
            </a:r>
            <a:endParaRPr lang="zh-CN" altLang="en-US" sz="3600" baseline="-3000" dirty="0"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499100" y="4679950"/>
            <a:ext cx="1204913" cy="1052513"/>
          </a:xfrm>
          <a:prstGeom prst="hexagon">
            <a:avLst>
              <a:gd name="adj" fmla="val 24998"/>
              <a:gd name="vf" fmla="val 115470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xtLst/>
        </p:spPr>
        <p:txBody>
          <a:bodyPr anchor="ctr"/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algn="ct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2400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670117" y="4883040"/>
            <a:ext cx="821374" cy="646331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algn="ct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3600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04</a:t>
            </a:r>
            <a:endParaRPr lang="zh-CN" altLang="en-US" sz="3600" baseline="-3000" dirty="0"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157788" y="3006725"/>
            <a:ext cx="1887537" cy="1592263"/>
          </a:xfrm>
          <a:prstGeom prst="hexagon">
            <a:avLst>
              <a:gd name="adj" fmla="val 24998"/>
              <a:gd name="vf" fmla="val 115470"/>
            </a:avLst>
          </a:prstGeom>
          <a:solidFill>
            <a:srgbClr val="FFC000"/>
          </a:solidFill>
          <a:ln>
            <a:noFill/>
          </a:ln>
          <a:extLst/>
        </p:spPr>
        <p:txBody>
          <a:bodyPr anchor="ctr"/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algn="ct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2400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688357" y="2157816"/>
            <a:ext cx="1415754" cy="3385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1" tIns="45716" rIns="91431" bIns="45716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兰亭黑_GBK" panose="02000000000000000000" pitchFamily="2" charset="-122"/>
              </a:rPr>
              <a:t>点击添加标题</a:t>
            </a:r>
            <a:endParaRPr lang="en-US" altLang="zh-CN" sz="16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兰亭黑_GBK" panose="02000000000000000000" pitchFamily="2" charset="-122"/>
            </a:endParaRPr>
          </a:p>
        </p:txBody>
      </p:sp>
      <p:sp>
        <p:nvSpPr>
          <p:cNvPr id="3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680450" y="2492161"/>
            <a:ext cx="2735695" cy="5909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lvl="0" eaLnBrk="1" hangingPunct="1">
              <a:buNone/>
            </a:pP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US" altLang="zh-CN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出自【趣你的PPT】(微信:qunideppt)：最优质的PPT资源库"/>
          <p:cNvSpPr>
            <a:spLocks noChangeShapeType="1"/>
          </p:cNvSpPr>
          <p:nvPr/>
        </p:nvSpPr>
        <p:spPr bwMode="auto">
          <a:xfrm flipV="1">
            <a:off x="7748588" y="2370138"/>
            <a:ext cx="205884" cy="261937"/>
          </a:xfrm>
          <a:prstGeom prst="line">
            <a:avLst/>
          </a:prstGeom>
          <a:noFill/>
          <a:ln w="12700">
            <a:solidFill>
              <a:srgbClr val="404040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4" name="出自【趣你的PPT】(微信:qunideppt)：最优质的PPT资源库"/>
          <p:cNvSpPr>
            <a:spLocks noChangeShapeType="1"/>
          </p:cNvSpPr>
          <p:nvPr/>
        </p:nvSpPr>
        <p:spPr bwMode="auto">
          <a:xfrm>
            <a:off x="7953073" y="2372510"/>
            <a:ext cx="679752" cy="1"/>
          </a:xfrm>
          <a:prstGeom prst="line">
            <a:avLst/>
          </a:prstGeom>
          <a:noFill/>
          <a:ln w="12700">
            <a:solidFill>
              <a:srgbClr val="404040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5138736" y="3488856"/>
            <a:ext cx="18986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37" name="出自【趣你的PPT】(微信:qunideppt)：最优质的PPT资源库"/>
          <p:cNvSpPr>
            <a:spLocks noChangeShapeType="1"/>
          </p:cNvSpPr>
          <p:nvPr/>
        </p:nvSpPr>
        <p:spPr bwMode="auto">
          <a:xfrm rot="10800000" flipV="1">
            <a:off x="4255123" y="5018265"/>
            <a:ext cx="205884" cy="261937"/>
          </a:xfrm>
          <a:prstGeom prst="line">
            <a:avLst/>
          </a:prstGeom>
          <a:noFill/>
          <a:ln w="12700">
            <a:solidFill>
              <a:srgbClr val="404040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8" name="出自【趣你的PPT】(微信:qunideppt)：最优质的PPT资源库"/>
          <p:cNvSpPr>
            <a:spLocks noChangeShapeType="1"/>
          </p:cNvSpPr>
          <p:nvPr/>
        </p:nvSpPr>
        <p:spPr bwMode="auto">
          <a:xfrm rot="10800000">
            <a:off x="3576770" y="5277829"/>
            <a:ext cx="679752" cy="1"/>
          </a:xfrm>
          <a:prstGeom prst="line">
            <a:avLst/>
          </a:prstGeom>
          <a:noFill/>
          <a:ln w="12700">
            <a:solidFill>
              <a:srgbClr val="404040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680450" y="4233679"/>
            <a:ext cx="1415754" cy="3385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1" tIns="45716" rIns="91431" bIns="45716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兰亭黑_GBK" panose="02000000000000000000" pitchFamily="2" charset="-122"/>
              </a:rPr>
              <a:t>点击添加标题</a:t>
            </a:r>
            <a:endParaRPr lang="en-US" altLang="zh-CN" sz="16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兰亭黑_GBK" panose="02000000000000000000" pitchFamily="2" charset="-122"/>
            </a:endParaRPr>
          </a:p>
        </p:txBody>
      </p:sp>
      <p:sp>
        <p:nvSpPr>
          <p:cNvPr id="4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688357" y="4568024"/>
            <a:ext cx="2727788" cy="5909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buNone/>
            </a:pP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US" altLang="zh-CN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542213" y="5372100"/>
            <a:ext cx="1415754" cy="3385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1" tIns="45716" rIns="91431" bIns="45716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兰亭黑_GBK" panose="02000000000000000000" pitchFamily="2" charset="-122"/>
              </a:rPr>
              <a:t>点击添加标题</a:t>
            </a:r>
            <a:endParaRPr lang="en-US" altLang="zh-CN" sz="16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兰亭黑_GBK" panose="02000000000000000000" pitchFamily="2" charset="-122"/>
            </a:endParaRPr>
          </a:p>
        </p:txBody>
      </p:sp>
      <p:sp>
        <p:nvSpPr>
          <p:cNvPr id="4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542213" y="5704112"/>
            <a:ext cx="2784042" cy="5909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lvl="0" eaLnBrk="1" hangingPunct="1">
              <a:buNone/>
            </a:pP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US" altLang="zh-CN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016709" y="2895947"/>
            <a:ext cx="1415754" cy="3385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1" tIns="45716" rIns="91431" bIns="45716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兰亭黑_GBK" panose="02000000000000000000" pitchFamily="2" charset="-122"/>
              </a:rPr>
              <a:t>点击添加标题</a:t>
            </a:r>
            <a:endParaRPr lang="en-US" altLang="zh-CN" sz="16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兰亭黑_GBK" panose="02000000000000000000" pitchFamily="2" charset="-122"/>
            </a:endParaRPr>
          </a:p>
        </p:txBody>
      </p:sp>
      <p:sp>
        <p:nvSpPr>
          <p:cNvPr id="5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12800" y="3214417"/>
            <a:ext cx="2676525" cy="5909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lvl="0" algn="r" eaLnBrk="1" hangingPunct="1">
              <a:buNone/>
            </a:pP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US" altLang="zh-CN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030678" y="4894752"/>
            <a:ext cx="1415754" cy="3385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1" tIns="45716" rIns="91431" bIns="45716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兰亭黑_GBK" panose="02000000000000000000" pitchFamily="2" charset="-122"/>
              </a:rPr>
              <a:t>点击添加标题</a:t>
            </a:r>
            <a:endParaRPr lang="en-US" altLang="zh-CN" sz="16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兰亭黑_GBK" panose="02000000000000000000" pitchFamily="2" charset="-122"/>
            </a:endParaRPr>
          </a:p>
        </p:txBody>
      </p:sp>
      <p:sp>
        <p:nvSpPr>
          <p:cNvPr id="5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12800" y="5176717"/>
            <a:ext cx="2701957" cy="5909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algn="r" eaLnBrk="1" hangingPunct="1">
              <a:buNone/>
            </a:pP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US" altLang="zh-CN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856509" y="1696420"/>
            <a:ext cx="2688504" cy="5909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algn="r" eaLnBrk="1" hangingPunct="1">
              <a:buNone/>
            </a:pP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US" altLang="zh-CN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出自【趣你的PPT】(微信:qunideppt)：最优质的PPT资源库"/>
          <p:cNvSpPr txBox="1"/>
          <p:nvPr/>
        </p:nvSpPr>
        <p:spPr>
          <a:xfrm>
            <a:off x="2622051" y="1369008"/>
            <a:ext cx="18932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点击添加标题</a:t>
            </a:r>
          </a:p>
        </p:txBody>
      </p:sp>
      <p:grpSp>
        <p:nvGrpSpPr>
          <p:cNvPr id="39" name="Group 38出自【趣你的PPT】(微信:qunideppt)：最优质的PPT资源库"/>
          <p:cNvGrpSpPr/>
          <p:nvPr/>
        </p:nvGrpSpPr>
        <p:grpSpPr>
          <a:xfrm>
            <a:off x="292512" y="271343"/>
            <a:ext cx="3264318" cy="306802"/>
            <a:chOff x="292512" y="271343"/>
            <a:chExt cx="3264318" cy="306802"/>
          </a:xfrm>
        </p:grpSpPr>
        <p:sp>
          <p:nvSpPr>
            <p:cNvPr id="40" name="出自【趣你的PPT】(微信:qunideppt)：最优质的PPT资源库"/>
            <p:cNvSpPr/>
            <p:nvPr/>
          </p:nvSpPr>
          <p:spPr>
            <a:xfrm rot="2652504">
              <a:off x="703257" y="279513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出自【趣你的PPT】(微信:qunideppt)：最优质的PPT资源库"/>
            <p:cNvSpPr/>
            <p:nvPr/>
          </p:nvSpPr>
          <p:spPr>
            <a:xfrm rot="2652504">
              <a:off x="292512" y="279511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出自【趣你的PPT】(微信:qunideppt)：最优质的PPT资源库"/>
            <p:cNvSpPr/>
            <p:nvPr/>
          </p:nvSpPr>
          <p:spPr>
            <a:xfrm rot="2652504">
              <a:off x="535424" y="313621"/>
              <a:ext cx="222253" cy="222253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出自【趣你的PPT】(微信:qunideppt)：最优质的PPT资源库"/>
            <p:cNvSpPr txBox="1">
              <a:spLocks/>
            </p:cNvSpPr>
            <p:nvPr/>
          </p:nvSpPr>
          <p:spPr>
            <a:xfrm>
              <a:off x="1125441" y="271343"/>
              <a:ext cx="2431389" cy="30680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/>
              <a:r>
                <a:rPr lang="zh-CN" altLang="en-US" sz="2000" b="1" dirty="0">
                  <a:solidFill>
                    <a:srgbClr val="40404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输入您的标题</a:t>
              </a:r>
              <a:endParaRPr lang="en-US" altLang="zh-CN" sz="2400" dirty="0">
                <a:solidFill>
                  <a:srgbClr val="404040"/>
                </a:solidFill>
                <a:latin typeface="Bebas Neue" panose="020B0606020202050201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991886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出自【趣你的PPT】(微信:qunideppt)：最优质的PPT资源库"/>
          <p:cNvCxnSpPr/>
          <p:nvPr/>
        </p:nvCxnSpPr>
        <p:spPr>
          <a:xfrm>
            <a:off x="0" y="3489679"/>
            <a:ext cx="12192000" cy="0"/>
          </a:xfrm>
          <a:prstGeom prst="line">
            <a:avLst/>
          </a:prstGeom>
          <a:ln w="9525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出自【趣你的PPT】(微信:qunideppt)：最优质的PPT资源库"/>
          <p:cNvSpPr/>
          <p:nvPr/>
        </p:nvSpPr>
        <p:spPr>
          <a:xfrm>
            <a:off x="1489554" y="2972101"/>
            <a:ext cx="1034554" cy="1040491"/>
          </a:xfrm>
          <a:prstGeom prst="ellipse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55%</a:t>
            </a:r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>
            <a:off x="2857543" y="2692017"/>
            <a:ext cx="1594407" cy="1603555"/>
          </a:xfrm>
          <a:prstGeom prst="ellipse">
            <a:avLst/>
          </a:prstGeom>
          <a:solidFill>
            <a:srgbClr val="FFC000"/>
          </a:solidFill>
          <a:ln w="28575"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82%</a:t>
            </a:r>
          </a:p>
        </p:txBody>
      </p:sp>
      <p:sp>
        <p:nvSpPr>
          <p:cNvPr id="5" name="出自【趣你的PPT】(微信:qunideppt)：最优质的PPT资源库"/>
          <p:cNvSpPr/>
          <p:nvPr/>
        </p:nvSpPr>
        <p:spPr>
          <a:xfrm>
            <a:off x="4785385" y="2974997"/>
            <a:ext cx="1031675" cy="1037595"/>
          </a:xfrm>
          <a:prstGeom prst="ellipse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45%</a:t>
            </a: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>
            <a:off x="8078337" y="2974997"/>
            <a:ext cx="1031675" cy="1037595"/>
          </a:xfrm>
          <a:prstGeom prst="ellipse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36%</a:t>
            </a:r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>
            <a:off x="9443446" y="2683789"/>
            <a:ext cx="1610767" cy="1620010"/>
          </a:xfrm>
          <a:prstGeom prst="ellipse">
            <a:avLst/>
          </a:prstGeom>
          <a:solidFill>
            <a:srgbClr val="FFC000"/>
          </a:solidFill>
          <a:ln w="28575"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90%</a:t>
            </a:r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>
            <a:off x="6150495" y="2692017"/>
            <a:ext cx="1594407" cy="1603555"/>
          </a:xfrm>
          <a:prstGeom prst="ellipse">
            <a:avLst/>
          </a:prstGeom>
          <a:solidFill>
            <a:srgbClr val="FFC000"/>
          </a:solidFill>
          <a:ln w="28575"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49%</a:t>
            </a:r>
          </a:p>
        </p:txBody>
      </p:sp>
      <p:grpSp>
        <p:nvGrpSpPr>
          <p:cNvPr id="33" name="Group 32出自【趣你的PPT】(微信:qunideppt)：最优质的PPT资源库"/>
          <p:cNvGrpSpPr/>
          <p:nvPr/>
        </p:nvGrpSpPr>
        <p:grpSpPr>
          <a:xfrm>
            <a:off x="292512" y="271343"/>
            <a:ext cx="3264318" cy="306802"/>
            <a:chOff x="292512" y="271343"/>
            <a:chExt cx="3264318" cy="306802"/>
          </a:xfrm>
        </p:grpSpPr>
        <p:sp>
          <p:nvSpPr>
            <p:cNvPr id="34" name="出自【趣你的PPT】(微信:qunideppt)：最优质的PPT资源库"/>
            <p:cNvSpPr/>
            <p:nvPr/>
          </p:nvSpPr>
          <p:spPr>
            <a:xfrm rot="2652504">
              <a:off x="703257" y="279513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出自【趣你的PPT】(微信:qunideppt)：最优质的PPT资源库"/>
            <p:cNvSpPr/>
            <p:nvPr/>
          </p:nvSpPr>
          <p:spPr>
            <a:xfrm rot="2652504">
              <a:off x="292512" y="279511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出自【趣你的PPT】(微信:qunideppt)：最优质的PPT资源库"/>
            <p:cNvSpPr/>
            <p:nvPr/>
          </p:nvSpPr>
          <p:spPr>
            <a:xfrm rot="2652504">
              <a:off x="535424" y="313621"/>
              <a:ext cx="222253" cy="222253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出自【趣你的PPT】(微信:qunideppt)：最优质的PPT资源库"/>
            <p:cNvSpPr txBox="1">
              <a:spLocks/>
            </p:cNvSpPr>
            <p:nvPr/>
          </p:nvSpPr>
          <p:spPr>
            <a:xfrm>
              <a:off x="1125441" y="271343"/>
              <a:ext cx="2431389" cy="30680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/>
              <a:r>
                <a:rPr lang="zh-CN" altLang="en-US" sz="2000" b="1" dirty="0">
                  <a:solidFill>
                    <a:srgbClr val="40404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输入您的标题</a:t>
              </a:r>
              <a:endParaRPr lang="en-US" altLang="zh-CN" sz="2400" dirty="0">
                <a:solidFill>
                  <a:srgbClr val="404040"/>
                </a:solidFill>
                <a:latin typeface="Bebas Neue" panose="020B0606020202050201" pitchFamily="34" charset="0"/>
              </a:endParaRPr>
            </a:p>
          </p:txBody>
        </p:sp>
      </p:grpSp>
      <p:sp>
        <p:nvSpPr>
          <p:cNvPr id="4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889526" y="4635116"/>
            <a:ext cx="145624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6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527492" y="4635116"/>
            <a:ext cx="145624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6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280149" y="4635116"/>
            <a:ext cx="145624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64" name="出自【趣你的PPT】(微信:qunideppt)：最优质的PPT资源库"/>
          <p:cNvSpPr txBox="1"/>
          <p:nvPr/>
        </p:nvSpPr>
        <p:spPr>
          <a:xfrm>
            <a:off x="1135524" y="4978043"/>
            <a:ext cx="17454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</a:p>
        </p:txBody>
      </p:sp>
      <p:sp>
        <p:nvSpPr>
          <p:cNvPr id="48" name="出自【趣你的PPT】(微信:qunideppt)：最优质的PPT资源库"/>
          <p:cNvSpPr txBox="1"/>
          <p:nvPr/>
        </p:nvSpPr>
        <p:spPr>
          <a:xfrm>
            <a:off x="4382868" y="4978043"/>
            <a:ext cx="17454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</a:p>
        </p:txBody>
      </p:sp>
      <p:sp>
        <p:nvSpPr>
          <p:cNvPr id="49" name="出自【趣你的PPT】(微信:qunideppt)：最优质的PPT资源库"/>
          <p:cNvSpPr txBox="1"/>
          <p:nvPr/>
        </p:nvSpPr>
        <p:spPr>
          <a:xfrm>
            <a:off x="7744902" y="4978043"/>
            <a:ext cx="17454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</a:p>
        </p:txBody>
      </p:sp>
      <p:sp>
        <p:nvSpPr>
          <p:cNvPr id="5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9607937" y="1387558"/>
            <a:ext cx="145624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5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245903" y="1387558"/>
            <a:ext cx="145624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5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998560" y="1387558"/>
            <a:ext cx="145624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53" name="出自【趣你的PPT】(微信:qunideppt)：最优质的PPT资源库"/>
          <p:cNvSpPr txBox="1"/>
          <p:nvPr/>
        </p:nvSpPr>
        <p:spPr>
          <a:xfrm>
            <a:off x="2853935" y="1730485"/>
            <a:ext cx="17454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</a:p>
        </p:txBody>
      </p:sp>
      <p:sp>
        <p:nvSpPr>
          <p:cNvPr id="54" name="出自【趣你的PPT】(微信:qunideppt)：最优质的PPT资源库"/>
          <p:cNvSpPr txBox="1"/>
          <p:nvPr/>
        </p:nvSpPr>
        <p:spPr>
          <a:xfrm>
            <a:off x="6101279" y="1730485"/>
            <a:ext cx="17454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</a:p>
        </p:txBody>
      </p:sp>
      <p:sp>
        <p:nvSpPr>
          <p:cNvPr id="55" name="出自【趣你的PPT】(微信:qunideppt)：最优质的PPT资源库"/>
          <p:cNvSpPr txBox="1"/>
          <p:nvPr/>
        </p:nvSpPr>
        <p:spPr>
          <a:xfrm>
            <a:off x="9463313" y="1730485"/>
            <a:ext cx="17454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</a:p>
        </p:txBody>
      </p:sp>
    </p:spTree>
    <p:extLst>
      <p:ext uri="{BB962C8B-B14F-4D97-AF65-F5344CB8AC3E}">
        <p14:creationId xmlns:p14="http://schemas.microsoft.com/office/powerpoint/2010/main" val="20241034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出自【趣你的PPT】(微信:qunideppt)：最优质的PPT资源库"/>
          <p:cNvSpPr>
            <a:spLocks/>
          </p:cNvSpPr>
          <p:nvPr/>
        </p:nvSpPr>
        <p:spPr bwMode="auto">
          <a:xfrm>
            <a:off x="5344584" y="1586585"/>
            <a:ext cx="1380067" cy="1981200"/>
          </a:xfrm>
          <a:custGeom>
            <a:avLst/>
            <a:gdLst/>
            <a:ahLst/>
            <a:cxnLst>
              <a:cxn ang="0">
                <a:pos x="224" y="205"/>
              </a:cxn>
              <a:cxn ang="0">
                <a:pos x="207" y="229"/>
              </a:cxn>
              <a:cxn ang="0">
                <a:pos x="201" y="220"/>
              </a:cxn>
              <a:cxn ang="0">
                <a:pos x="179" y="211"/>
              </a:cxn>
              <a:cxn ang="0">
                <a:pos x="156" y="220"/>
              </a:cxn>
              <a:cxn ang="0">
                <a:pos x="147" y="243"/>
              </a:cxn>
              <a:cxn ang="0">
                <a:pos x="156" y="265"/>
              </a:cxn>
              <a:cxn ang="0">
                <a:pos x="175" y="275"/>
              </a:cxn>
              <a:cxn ang="0">
                <a:pos x="141" y="322"/>
              </a:cxn>
              <a:cxn ang="0">
                <a:pos x="122" y="283"/>
              </a:cxn>
              <a:cxn ang="0">
                <a:pos x="102" y="322"/>
              </a:cxn>
              <a:cxn ang="0">
                <a:pos x="63" y="269"/>
              </a:cxn>
              <a:cxn ang="0">
                <a:pos x="54" y="283"/>
              </a:cxn>
              <a:cxn ang="0">
                <a:pos x="32" y="293"/>
              </a:cxn>
              <a:cxn ang="0">
                <a:pos x="9" y="283"/>
              </a:cxn>
              <a:cxn ang="0">
                <a:pos x="0" y="261"/>
              </a:cxn>
              <a:cxn ang="0">
                <a:pos x="9" y="238"/>
              </a:cxn>
              <a:cxn ang="0">
                <a:pos x="32" y="229"/>
              </a:cxn>
              <a:cxn ang="0">
                <a:pos x="33" y="229"/>
              </a:cxn>
              <a:cxn ang="0">
                <a:pos x="15" y="205"/>
              </a:cxn>
              <a:cxn ang="0">
                <a:pos x="122" y="0"/>
              </a:cxn>
              <a:cxn ang="0">
                <a:pos x="224" y="205"/>
              </a:cxn>
            </a:cxnLst>
            <a:rect l="0" t="0" r="r" b="b"/>
            <a:pathLst>
              <a:path w="224" h="322">
                <a:moveTo>
                  <a:pt x="224" y="205"/>
                </a:moveTo>
                <a:cubicBezTo>
                  <a:pt x="207" y="229"/>
                  <a:pt x="207" y="229"/>
                  <a:pt x="207" y="229"/>
                </a:cubicBezTo>
                <a:cubicBezTo>
                  <a:pt x="206" y="226"/>
                  <a:pt x="204" y="223"/>
                  <a:pt x="201" y="220"/>
                </a:cubicBezTo>
                <a:cubicBezTo>
                  <a:pt x="195" y="214"/>
                  <a:pt x="188" y="211"/>
                  <a:pt x="179" y="211"/>
                </a:cubicBezTo>
                <a:cubicBezTo>
                  <a:pt x="170" y="211"/>
                  <a:pt x="163" y="214"/>
                  <a:pt x="156" y="220"/>
                </a:cubicBezTo>
                <a:cubicBezTo>
                  <a:pt x="150" y="227"/>
                  <a:pt x="147" y="234"/>
                  <a:pt x="147" y="243"/>
                </a:cubicBezTo>
                <a:cubicBezTo>
                  <a:pt x="147" y="252"/>
                  <a:pt x="150" y="259"/>
                  <a:pt x="156" y="265"/>
                </a:cubicBezTo>
                <a:cubicBezTo>
                  <a:pt x="162" y="271"/>
                  <a:pt x="168" y="274"/>
                  <a:pt x="175" y="275"/>
                </a:cubicBezTo>
                <a:cubicBezTo>
                  <a:pt x="141" y="322"/>
                  <a:pt x="141" y="322"/>
                  <a:pt x="141" y="322"/>
                </a:cubicBezTo>
                <a:cubicBezTo>
                  <a:pt x="122" y="283"/>
                  <a:pt x="122" y="283"/>
                  <a:pt x="122" y="283"/>
                </a:cubicBezTo>
                <a:cubicBezTo>
                  <a:pt x="102" y="322"/>
                  <a:pt x="102" y="322"/>
                  <a:pt x="102" y="322"/>
                </a:cubicBezTo>
                <a:cubicBezTo>
                  <a:pt x="63" y="269"/>
                  <a:pt x="63" y="269"/>
                  <a:pt x="63" y="269"/>
                </a:cubicBezTo>
                <a:cubicBezTo>
                  <a:pt x="61" y="275"/>
                  <a:pt x="58" y="279"/>
                  <a:pt x="54" y="283"/>
                </a:cubicBezTo>
                <a:cubicBezTo>
                  <a:pt x="48" y="290"/>
                  <a:pt x="41" y="293"/>
                  <a:pt x="32" y="293"/>
                </a:cubicBezTo>
                <a:cubicBezTo>
                  <a:pt x="23" y="293"/>
                  <a:pt x="15" y="290"/>
                  <a:pt x="9" y="283"/>
                </a:cubicBezTo>
                <a:cubicBezTo>
                  <a:pt x="3" y="277"/>
                  <a:pt x="0" y="270"/>
                  <a:pt x="0" y="261"/>
                </a:cubicBezTo>
                <a:cubicBezTo>
                  <a:pt x="0" y="252"/>
                  <a:pt x="3" y="245"/>
                  <a:pt x="9" y="238"/>
                </a:cubicBezTo>
                <a:cubicBezTo>
                  <a:pt x="15" y="232"/>
                  <a:pt x="23" y="229"/>
                  <a:pt x="32" y="229"/>
                </a:cubicBezTo>
                <a:cubicBezTo>
                  <a:pt x="32" y="229"/>
                  <a:pt x="32" y="229"/>
                  <a:pt x="33" y="229"/>
                </a:cubicBezTo>
                <a:cubicBezTo>
                  <a:pt x="15" y="205"/>
                  <a:pt x="15" y="205"/>
                  <a:pt x="15" y="205"/>
                </a:cubicBezTo>
                <a:cubicBezTo>
                  <a:pt x="122" y="0"/>
                  <a:pt x="122" y="0"/>
                  <a:pt x="122" y="0"/>
                </a:cubicBezTo>
                <a:lnTo>
                  <a:pt x="224" y="205"/>
                </a:lnTo>
                <a:close/>
              </a:path>
            </a:pathLst>
          </a:custGeom>
          <a:solidFill>
            <a:srgbClr val="404040"/>
          </a:solidFill>
          <a:ln w="19050">
            <a:solidFill>
              <a:schemeClr val="bg1"/>
            </a:solidFill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5" name="出自【趣你的PPT】(微信:qunideppt)：最优质的PPT资源库"/>
          <p:cNvSpPr>
            <a:spLocks/>
          </p:cNvSpPr>
          <p:nvPr/>
        </p:nvSpPr>
        <p:spPr bwMode="auto">
          <a:xfrm>
            <a:off x="4034368" y="2848119"/>
            <a:ext cx="1938867" cy="1420284"/>
          </a:xfrm>
          <a:custGeom>
            <a:avLst/>
            <a:gdLst/>
            <a:ahLst/>
            <a:cxnLst>
              <a:cxn ang="0">
                <a:pos x="315" y="117"/>
              </a:cxn>
              <a:cxn ang="0">
                <a:pos x="272" y="124"/>
              </a:cxn>
              <a:cxn ang="0">
                <a:pos x="303" y="156"/>
              </a:cxn>
              <a:cxn ang="0">
                <a:pos x="245" y="176"/>
              </a:cxn>
              <a:cxn ang="0">
                <a:pos x="245" y="176"/>
              </a:cxn>
              <a:cxn ang="0">
                <a:pos x="255" y="199"/>
              </a:cxn>
              <a:cxn ang="0">
                <a:pos x="245" y="221"/>
              </a:cxn>
              <a:cxn ang="0">
                <a:pos x="223" y="231"/>
              </a:cxn>
              <a:cxn ang="0">
                <a:pos x="200" y="221"/>
              </a:cxn>
              <a:cxn ang="0">
                <a:pos x="191" y="199"/>
              </a:cxn>
              <a:cxn ang="0">
                <a:pos x="191" y="195"/>
              </a:cxn>
              <a:cxn ang="0">
                <a:pos x="166" y="204"/>
              </a:cxn>
              <a:cxn ang="0">
                <a:pos x="0" y="36"/>
              </a:cxn>
              <a:cxn ang="0">
                <a:pos x="228" y="0"/>
              </a:cxn>
              <a:cxn ang="0">
                <a:pos x="246" y="24"/>
              </a:cxn>
              <a:cxn ang="0">
                <a:pos x="245" y="24"/>
              </a:cxn>
              <a:cxn ang="0">
                <a:pos x="222" y="33"/>
              </a:cxn>
              <a:cxn ang="0">
                <a:pos x="213" y="56"/>
              </a:cxn>
              <a:cxn ang="0">
                <a:pos x="222" y="78"/>
              </a:cxn>
              <a:cxn ang="0">
                <a:pos x="245" y="88"/>
              </a:cxn>
              <a:cxn ang="0">
                <a:pos x="267" y="78"/>
              </a:cxn>
              <a:cxn ang="0">
                <a:pos x="276" y="64"/>
              </a:cxn>
              <a:cxn ang="0">
                <a:pos x="315" y="117"/>
              </a:cxn>
            </a:cxnLst>
            <a:rect l="0" t="0" r="r" b="b"/>
            <a:pathLst>
              <a:path w="315" h="231">
                <a:moveTo>
                  <a:pt x="315" y="117"/>
                </a:moveTo>
                <a:cubicBezTo>
                  <a:pt x="272" y="124"/>
                  <a:pt x="272" y="124"/>
                  <a:pt x="272" y="124"/>
                </a:cubicBezTo>
                <a:cubicBezTo>
                  <a:pt x="303" y="156"/>
                  <a:pt x="303" y="156"/>
                  <a:pt x="303" y="156"/>
                </a:cubicBezTo>
                <a:cubicBezTo>
                  <a:pt x="245" y="176"/>
                  <a:pt x="245" y="176"/>
                  <a:pt x="245" y="176"/>
                </a:cubicBezTo>
                <a:cubicBezTo>
                  <a:pt x="245" y="176"/>
                  <a:pt x="245" y="176"/>
                  <a:pt x="245" y="176"/>
                </a:cubicBezTo>
                <a:cubicBezTo>
                  <a:pt x="251" y="182"/>
                  <a:pt x="255" y="190"/>
                  <a:pt x="255" y="199"/>
                </a:cubicBezTo>
                <a:cubicBezTo>
                  <a:pt x="255" y="208"/>
                  <a:pt x="251" y="215"/>
                  <a:pt x="245" y="221"/>
                </a:cubicBezTo>
                <a:cubicBezTo>
                  <a:pt x="239" y="227"/>
                  <a:pt x="232" y="231"/>
                  <a:pt x="223" y="231"/>
                </a:cubicBezTo>
                <a:cubicBezTo>
                  <a:pt x="214" y="231"/>
                  <a:pt x="206" y="227"/>
                  <a:pt x="200" y="221"/>
                </a:cubicBezTo>
                <a:cubicBezTo>
                  <a:pt x="194" y="215"/>
                  <a:pt x="191" y="208"/>
                  <a:pt x="191" y="199"/>
                </a:cubicBezTo>
                <a:cubicBezTo>
                  <a:pt x="191" y="198"/>
                  <a:pt x="191" y="196"/>
                  <a:pt x="191" y="195"/>
                </a:cubicBezTo>
                <a:cubicBezTo>
                  <a:pt x="166" y="204"/>
                  <a:pt x="166" y="204"/>
                  <a:pt x="166" y="204"/>
                </a:cubicBezTo>
                <a:cubicBezTo>
                  <a:pt x="0" y="36"/>
                  <a:pt x="0" y="36"/>
                  <a:pt x="0" y="36"/>
                </a:cubicBezTo>
                <a:cubicBezTo>
                  <a:pt x="228" y="0"/>
                  <a:pt x="228" y="0"/>
                  <a:pt x="228" y="0"/>
                </a:cubicBezTo>
                <a:cubicBezTo>
                  <a:pt x="246" y="24"/>
                  <a:pt x="246" y="24"/>
                  <a:pt x="246" y="24"/>
                </a:cubicBezTo>
                <a:cubicBezTo>
                  <a:pt x="245" y="24"/>
                  <a:pt x="245" y="24"/>
                  <a:pt x="245" y="24"/>
                </a:cubicBezTo>
                <a:cubicBezTo>
                  <a:pt x="236" y="24"/>
                  <a:pt x="228" y="27"/>
                  <a:pt x="222" y="33"/>
                </a:cubicBezTo>
                <a:cubicBezTo>
                  <a:pt x="216" y="40"/>
                  <a:pt x="213" y="47"/>
                  <a:pt x="213" y="56"/>
                </a:cubicBezTo>
                <a:cubicBezTo>
                  <a:pt x="213" y="65"/>
                  <a:pt x="216" y="72"/>
                  <a:pt x="222" y="78"/>
                </a:cubicBezTo>
                <a:cubicBezTo>
                  <a:pt x="228" y="85"/>
                  <a:pt x="236" y="88"/>
                  <a:pt x="245" y="88"/>
                </a:cubicBezTo>
                <a:cubicBezTo>
                  <a:pt x="254" y="88"/>
                  <a:pt x="261" y="85"/>
                  <a:pt x="267" y="78"/>
                </a:cubicBezTo>
                <a:cubicBezTo>
                  <a:pt x="271" y="74"/>
                  <a:pt x="274" y="70"/>
                  <a:pt x="276" y="64"/>
                </a:cubicBezTo>
                <a:lnTo>
                  <a:pt x="315" y="117"/>
                </a:lnTo>
                <a:close/>
              </a:path>
            </a:pathLst>
          </a:custGeom>
          <a:solidFill>
            <a:srgbClr val="FFC000"/>
          </a:solidFill>
          <a:ln w="19050">
            <a:solidFill>
              <a:schemeClr val="bg1"/>
            </a:solidFill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6" name="出自【趣你的PPT】(微信:qunideppt)：最优质的PPT资源库"/>
          <p:cNvSpPr>
            <a:spLocks/>
          </p:cNvSpPr>
          <p:nvPr/>
        </p:nvSpPr>
        <p:spPr bwMode="auto">
          <a:xfrm>
            <a:off x="4734984" y="3806971"/>
            <a:ext cx="1651000" cy="1809751"/>
          </a:xfrm>
          <a:custGeom>
            <a:avLst/>
            <a:gdLst/>
            <a:ahLst/>
            <a:cxnLst>
              <a:cxn ang="0">
                <a:pos x="189" y="0"/>
              </a:cxn>
              <a:cxn ang="0">
                <a:pos x="179" y="46"/>
              </a:cxn>
              <a:cxn ang="0">
                <a:pos x="221" y="24"/>
              </a:cxn>
              <a:cxn ang="0">
                <a:pos x="219" y="89"/>
              </a:cxn>
              <a:cxn ang="0">
                <a:pos x="236" y="84"/>
              </a:cxn>
              <a:cxn ang="0">
                <a:pos x="258" y="93"/>
              </a:cxn>
              <a:cxn ang="0">
                <a:pos x="268" y="116"/>
              </a:cxn>
              <a:cxn ang="0">
                <a:pos x="258" y="138"/>
              </a:cxn>
              <a:cxn ang="0">
                <a:pos x="236" y="148"/>
              </a:cxn>
              <a:cxn ang="0">
                <a:pos x="218" y="142"/>
              </a:cxn>
              <a:cxn ang="0">
                <a:pos x="218" y="176"/>
              </a:cxn>
              <a:cxn ang="0">
                <a:pos x="0" y="294"/>
              </a:cxn>
              <a:cxn ang="0">
                <a:pos x="52" y="48"/>
              </a:cxn>
              <a:cxn ang="0">
                <a:pos x="77" y="39"/>
              </a:cxn>
              <a:cxn ang="0">
                <a:pos x="77" y="43"/>
              </a:cxn>
              <a:cxn ang="0">
                <a:pos x="86" y="65"/>
              </a:cxn>
              <a:cxn ang="0">
                <a:pos x="109" y="75"/>
              </a:cxn>
              <a:cxn ang="0">
                <a:pos x="131" y="65"/>
              </a:cxn>
              <a:cxn ang="0">
                <a:pos x="141" y="43"/>
              </a:cxn>
              <a:cxn ang="0">
                <a:pos x="131" y="20"/>
              </a:cxn>
              <a:cxn ang="0">
                <a:pos x="131" y="20"/>
              </a:cxn>
              <a:cxn ang="0">
                <a:pos x="189" y="0"/>
              </a:cxn>
            </a:cxnLst>
            <a:rect l="0" t="0" r="r" b="b"/>
            <a:pathLst>
              <a:path w="268" h="294">
                <a:moveTo>
                  <a:pt x="189" y="0"/>
                </a:moveTo>
                <a:cubicBezTo>
                  <a:pt x="179" y="46"/>
                  <a:pt x="179" y="46"/>
                  <a:pt x="179" y="46"/>
                </a:cubicBezTo>
                <a:cubicBezTo>
                  <a:pt x="221" y="24"/>
                  <a:pt x="221" y="24"/>
                  <a:pt x="221" y="24"/>
                </a:cubicBezTo>
                <a:cubicBezTo>
                  <a:pt x="219" y="89"/>
                  <a:pt x="219" y="89"/>
                  <a:pt x="219" y="89"/>
                </a:cubicBezTo>
                <a:cubicBezTo>
                  <a:pt x="224" y="86"/>
                  <a:pt x="230" y="84"/>
                  <a:pt x="236" y="84"/>
                </a:cubicBezTo>
                <a:cubicBezTo>
                  <a:pt x="245" y="84"/>
                  <a:pt x="252" y="87"/>
                  <a:pt x="258" y="93"/>
                </a:cubicBezTo>
                <a:cubicBezTo>
                  <a:pt x="265" y="99"/>
                  <a:pt x="268" y="107"/>
                  <a:pt x="268" y="116"/>
                </a:cubicBezTo>
                <a:cubicBezTo>
                  <a:pt x="268" y="125"/>
                  <a:pt x="265" y="132"/>
                  <a:pt x="258" y="138"/>
                </a:cubicBezTo>
                <a:cubicBezTo>
                  <a:pt x="252" y="144"/>
                  <a:pt x="245" y="148"/>
                  <a:pt x="236" y="148"/>
                </a:cubicBezTo>
                <a:cubicBezTo>
                  <a:pt x="229" y="148"/>
                  <a:pt x="224" y="146"/>
                  <a:pt x="218" y="142"/>
                </a:cubicBezTo>
                <a:cubicBezTo>
                  <a:pt x="218" y="176"/>
                  <a:pt x="218" y="176"/>
                  <a:pt x="218" y="176"/>
                </a:cubicBezTo>
                <a:cubicBezTo>
                  <a:pt x="0" y="294"/>
                  <a:pt x="0" y="294"/>
                  <a:pt x="0" y="294"/>
                </a:cubicBezTo>
                <a:cubicBezTo>
                  <a:pt x="52" y="48"/>
                  <a:pt x="52" y="48"/>
                  <a:pt x="52" y="48"/>
                </a:cubicBezTo>
                <a:cubicBezTo>
                  <a:pt x="77" y="39"/>
                  <a:pt x="77" y="39"/>
                  <a:pt x="77" y="39"/>
                </a:cubicBezTo>
                <a:cubicBezTo>
                  <a:pt x="77" y="40"/>
                  <a:pt x="77" y="42"/>
                  <a:pt x="77" y="43"/>
                </a:cubicBezTo>
                <a:cubicBezTo>
                  <a:pt x="77" y="52"/>
                  <a:pt x="80" y="59"/>
                  <a:pt x="86" y="65"/>
                </a:cubicBezTo>
                <a:cubicBezTo>
                  <a:pt x="92" y="71"/>
                  <a:pt x="100" y="75"/>
                  <a:pt x="109" y="75"/>
                </a:cubicBezTo>
                <a:cubicBezTo>
                  <a:pt x="118" y="75"/>
                  <a:pt x="125" y="71"/>
                  <a:pt x="131" y="65"/>
                </a:cubicBezTo>
                <a:cubicBezTo>
                  <a:pt x="137" y="59"/>
                  <a:pt x="141" y="52"/>
                  <a:pt x="141" y="43"/>
                </a:cubicBezTo>
                <a:cubicBezTo>
                  <a:pt x="141" y="34"/>
                  <a:pt x="137" y="26"/>
                  <a:pt x="131" y="20"/>
                </a:cubicBezTo>
                <a:cubicBezTo>
                  <a:pt x="131" y="20"/>
                  <a:pt x="131" y="20"/>
                  <a:pt x="131" y="20"/>
                </a:cubicBezTo>
                <a:lnTo>
                  <a:pt x="189" y="0"/>
                </a:lnTo>
                <a:close/>
              </a:path>
            </a:pathLst>
          </a:custGeom>
          <a:solidFill>
            <a:srgbClr val="404040"/>
          </a:solidFill>
          <a:ln w="19050">
            <a:solidFill>
              <a:schemeClr val="bg1"/>
            </a:solidFill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7" name="出自【趣你的PPT】(微信:qunideppt)：最优质的PPT资源库"/>
          <p:cNvSpPr>
            <a:spLocks/>
          </p:cNvSpPr>
          <p:nvPr/>
        </p:nvSpPr>
        <p:spPr bwMode="auto">
          <a:xfrm>
            <a:off x="6076957" y="3728655"/>
            <a:ext cx="1361017" cy="1875367"/>
          </a:xfrm>
          <a:custGeom>
            <a:avLst/>
            <a:gdLst/>
            <a:ahLst/>
            <a:cxnLst>
              <a:cxn ang="0">
                <a:pos x="3" y="37"/>
              </a:cxn>
              <a:cxn ang="0">
                <a:pos x="44" y="59"/>
              </a:cxn>
              <a:cxn ang="0">
                <a:pos x="35" y="12"/>
              </a:cxn>
              <a:cxn ang="0">
                <a:pos x="94" y="32"/>
              </a:cxn>
              <a:cxn ang="0">
                <a:pos x="94" y="32"/>
              </a:cxn>
              <a:cxn ang="0">
                <a:pos x="103" y="9"/>
              </a:cxn>
              <a:cxn ang="0">
                <a:pos x="126" y="0"/>
              </a:cxn>
              <a:cxn ang="0">
                <a:pos x="148" y="9"/>
              </a:cxn>
              <a:cxn ang="0">
                <a:pos x="158" y="32"/>
              </a:cxn>
              <a:cxn ang="0">
                <a:pos x="151" y="51"/>
              </a:cxn>
              <a:cxn ang="0">
                <a:pos x="173" y="59"/>
              </a:cxn>
              <a:cxn ang="0">
                <a:pos x="174" y="59"/>
              </a:cxn>
              <a:cxn ang="0">
                <a:pos x="221" y="304"/>
              </a:cxn>
              <a:cxn ang="0">
                <a:pos x="220" y="305"/>
              </a:cxn>
              <a:cxn ang="0">
                <a:pos x="0" y="189"/>
              </a:cxn>
              <a:cxn ang="0">
                <a:pos x="0" y="155"/>
              </a:cxn>
              <a:cxn ang="0">
                <a:pos x="18" y="161"/>
              </a:cxn>
              <a:cxn ang="0">
                <a:pos x="40" y="151"/>
              </a:cxn>
              <a:cxn ang="0">
                <a:pos x="50" y="129"/>
              </a:cxn>
              <a:cxn ang="0">
                <a:pos x="40" y="106"/>
              </a:cxn>
              <a:cxn ang="0">
                <a:pos x="18" y="97"/>
              </a:cxn>
              <a:cxn ang="0">
                <a:pos x="1" y="102"/>
              </a:cxn>
              <a:cxn ang="0">
                <a:pos x="3" y="37"/>
              </a:cxn>
            </a:cxnLst>
            <a:rect l="0" t="0" r="r" b="b"/>
            <a:pathLst>
              <a:path w="221" h="305">
                <a:moveTo>
                  <a:pt x="3" y="37"/>
                </a:moveTo>
                <a:cubicBezTo>
                  <a:pt x="44" y="59"/>
                  <a:pt x="44" y="59"/>
                  <a:pt x="44" y="59"/>
                </a:cubicBezTo>
                <a:cubicBezTo>
                  <a:pt x="35" y="12"/>
                  <a:pt x="35" y="12"/>
                  <a:pt x="35" y="12"/>
                </a:cubicBezTo>
                <a:cubicBezTo>
                  <a:pt x="94" y="32"/>
                  <a:pt x="94" y="32"/>
                  <a:pt x="94" y="32"/>
                </a:cubicBezTo>
                <a:cubicBezTo>
                  <a:pt x="94" y="32"/>
                  <a:pt x="94" y="32"/>
                  <a:pt x="94" y="32"/>
                </a:cubicBezTo>
                <a:cubicBezTo>
                  <a:pt x="94" y="23"/>
                  <a:pt x="97" y="15"/>
                  <a:pt x="103" y="9"/>
                </a:cubicBezTo>
                <a:cubicBezTo>
                  <a:pt x="110" y="3"/>
                  <a:pt x="117" y="0"/>
                  <a:pt x="126" y="0"/>
                </a:cubicBezTo>
                <a:cubicBezTo>
                  <a:pt x="135" y="0"/>
                  <a:pt x="142" y="3"/>
                  <a:pt x="148" y="9"/>
                </a:cubicBezTo>
                <a:cubicBezTo>
                  <a:pt x="155" y="15"/>
                  <a:pt x="158" y="23"/>
                  <a:pt x="158" y="32"/>
                </a:cubicBezTo>
                <a:cubicBezTo>
                  <a:pt x="158" y="39"/>
                  <a:pt x="155" y="46"/>
                  <a:pt x="151" y="51"/>
                </a:cubicBezTo>
                <a:cubicBezTo>
                  <a:pt x="173" y="59"/>
                  <a:pt x="173" y="59"/>
                  <a:pt x="173" y="59"/>
                </a:cubicBezTo>
                <a:cubicBezTo>
                  <a:pt x="174" y="59"/>
                  <a:pt x="174" y="59"/>
                  <a:pt x="174" y="59"/>
                </a:cubicBezTo>
                <a:cubicBezTo>
                  <a:pt x="221" y="304"/>
                  <a:pt x="221" y="304"/>
                  <a:pt x="221" y="304"/>
                </a:cubicBezTo>
                <a:cubicBezTo>
                  <a:pt x="220" y="305"/>
                  <a:pt x="220" y="305"/>
                  <a:pt x="220" y="305"/>
                </a:cubicBezTo>
                <a:cubicBezTo>
                  <a:pt x="0" y="189"/>
                  <a:pt x="0" y="189"/>
                  <a:pt x="0" y="189"/>
                </a:cubicBezTo>
                <a:cubicBezTo>
                  <a:pt x="0" y="155"/>
                  <a:pt x="0" y="155"/>
                  <a:pt x="0" y="155"/>
                </a:cubicBezTo>
                <a:cubicBezTo>
                  <a:pt x="6" y="159"/>
                  <a:pt x="11" y="161"/>
                  <a:pt x="18" y="161"/>
                </a:cubicBezTo>
                <a:cubicBezTo>
                  <a:pt x="27" y="161"/>
                  <a:pt x="34" y="157"/>
                  <a:pt x="40" y="151"/>
                </a:cubicBezTo>
                <a:cubicBezTo>
                  <a:pt x="47" y="145"/>
                  <a:pt x="50" y="138"/>
                  <a:pt x="50" y="129"/>
                </a:cubicBezTo>
                <a:cubicBezTo>
                  <a:pt x="50" y="120"/>
                  <a:pt x="47" y="112"/>
                  <a:pt x="40" y="106"/>
                </a:cubicBezTo>
                <a:cubicBezTo>
                  <a:pt x="34" y="100"/>
                  <a:pt x="27" y="97"/>
                  <a:pt x="18" y="97"/>
                </a:cubicBezTo>
                <a:cubicBezTo>
                  <a:pt x="12" y="97"/>
                  <a:pt x="6" y="99"/>
                  <a:pt x="1" y="102"/>
                </a:cubicBezTo>
                <a:lnTo>
                  <a:pt x="3" y="37"/>
                </a:lnTo>
                <a:close/>
              </a:path>
            </a:pathLst>
          </a:custGeom>
          <a:solidFill>
            <a:srgbClr val="404040"/>
          </a:solidFill>
          <a:ln w="19050">
            <a:solidFill>
              <a:schemeClr val="bg1"/>
            </a:solidFill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8" name="出自【趣你的PPT】(微信:qunideppt)：最优质的PPT资源库"/>
          <p:cNvSpPr>
            <a:spLocks/>
          </p:cNvSpPr>
          <p:nvPr/>
        </p:nvSpPr>
        <p:spPr bwMode="auto">
          <a:xfrm>
            <a:off x="6212418" y="2848119"/>
            <a:ext cx="1957917" cy="1242484"/>
          </a:xfrm>
          <a:custGeom>
            <a:avLst/>
            <a:gdLst/>
            <a:ahLst/>
            <a:cxnLst>
              <a:cxn ang="0">
                <a:pos x="13" y="155"/>
              </a:cxn>
              <a:cxn ang="0">
                <a:pos x="45" y="124"/>
              </a:cxn>
              <a:cxn ang="0">
                <a:pos x="0" y="117"/>
              </a:cxn>
              <a:cxn ang="0">
                <a:pos x="34" y="70"/>
              </a:cxn>
              <a:cxn ang="0">
                <a:pos x="15" y="60"/>
              </a:cxn>
              <a:cxn ang="0">
                <a:pos x="6" y="38"/>
              </a:cxn>
              <a:cxn ang="0">
                <a:pos x="15" y="15"/>
              </a:cxn>
              <a:cxn ang="0">
                <a:pos x="38" y="6"/>
              </a:cxn>
              <a:cxn ang="0">
                <a:pos x="60" y="15"/>
              </a:cxn>
              <a:cxn ang="0">
                <a:pos x="66" y="24"/>
              </a:cxn>
              <a:cxn ang="0">
                <a:pos x="83" y="0"/>
              </a:cxn>
              <a:cxn ang="0">
                <a:pos x="318" y="36"/>
              </a:cxn>
              <a:cxn ang="0">
                <a:pos x="151" y="202"/>
              </a:cxn>
              <a:cxn ang="0">
                <a:pos x="129" y="194"/>
              </a:cxn>
              <a:cxn ang="0">
                <a:pos x="136" y="175"/>
              </a:cxn>
              <a:cxn ang="0">
                <a:pos x="126" y="152"/>
              </a:cxn>
              <a:cxn ang="0">
                <a:pos x="104" y="143"/>
              </a:cxn>
              <a:cxn ang="0">
                <a:pos x="81" y="152"/>
              </a:cxn>
              <a:cxn ang="0">
                <a:pos x="72" y="175"/>
              </a:cxn>
              <a:cxn ang="0">
                <a:pos x="72" y="175"/>
              </a:cxn>
              <a:cxn ang="0">
                <a:pos x="13" y="155"/>
              </a:cxn>
            </a:cxnLst>
            <a:rect l="0" t="0" r="r" b="b"/>
            <a:pathLst>
              <a:path w="318" h="202">
                <a:moveTo>
                  <a:pt x="13" y="155"/>
                </a:moveTo>
                <a:cubicBezTo>
                  <a:pt x="45" y="124"/>
                  <a:pt x="45" y="124"/>
                  <a:pt x="45" y="124"/>
                </a:cubicBezTo>
                <a:cubicBezTo>
                  <a:pt x="0" y="117"/>
                  <a:pt x="0" y="117"/>
                  <a:pt x="0" y="117"/>
                </a:cubicBezTo>
                <a:cubicBezTo>
                  <a:pt x="34" y="70"/>
                  <a:pt x="34" y="70"/>
                  <a:pt x="34" y="70"/>
                </a:cubicBezTo>
                <a:cubicBezTo>
                  <a:pt x="27" y="69"/>
                  <a:pt x="21" y="66"/>
                  <a:pt x="15" y="60"/>
                </a:cubicBezTo>
                <a:cubicBezTo>
                  <a:pt x="9" y="54"/>
                  <a:pt x="6" y="47"/>
                  <a:pt x="6" y="38"/>
                </a:cubicBezTo>
                <a:cubicBezTo>
                  <a:pt x="6" y="29"/>
                  <a:pt x="9" y="22"/>
                  <a:pt x="15" y="15"/>
                </a:cubicBezTo>
                <a:cubicBezTo>
                  <a:pt x="22" y="9"/>
                  <a:pt x="29" y="6"/>
                  <a:pt x="38" y="6"/>
                </a:cubicBezTo>
                <a:cubicBezTo>
                  <a:pt x="47" y="6"/>
                  <a:pt x="54" y="9"/>
                  <a:pt x="60" y="15"/>
                </a:cubicBezTo>
                <a:cubicBezTo>
                  <a:pt x="63" y="18"/>
                  <a:pt x="65" y="21"/>
                  <a:pt x="66" y="24"/>
                </a:cubicBezTo>
                <a:cubicBezTo>
                  <a:pt x="83" y="0"/>
                  <a:pt x="83" y="0"/>
                  <a:pt x="83" y="0"/>
                </a:cubicBezTo>
                <a:cubicBezTo>
                  <a:pt x="318" y="36"/>
                  <a:pt x="318" y="36"/>
                  <a:pt x="318" y="36"/>
                </a:cubicBezTo>
                <a:cubicBezTo>
                  <a:pt x="151" y="202"/>
                  <a:pt x="151" y="202"/>
                  <a:pt x="151" y="202"/>
                </a:cubicBezTo>
                <a:cubicBezTo>
                  <a:pt x="129" y="194"/>
                  <a:pt x="129" y="194"/>
                  <a:pt x="129" y="194"/>
                </a:cubicBezTo>
                <a:cubicBezTo>
                  <a:pt x="133" y="189"/>
                  <a:pt x="136" y="182"/>
                  <a:pt x="136" y="175"/>
                </a:cubicBezTo>
                <a:cubicBezTo>
                  <a:pt x="136" y="166"/>
                  <a:pt x="133" y="158"/>
                  <a:pt x="126" y="152"/>
                </a:cubicBezTo>
                <a:cubicBezTo>
                  <a:pt x="120" y="146"/>
                  <a:pt x="113" y="143"/>
                  <a:pt x="104" y="143"/>
                </a:cubicBezTo>
                <a:cubicBezTo>
                  <a:pt x="95" y="143"/>
                  <a:pt x="88" y="146"/>
                  <a:pt x="81" y="152"/>
                </a:cubicBezTo>
                <a:cubicBezTo>
                  <a:pt x="75" y="158"/>
                  <a:pt x="72" y="166"/>
                  <a:pt x="72" y="175"/>
                </a:cubicBezTo>
                <a:cubicBezTo>
                  <a:pt x="72" y="175"/>
                  <a:pt x="72" y="175"/>
                  <a:pt x="72" y="175"/>
                </a:cubicBezTo>
                <a:lnTo>
                  <a:pt x="13" y="155"/>
                </a:lnTo>
                <a:close/>
              </a:path>
            </a:pathLst>
          </a:custGeom>
          <a:solidFill>
            <a:srgbClr val="FFC000"/>
          </a:solidFill>
          <a:ln w="19050">
            <a:solidFill>
              <a:schemeClr val="bg1"/>
            </a:solidFill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grpSp>
        <p:nvGrpSpPr>
          <p:cNvPr id="9" name="Group 81出自【趣你的PPT】(微信:qunideppt)：最优质的PPT资源库"/>
          <p:cNvGrpSpPr/>
          <p:nvPr/>
        </p:nvGrpSpPr>
        <p:grpSpPr>
          <a:xfrm flipV="1">
            <a:off x="3995757" y="5203518"/>
            <a:ext cx="607004" cy="290343"/>
            <a:chOff x="3376482" y="1459073"/>
            <a:chExt cx="455253" cy="221445"/>
          </a:xfrm>
        </p:grpSpPr>
        <p:cxnSp>
          <p:nvCxnSpPr>
            <p:cNvPr id="10" name="出自【趣你的PPT】(微信:qunideppt)：最优质的PPT资源库"/>
            <p:cNvCxnSpPr/>
            <p:nvPr/>
          </p:nvCxnSpPr>
          <p:spPr>
            <a:xfrm flipH="1" flipV="1">
              <a:off x="3592681" y="1460250"/>
              <a:ext cx="239054" cy="220268"/>
            </a:xfrm>
            <a:prstGeom prst="line">
              <a:avLst/>
            </a:prstGeom>
            <a:ln w="19050" cap="rnd">
              <a:solidFill>
                <a:srgbClr val="404040"/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出自【趣你的PPT】(微信:qunideppt)：最优质的PPT资源库"/>
            <p:cNvCxnSpPr/>
            <p:nvPr/>
          </p:nvCxnSpPr>
          <p:spPr>
            <a:xfrm flipH="1" flipV="1">
              <a:off x="3376482" y="1459073"/>
              <a:ext cx="216200" cy="0"/>
            </a:xfrm>
            <a:prstGeom prst="line">
              <a:avLst/>
            </a:prstGeom>
            <a:ln w="19050" cap="rnd">
              <a:solidFill>
                <a:srgbClr val="404040"/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出自【趣你的PPT】(微信:qunideppt)：最优质的PPT资源库"/>
          <p:cNvSpPr txBox="1"/>
          <p:nvPr/>
        </p:nvSpPr>
        <p:spPr>
          <a:xfrm>
            <a:off x="8388151" y="5300738"/>
            <a:ext cx="2526778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US" altLang="zh-CN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出自【趣你的PPT】(微信:qunideppt)：最优质的PPT资源库"/>
          <p:cNvSpPr/>
          <p:nvPr/>
        </p:nvSpPr>
        <p:spPr>
          <a:xfrm>
            <a:off x="8388146" y="5021141"/>
            <a:ext cx="1231105" cy="246222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lvl="0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输入您的标题</a:t>
            </a:r>
            <a:endParaRPr lang="en-GB" altLang="zh-CN" sz="16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出自【趣你的PPT】(微信:qunideppt)：最优质的PPT资源库"/>
          <p:cNvSpPr txBox="1"/>
          <p:nvPr/>
        </p:nvSpPr>
        <p:spPr>
          <a:xfrm>
            <a:off x="8337352" y="3906628"/>
            <a:ext cx="2577577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US" altLang="zh-CN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出自【趣你的PPT】(微信:qunideppt)：最优质的PPT资源库"/>
          <p:cNvSpPr/>
          <p:nvPr/>
        </p:nvSpPr>
        <p:spPr>
          <a:xfrm>
            <a:off x="8337353" y="3614326"/>
            <a:ext cx="1231106" cy="246222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lvl="0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输入您的标题</a:t>
            </a:r>
            <a:endParaRPr lang="en-GB" altLang="zh-CN" sz="16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2361235" y="1704557"/>
            <a:ext cx="250902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US" altLang="zh-CN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出自【趣你的PPT】(微信:qunideppt)：最优质的PPT资源库"/>
          <p:cNvSpPr/>
          <p:nvPr/>
        </p:nvSpPr>
        <p:spPr>
          <a:xfrm>
            <a:off x="3639426" y="1431957"/>
            <a:ext cx="1231106" cy="246221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lvl="0" algn="r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输入您的标题</a:t>
            </a:r>
            <a:endParaRPr lang="en-GB" altLang="zh-CN" sz="16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出自【趣你的PPT】(微信:qunideppt)：最优质的PPT资源库"/>
          <p:cNvSpPr txBox="1"/>
          <p:nvPr/>
        </p:nvSpPr>
        <p:spPr>
          <a:xfrm>
            <a:off x="1388962" y="5314594"/>
            <a:ext cx="2441513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US" altLang="zh-CN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出自【趣你的PPT】(微信:qunideppt)：最优质的PPT资源库"/>
          <p:cNvSpPr/>
          <p:nvPr/>
        </p:nvSpPr>
        <p:spPr>
          <a:xfrm>
            <a:off x="2599255" y="5060392"/>
            <a:ext cx="1231106" cy="246222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lvl="0" algn="r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输入您的标题</a:t>
            </a:r>
            <a:endParaRPr lang="en-GB" altLang="zh-CN" sz="16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4" name="Group 81出自【趣你的PPT】(微信:qunideppt)：最优质的PPT资源库"/>
          <p:cNvGrpSpPr/>
          <p:nvPr/>
        </p:nvGrpSpPr>
        <p:grpSpPr>
          <a:xfrm flipV="1">
            <a:off x="3995757" y="3800263"/>
            <a:ext cx="607004" cy="290343"/>
            <a:chOff x="3376482" y="1459073"/>
            <a:chExt cx="455253" cy="221445"/>
          </a:xfrm>
        </p:grpSpPr>
        <p:cxnSp>
          <p:nvCxnSpPr>
            <p:cNvPr id="25" name="出自【趣你的PPT】(微信:qunideppt)：最优质的PPT资源库"/>
            <p:cNvCxnSpPr/>
            <p:nvPr/>
          </p:nvCxnSpPr>
          <p:spPr>
            <a:xfrm flipH="1" flipV="1">
              <a:off x="3592681" y="1460250"/>
              <a:ext cx="239054" cy="220268"/>
            </a:xfrm>
            <a:prstGeom prst="line">
              <a:avLst/>
            </a:prstGeom>
            <a:ln w="19050" cap="rnd">
              <a:solidFill>
                <a:srgbClr val="FFC000"/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出自【趣你的PPT】(微信:qunideppt)：最优质的PPT资源库"/>
            <p:cNvCxnSpPr/>
            <p:nvPr/>
          </p:nvCxnSpPr>
          <p:spPr>
            <a:xfrm flipH="1" flipV="1">
              <a:off x="3376482" y="1459073"/>
              <a:ext cx="216200" cy="0"/>
            </a:xfrm>
            <a:prstGeom prst="line">
              <a:avLst/>
            </a:prstGeom>
            <a:ln w="19050" cap="rnd">
              <a:solidFill>
                <a:srgbClr val="FFC000"/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出自【趣你的PPT】(微信:qunideppt)：最优质的PPT资源库"/>
          <p:cNvSpPr txBox="1"/>
          <p:nvPr/>
        </p:nvSpPr>
        <p:spPr>
          <a:xfrm>
            <a:off x="1388962" y="3911338"/>
            <a:ext cx="2441513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US" altLang="zh-CN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出自【趣你的PPT】(微信:qunideppt)：最优质的PPT资源库"/>
          <p:cNvSpPr/>
          <p:nvPr/>
        </p:nvSpPr>
        <p:spPr>
          <a:xfrm>
            <a:off x="2600661" y="3657136"/>
            <a:ext cx="1231106" cy="246222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lvl="0" algn="r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输入您的标题</a:t>
            </a:r>
            <a:endParaRPr lang="en-GB" altLang="zh-CN" sz="16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0" name="Group 81出自【趣你的PPT】(微信:qunideppt)：最优质的PPT资源库"/>
          <p:cNvGrpSpPr/>
          <p:nvPr/>
        </p:nvGrpSpPr>
        <p:grpSpPr>
          <a:xfrm flipH="1" flipV="1">
            <a:off x="7563331" y="5203518"/>
            <a:ext cx="607004" cy="290343"/>
            <a:chOff x="3376482" y="1459073"/>
            <a:chExt cx="455253" cy="221445"/>
          </a:xfrm>
        </p:grpSpPr>
        <p:cxnSp>
          <p:nvCxnSpPr>
            <p:cNvPr id="31" name="出自【趣你的PPT】(微信:qunideppt)：最优质的PPT资源库"/>
            <p:cNvCxnSpPr/>
            <p:nvPr/>
          </p:nvCxnSpPr>
          <p:spPr>
            <a:xfrm flipH="1" flipV="1">
              <a:off x="3592681" y="1460250"/>
              <a:ext cx="239054" cy="220268"/>
            </a:xfrm>
            <a:prstGeom prst="line">
              <a:avLst/>
            </a:prstGeom>
            <a:ln w="19050" cap="rnd">
              <a:solidFill>
                <a:srgbClr val="404040"/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出自【趣你的PPT】(微信:qunideppt)：最优质的PPT资源库"/>
            <p:cNvCxnSpPr/>
            <p:nvPr/>
          </p:nvCxnSpPr>
          <p:spPr>
            <a:xfrm flipH="1" flipV="1">
              <a:off x="3376482" y="1459073"/>
              <a:ext cx="216200" cy="0"/>
            </a:xfrm>
            <a:prstGeom prst="line">
              <a:avLst/>
            </a:prstGeom>
            <a:ln w="19050" cap="rnd">
              <a:solidFill>
                <a:srgbClr val="404040"/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81出自【趣你的PPT】(微信:qunideppt)：最优质的PPT资源库"/>
          <p:cNvGrpSpPr/>
          <p:nvPr/>
        </p:nvGrpSpPr>
        <p:grpSpPr>
          <a:xfrm flipH="1" flipV="1">
            <a:off x="7563331" y="3800263"/>
            <a:ext cx="607004" cy="290343"/>
            <a:chOff x="3376482" y="1459073"/>
            <a:chExt cx="455253" cy="221445"/>
          </a:xfrm>
        </p:grpSpPr>
        <p:cxnSp>
          <p:nvCxnSpPr>
            <p:cNvPr id="34" name="出自【趣你的PPT】(微信:qunideppt)：最优质的PPT资源库"/>
            <p:cNvCxnSpPr/>
            <p:nvPr/>
          </p:nvCxnSpPr>
          <p:spPr>
            <a:xfrm flipH="1" flipV="1">
              <a:off x="3592681" y="1460250"/>
              <a:ext cx="239054" cy="220268"/>
            </a:xfrm>
            <a:prstGeom prst="line">
              <a:avLst/>
            </a:prstGeom>
            <a:ln w="19050" cap="rnd">
              <a:solidFill>
                <a:srgbClr val="FFC000"/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出自【趣你的PPT】(微信:qunideppt)：最优质的PPT资源库"/>
            <p:cNvCxnSpPr/>
            <p:nvPr/>
          </p:nvCxnSpPr>
          <p:spPr>
            <a:xfrm flipH="1" flipV="1">
              <a:off x="3376482" y="1459073"/>
              <a:ext cx="216200" cy="0"/>
            </a:xfrm>
            <a:prstGeom prst="line">
              <a:avLst/>
            </a:prstGeom>
            <a:ln w="19050" cap="rnd">
              <a:solidFill>
                <a:srgbClr val="FFC000"/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81出自【趣你的PPT】(微信:qunideppt)：最优质的PPT资源库"/>
          <p:cNvGrpSpPr/>
          <p:nvPr/>
        </p:nvGrpSpPr>
        <p:grpSpPr>
          <a:xfrm>
            <a:off x="4954505" y="1991057"/>
            <a:ext cx="607004" cy="290343"/>
            <a:chOff x="3376482" y="1459073"/>
            <a:chExt cx="455253" cy="221445"/>
          </a:xfrm>
        </p:grpSpPr>
        <p:cxnSp>
          <p:nvCxnSpPr>
            <p:cNvPr id="37" name="出自【趣你的PPT】(微信:qunideppt)：最优质的PPT资源库"/>
            <p:cNvCxnSpPr/>
            <p:nvPr/>
          </p:nvCxnSpPr>
          <p:spPr>
            <a:xfrm flipH="1" flipV="1">
              <a:off x="3592681" y="1460250"/>
              <a:ext cx="239054" cy="220268"/>
            </a:xfrm>
            <a:prstGeom prst="line">
              <a:avLst/>
            </a:prstGeom>
            <a:ln w="19050" cap="rnd">
              <a:solidFill>
                <a:srgbClr val="404040"/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出自【趣你的PPT】(微信:qunideppt)：最优质的PPT资源库"/>
            <p:cNvCxnSpPr/>
            <p:nvPr/>
          </p:nvCxnSpPr>
          <p:spPr>
            <a:xfrm flipH="1" flipV="1">
              <a:off x="3376482" y="1459073"/>
              <a:ext cx="216200" cy="0"/>
            </a:xfrm>
            <a:prstGeom prst="line">
              <a:avLst/>
            </a:prstGeom>
            <a:ln w="19050" cap="rnd">
              <a:solidFill>
                <a:srgbClr val="404040"/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出自【趣你的PPT】(微信:qunideppt)：最优质的PPT资源库"/>
          <p:cNvSpPr>
            <a:spLocks/>
          </p:cNvSpPr>
          <p:nvPr/>
        </p:nvSpPr>
        <p:spPr bwMode="auto">
          <a:xfrm>
            <a:off x="5932287" y="2281397"/>
            <a:ext cx="306271" cy="577203"/>
          </a:xfrm>
          <a:custGeom>
            <a:avLst/>
            <a:gdLst/>
            <a:ahLst/>
            <a:cxnLst>
              <a:cxn ang="0">
                <a:pos x="22" y="60"/>
              </a:cxn>
              <a:cxn ang="0">
                <a:pos x="22" y="67"/>
              </a:cxn>
              <a:cxn ang="0">
                <a:pos x="21" y="68"/>
              </a:cxn>
              <a:cxn ang="0">
                <a:pos x="16" y="68"/>
              </a:cxn>
              <a:cxn ang="0">
                <a:pos x="15" y="67"/>
              </a:cxn>
              <a:cxn ang="0">
                <a:pos x="15" y="60"/>
              </a:cxn>
              <a:cxn ang="0">
                <a:pos x="1" y="53"/>
              </a:cxn>
              <a:cxn ang="0">
                <a:pos x="1" y="52"/>
              </a:cxn>
              <a:cxn ang="0">
                <a:pos x="5" y="46"/>
              </a:cxn>
              <a:cxn ang="0">
                <a:pos x="6" y="46"/>
              </a:cxn>
              <a:cxn ang="0">
                <a:pos x="6" y="46"/>
              </a:cxn>
              <a:cxn ang="0">
                <a:pos x="19" y="51"/>
              </a:cxn>
              <a:cxn ang="0">
                <a:pos x="26" y="45"/>
              </a:cxn>
              <a:cxn ang="0">
                <a:pos x="17" y="38"/>
              </a:cxn>
              <a:cxn ang="0">
                <a:pos x="1" y="22"/>
              </a:cxn>
              <a:cxn ang="0">
                <a:pos x="15" y="8"/>
              </a:cxn>
              <a:cxn ang="0">
                <a:pos x="15" y="1"/>
              </a:cxn>
              <a:cxn ang="0">
                <a:pos x="16" y="0"/>
              </a:cxn>
              <a:cxn ang="0">
                <a:pos x="21" y="0"/>
              </a:cxn>
              <a:cxn ang="0">
                <a:pos x="22" y="1"/>
              </a:cxn>
              <a:cxn ang="0">
                <a:pos x="22" y="8"/>
              </a:cxn>
              <a:cxn ang="0">
                <a:pos x="34" y="13"/>
              </a:cxn>
              <a:cxn ang="0">
                <a:pos x="34" y="14"/>
              </a:cxn>
              <a:cxn ang="0">
                <a:pos x="31" y="20"/>
              </a:cxn>
              <a:cxn ang="0">
                <a:pos x="30" y="20"/>
              </a:cxn>
              <a:cxn ang="0">
                <a:pos x="29" y="20"/>
              </a:cxn>
              <a:cxn ang="0">
                <a:pos x="19" y="16"/>
              </a:cxn>
              <a:cxn ang="0">
                <a:pos x="11" y="22"/>
              </a:cxn>
              <a:cxn ang="0">
                <a:pos x="21" y="30"/>
              </a:cxn>
              <a:cxn ang="0">
                <a:pos x="36" y="45"/>
              </a:cxn>
              <a:cxn ang="0">
                <a:pos x="22" y="60"/>
              </a:cxn>
            </a:cxnLst>
            <a:rect l="0" t="0" r="r" b="b"/>
            <a:pathLst>
              <a:path w="36" h="68">
                <a:moveTo>
                  <a:pt x="22" y="60"/>
                </a:moveTo>
                <a:cubicBezTo>
                  <a:pt x="22" y="67"/>
                  <a:pt x="22" y="67"/>
                  <a:pt x="22" y="67"/>
                </a:cubicBezTo>
                <a:cubicBezTo>
                  <a:pt x="22" y="67"/>
                  <a:pt x="22" y="68"/>
                  <a:pt x="21" y="68"/>
                </a:cubicBezTo>
                <a:cubicBezTo>
                  <a:pt x="16" y="68"/>
                  <a:pt x="16" y="68"/>
                  <a:pt x="16" y="68"/>
                </a:cubicBezTo>
                <a:cubicBezTo>
                  <a:pt x="15" y="68"/>
                  <a:pt x="15" y="67"/>
                  <a:pt x="15" y="67"/>
                </a:cubicBezTo>
                <a:cubicBezTo>
                  <a:pt x="15" y="60"/>
                  <a:pt x="15" y="60"/>
                  <a:pt x="15" y="60"/>
                </a:cubicBezTo>
                <a:cubicBezTo>
                  <a:pt x="6" y="59"/>
                  <a:pt x="1" y="53"/>
                  <a:pt x="1" y="53"/>
                </a:cubicBezTo>
                <a:cubicBezTo>
                  <a:pt x="0" y="53"/>
                  <a:pt x="0" y="52"/>
                  <a:pt x="1" y="52"/>
                </a:cubicBezTo>
                <a:cubicBezTo>
                  <a:pt x="5" y="46"/>
                  <a:pt x="5" y="46"/>
                  <a:pt x="5" y="46"/>
                </a:cubicBezTo>
                <a:cubicBezTo>
                  <a:pt x="5" y="46"/>
                  <a:pt x="5" y="46"/>
                  <a:pt x="6" y="46"/>
                </a:cubicBezTo>
                <a:cubicBezTo>
                  <a:pt x="6" y="46"/>
                  <a:pt x="6" y="46"/>
                  <a:pt x="6" y="46"/>
                </a:cubicBezTo>
                <a:cubicBezTo>
                  <a:pt x="7" y="46"/>
                  <a:pt x="12" y="51"/>
                  <a:pt x="19" y="51"/>
                </a:cubicBezTo>
                <a:cubicBezTo>
                  <a:pt x="22" y="51"/>
                  <a:pt x="26" y="49"/>
                  <a:pt x="26" y="45"/>
                </a:cubicBezTo>
                <a:cubicBezTo>
                  <a:pt x="26" y="41"/>
                  <a:pt x="22" y="40"/>
                  <a:pt x="17" y="38"/>
                </a:cubicBezTo>
                <a:cubicBezTo>
                  <a:pt x="10" y="35"/>
                  <a:pt x="1" y="32"/>
                  <a:pt x="1" y="22"/>
                </a:cubicBezTo>
                <a:cubicBezTo>
                  <a:pt x="1" y="15"/>
                  <a:pt x="7" y="9"/>
                  <a:pt x="15" y="8"/>
                </a:cubicBezTo>
                <a:cubicBezTo>
                  <a:pt x="15" y="1"/>
                  <a:pt x="15" y="1"/>
                  <a:pt x="15" y="1"/>
                </a:cubicBezTo>
                <a:cubicBezTo>
                  <a:pt x="15" y="0"/>
                  <a:pt x="15" y="0"/>
                  <a:pt x="16" y="0"/>
                </a:cubicBezTo>
                <a:cubicBezTo>
                  <a:pt x="21" y="0"/>
                  <a:pt x="21" y="0"/>
                  <a:pt x="21" y="0"/>
                </a:cubicBezTo>
                <a:cubicBezTo>
                  <a:pt x="22" y="0"/>
                  <a:pt x="22" y="0"/>
                  <a:pt x="22" y="1"/>
                </a:cubicBezTo>
                <a:cubicBezTo>
                  <a:pt x="22" y="8"/>
                  <a:pt x="22" y="8"/>
                  <a:pt x="22" y="8"/>
                </a:cubicBezTo>
                <a:cubicBezTo>
                  <a:pt x="30" y="8"/>
                  <a:pt x="34" y="13"/>
                  <a:pt x="34" y="13"/>
                </a:cubicBezTo>
                <a:cubicBezTo>
                  <a:pt x="35" y="13"/>
                  <a:pt x="35" y="14"/>
                  <a:pt x="34" y="14"/>
                </a:cubicBezTo>
                <a:cubicBezTo>
                  <a:pt x="31" y="20"/>
                  <a:pt x="31" y="20"/>
                  <a:pt x="31" y="20"/>
                </a:cubicBezTo>
                <a:cubicBezTo>
                  <a:pt x="31" y="20"/>
                  <a:pt x="31" y="20"/>
                  <a:pt x="30" y="20"/>
                </a:cubicBezTo>
                <a:cubicBezTo>
                  <a:pt x="30" y="20"/>
                  <a:pt x="30" y="20"/>
                  <a:pt x="29" y="20"/>
                </a:cubicBezTo>
                <a:cubicBezTo>
                  <a:pt x="29" y="20"/>
                  <a:pt x="25" y="16"/>
                  <a:pt x="19" y="16"/>
                </a:cubicBezTo>
                <a:cubicBezTo>
                  <a:pt x="14" y="16"/>
                  <a:pt x="11" y="18"/>
                  <a:pt x="11" y="22"/>
                </a:cubicBezTo>
                <a:cubicBezTo>
                  <a:pt x="11" y="26"/>
                  <a:pt x="16" y="28"/>
                  <a:pt x="21" y="30"/>
                </a:cubicBezTo>
                <a:cubicBezTo>
                  <a:pt x="28" y="32"/>
                  <a:pt x="36" y="36"/>
                  <a:pt x="36" y="45"/>
                </a:cubicBezTo>
                <a:cubicBezTo>
                  <a:pt x="36" y="52"/>
                  <a:pt x="30" y="59"/>
                  <a:pt x="22" y="6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4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734847" y="3150613"/>
            <a:ext cx="439304" cy="439304"/>
          </a:xfrm>
          <a:custGeom>
            <a:avLst/>
            <a:gdLst/>
            <a:ahLst/>
            <a:cxnLst>
              <a:cxn ang="0">
                <a:pos x="0" y="31"/>
              </a:cxn>
              <a:cxn ang="0">
                <a:pos x="41" y="22"/>
              </a:cxn>
              <a:cxn ang="0">
                <a:pos x="45" y="20"/>
              </a:cxn>
              <a:cxn ang="0">
                <a:pos x="49" y="19"/>
              </a:cxn>
              <a:cxn ang="0">
                <a:pos x="48" y="17"/>
              </a:cxn>
              <a:cxn ang="0">
                <a:pos x="45" y="15"/>
              </a:cxn>
              <a:cxn ang="0">
                <a:pos x="43" y="15"/>
              </a:cxn>
              <a:cxn ang="0">
                <a:pos x="42" y="14"/>
              </a:cxn>
              <a:cxn ang="0">
                <a:pos x="38" y="12"/>
              </a:cxn>
              <a:cxn ang="0">
                <a:pos x="38" y="16"/>
              </a:cxn>
              <a:cxn ang="0">
                <a:pos x="37" y="19"/>
              </a:cxn>
              <a:cxn ang="0">
                <a:pos x="33" y="17"/>
              </a:cxn>
              <a:cxn ang="0">
                <a:pos x="29" y="15"/>
              </a:cxn>
              <a:cxn ang="0">
                <a:pos x="30" y="11"/>
              </a:cxn>
              <a:cxn ang="0">
                <a:pos x="35" y="10"/>
              </a:cxn>
              <a:cxn ang="0">
                <a:pos x="34" y="8"/>
              </a:cxn>
              <a:cxn ang="0">
                <a:pos x="31" y="9"/>
              </a:cxn>
              <a:cxn ang="0">
                <a:pos x="27" y="6"/>
              </a:cxn>
              <a:cxn ang="0">
                <a:pos x="28" y="9"/>
              </a:cxn>
              <a:cxn ang="0">
                <a:pos x="26" y="9"/>
              </a:cxn>
              <a:cxn ang="0">
                <a:pos x="23" y="7"/>
              </a:cxn>
              <a:cxn ang="0">
                <a:pos x="21" y="8"/>
              </a:cxn>
              <a:cxn ang="0">
                <a:pos x="23" y="9"/>
              </a:cxn>
              <a:cxn ang="0">
                <a:pos x="22" y="10"/>
              </a:cxn>
              <a:cxn ang="0">
                <a:pos x="10" y="18"/>
              </a:cxn>
              <a:cxn ang="0">
                <a:pos x="11" y="19"/>
              </a:cxn>
              <a:cxn ang="0">
                <a:pos x="13" y="22"/>
              </a:cxn>
              <a:cxn ang="0">
                <a:pos x="12" y="26"/>
              </a:cxn>
              <a:cxn ang="0">
                <a:pos x="15" y="30"/>
              </a:cxn>
              <a:cxn ang="0">
                <a:pos x="18" y="35"/>
              </a:cxn>
              <a:cxn ang="0">
                <a:pos x="19" y="37"/>
              </a:cxn>
              <a:cxn ang="0">
                <a:pos x="17" y="32"/>
              </a:cxn>
              <a:cxn ang="0">
                <a:pos x="21" y="37"/>
              </a:cxn>
              <a:cxn ang="0">
                <a:pos x="25" y="41"/>
              </a:cxn>
              <a:cxn ang="0">
                <a:pos x="30" y="44"/>
              </a:cxn>
              <a:cxn ang="0">
                <a:pos x="35" y="47"/>
              </a:cxn>
              <a:cxn ang="0">
                <a:pos x="36" y="47"/>
              </a:cxn>
              <a:cxn ang="0">
                <a:pos x="34" y="43"/>
              </a:cxn>
              <a:cxn ang="0">
                <a:pos x="32" y="42"/>
              </a:cxn>
              <a:cxn ang="0">
                <a:pos x="32" y="39"/>
              </a:cxn>
              <a:cxn ang="0">
                <a:pos x="28" y="41"/>
              </a:cxn>
              <a:cxn ang="0">
                <a:pos x="27" y="34"/>
              </a:cxn>
              <a:cxn ang="0">
                <a:pos x="30" y="34"/>
              </a:cxn>
              <a:cxn ang="0">
                <a:pos x="32" y="33"/>
              </a:cxn>
              <a:cxn ang="0">
                <a:pos x="35" y="34"/>
              </a:cxn>
              <a:cxn ang="0">
                <a:pos x="36" y="33"/>
              </a:cxn>
              <a:cxn ang="0">
                <a:pos x="38" y="29"/>
              </a:cxn>
              <a:cxn ang="0">
                <a:pos x="38" y="28"/>
              </a:cxn>
              <a:cxn ang="0">
                <a:pos x="41" y="26"/>
              </a:cxn>
              <a:cxn ang="0">
                <a:pos x="43" y="23"/>
              </a:cxn>
              <a:cxn ang="0">
                <a:pos x="44" y="22"/>
              </a:cxn>
              <a:cxn ang="0">
                <a:pos x="41" y="22"/>
              </a:cxn>
              <a:cxn ang="0">
                <a:pos x="48" y="48"/>
              </a:cxn>
              <a:cxn ang="0">
                <a:pos x="44" y="47"/>
              </a:cxn>
              <a:cxn ang="0">
                <a:pos x="41" y="47"/>
              </a:cxn>
              <a:cxn ang="0">
                <a:pos x="38" y="46"/>
              </a:cxn>
              <a:cxn ang="0">
                <a:pos x="37" y="50"/>
              </a:cxn>
              <a:cxn ang="0">
                <a:pos x="36" y="54"/>
              </a:cxn>
              <a:cxn ang="0">
                <a:pos x="50" y="49"/>
              </a:cxn>
            </a:cxnLst>
            <a:rect l="0" t="0" r="r" b="b"/>
            <a:pathLst>
              <a:path w="62" h="62">
                <a:moveTo>
                  <a:pt x="62" y="31"/>
                </a:moveTo>
                <a:cubicBezTo>
                  <a:pt x="62" y="48"/>
                  <a:pt x="48" y="62"/>
                  <a:pt x="31" y="62"/>
                </a:cubicBezTo>
                <a:cubicBezTo>
                  <a:pt x="14" y="62"/>
                  <a:pt x="0" y="48"/>
                  <a:pt x="0" y="31"/>
                </a:cubicBezTo>
                <a:cubicBezTo>
                  <a:pt x="0" y="14"/>
                  <a:pt x="14" y="0"/>
                  <a:pt x="31" y="0"/>
                </a:cubicBezTo>
                <a:cubicBezTo>
                  <a:pt x="48" y="0"/>
                  <a:pt x="62" y="14"/>
                  <a:pt x="62" y="31"/>
                </a:cubicBezTo>
                <a:close/>
                <a:moveTo>
                  <a:pt x="41" y="22"/>
                </a:moveTo>
                <a:cubicBezTo>
                  <a:pt x="42" y="22"/>
                  <a:pt x="42" y="21"/>
                  <a:pt x="42" y="21"/>
                </a:cubicBezTo>
                <a:cubicBezTo>
                  <a:pt x="42" y="21"/>
                  <a:pt x="42" y="21"/>
                  <a:pt x="43" y="21"/>
                </a:cubicBezTo>
                <a:cubicBezTo>
                  <a:pt x="43" y="20"/>
                  <a:pt x="44" y="20"/>
                  <a:pt x="45" y="20"/>
                </a:cubicBezTo>
                <a:cubicBezTo>
                  <a:pt x="46" y="20"/>
                  <a:pt x="46" y="20"/>
                  <a:pt x="47" y="21"/>
                </a:cubicBezTo>
                <a:cubicBezTo>
                  <a:pt x="47" y="20"/>
                  <a:pt x="48" y="20"/>
                  <a:pt x="48" y="20"/>
                </a:cubicBezTo>
                <a:cubicBezTo>
                  <a:pt x="48" y="19"/>
                  <a:pt x="49" y="19"/>
                  <a:pt x="49" y="19"/>
                </a:cubicBezTo>
                <a:cubicBezTo>
                  <a:pt x="49" y="19"/>
                  <a:pt x="49" y="18"/>
                  <a:pt x="49" y="18"/>
                </a:cubicBezTo>
                <a:cubicBezTo>
                  <a:pt x="49" y="18"/>
                  <a:pt x="48" y="18"/>
                  <a:pt x="48" y="17"/>
                </a:cubicBezTo>
                <a:cubicBezTo>
                  <a:pt x="48" y="17"/>
                  <a:pt x="48" y="17"/>
                  <a:pt x="48" y="17"/>
                </a:cubicBezTo>
                <a:cubicBezTo>
                  <a:pt x="48" y="17"/>
                  <a:pt x="47" y="17"/>
                  <a:pt x="47" y="17"/>
                </a:cubicBezTo>
                <a:cubicBezTo>
                  <a:pt x="46" y="17"/>
                  <a:pt x="46" y="16"/>
                  <a:pt x="46" y="16"/>
                </a:cubicBezTo>
                <a:cubicBezTo>
                  <a:pt x="46" y="15"/>
                  <a:pt x="45" y="15"/>
                  <a:pt x="45" y="15"/>
                </a:cubicBezTo>
                <a:cubicBezTo>
                  <a:pt x="45" y="15"/>
                  <a:pt x="45" y="14"/>
                  <a:pt x="45" y="14"/>
                </a:cubicBezTo>
                <a:cubicBezTo>
                  <a:pt x="44" y="14"/>
                  <a:pt x="44" y="15"/>
                  <a:pt x="44" y="15"/>
                </a:cubicBezTo>
                <a:cubicBezTo>
                  <a:pt x="43" y="15"/>
                  <a:pt x="43" y="15"/>
                  <a:pt x="43" y="15"/>
                </a:cubicBezTo>
                <a:cubicBezTo>
                  <a:pt x="43" y="15"/>
                  <a:pt x="43" y="15"/>
                  <a:pt x="42" y="15"/>
                </a:cubicBezTo>
                <a:cubicBezTo>
                  <a:pt x="43" y="15"/>
                  <a:pt x="42" y="15"/>
                  <a:pt x="42" y="15"/>
                </a:cubicBezTo>
                <a:cubicBezTo>
                  <a:pt x="42" y="14"/>
                  <a:pt x="42" y="14"/>
                  <a:pt x="42" y="14"/>
                </a:cubicBezTo>
                <a:cubicBezTo>
                  <a:pt x="42" y="14"/>
                  <a:pt x="42" y="14"/>
                  <a:pt x="42" y="14"/>
                </a:cubicBezTo>
                <a:cubicBezTo>
                  <a:pt x="42" y="13"/>
                  <a:pt x="41" y="13"/>
                  <a:pt x="40" y="13"/>
                </a:cubicBezTo>
                <a:cubicBezTo>
                  <a:pt x="40" y="12"/>
                  <a:pt x="38" y="12"/>
                  <a:pt x="38" y="12"/>
                </a:cubicBezTo>
                <a:cubicBezTo>
                  <a:pt x="37" y="13"/>
                  <a:pt x="38" y="13"/>
                  <a:pt x="38" y="14"/>
                </a:cubicBezTo>
                <a:cubicBezTo>
                  <a:pt x="38" y="14"/>
                  <a:pt x="37" y="14"/>
                  <a:pt x="37" y="15"/>
                </a:cubicBezTo>
                <a:cubicBezTo>
                  <a:pt x="37" y="15"/>
                  <a:pt x="38" y="15"/>
                  <a:pt x="38" y="16"/>
                </a:cubicBezTo>
                <a:cubicBezTo>
                  <a:pt x="38" y="17"/>
                  <a:pt x="37" y="17"/>
                  <a:pt x="37" y="17"/>
                </a:cubicBezTo>
                <a:cubicBezTo>
                  <a:pt x="37" y="18"/>
                  <a:pt x="37" y="18"/>
                  <a:pt x="37" y="19"/>
                </a:cubicBezTo>
                <a:cubicBezTo>
                  <a:pt x="38" y="19"/>
                  <a:pt x="37" y="19"/>
                  <a:pt x="37" y="19"/>
                </a:cubicBezTo>
                <a:cubicBezTo>
                  <a:pt x="36" y="20"/>
                  <a:pt x="35" y="19"/>
                  <a:pt x="35" y="18"/>
                </a:cubicBezTo>
                <a:cubicBezTo>
                  <a:pt x="35" y="18"/>
                  <a:pt x="35" y="17"/>
                  <a:pt x="34" y="17"/>
                </a:cubicBezTo>
                <a:cubicBezTo>
                  <a:pt x="34" y="17"/>
                  <a:pt x="33" y="17"/>
                  <a:pt x="33" y="17"/>
                </a:cubicBezTo>
                <a:cubicBezTo>
                  <a:pt x="33" y="16"/>
                  <a:pt x="32" y="16"/>
                  <a:pt x="32" y="16"/>
                </a:cubicBezTo>
                <a:cubicBezTo>
                  <a:pt x="31" y="16"/>
                  <a:pt x="30" y="16"/>
                  <a:pt x="29" y="16"/>
                </a:cubicBezTo>
                <a:cubicBezTo>
                  <a:pt x="30" y="16"/>
                  <a:pt x="29" y="15"/>
                  <a:pt x="29" y="15"/>
                </a:cubicBezTo>
                <a:cubicBezTo>
                  <a:pt x="29" y="14"/>
                  <a:pt x="29" y="14"/>
                  <a:pt x="29" y="14"/>
                </a:cubicBezTo>
                <a:cubicBezTo>
                  <a:pt x="29" y="13"/>
                  <a:pt x="29" y="13"/>
                  <a:pt x="29" y="13"/>
                </a:cubicBezTo>
                <a:cubicBezTo>
                  <a:pt x="29" y="12"/>
                  <a:pt x="30" y="11"/>
                  <a:pt x="30" y="11"/>
                </a:cubicBezTo>
                <a:cubicBezTo>
                  <a:pt x="31" y="12"/>
                  <a:pt x="31" y="12"/>
                  <a:pt x="32" y="11"/>
                </a:cubicBezTo>
                <a:cubicBezTo>
                  <a:pt x="32" y="11"/>
                  <a:pt x="32" y="10"/>
                  <a:pt x="33" y="10"/>
                </a:cubicBezTo>
                <a:cubicBezTo>
                  <a:pt x="33" y="9"/>
                  <a:pt x="34" y="10"/>
                  <a:pt x="35" y="10"/>
                </a:cubicBezTo>
                <a:cubicBezTo>
                  <a:pt x="35" y="10"/>
                  <a:pt x="35" y="9"/>
                  <a:pt x="35" y="9"/>
                </a:cubicBezTo>
                <a:cubicBezTo>
                  <a:pt x="35" y="9"/>
                  <a:pt x="35" y="8"/>
                  <a:pt x="35" y="8"/>
                </a:cubicBezTo>
                <a:cubicBezTo>
                  <a:pt x="34" y="7"/>
                  <a:pt x="33" y="8"/>
                  <a:pt x="34" y="8"/>
                </a:cubicBezTo>
                <a:cubicBezTo>
                  <a:pt x="34" y="8"/>
                  <a:pt x="33" y="10"/>
                  <a:pt x="32" y="9"/>
                </a:cubicBezTo>
                <a:cubicBezTo>
                  <a:pt x="32" y="9"/>
                  <a:pt x="32" y="8"/>
                  <a:pt x="31" y="8"/>
                </a:cubicBezTo>
                <a:cubicBezTo>
                  <a:pt x="31" y="8"/>
                  <a:pt x="31" y="8"/>
                  <a:pt x="31" y="9"/>
                </a:cubicBezTo>
                <a:cubicBezTo>
                  <a:pt x="31" y="8"/>
                  <a:pt x="30" y="8"/>
                  <a:pt x="29" y="8"/>
                </a:cubicBezTo>
                <a:cubicBezTo>
                  <a:pt x="30" y="7"/>
                  <a:pt x="29" y="7"/>
                  <a:pt x="29" y="7"/>
                </a:cubicBezTo>
                <a:cubicBezTo>
                  <a:pt x="29" y="6"/>
                  <a:pt x="28" y="6"/>
                  <a:pt x="27" y="6"/>
                </a:cubicBezTo>
                <a:cubicBezTo>
                  <a:pt x="27" y="7"/>
                  <a:pt x="28" y="8"/>
                  <a:pt x="29" y="8"/>
                </a:cubicBezTo>
                <a:cubicBezTo>
                  <a:pt x="29" y="8"/>
                  <a:pt x="29" y="8"/>
                  <a:pt x="29" y="8"/>
                </a:cubicBezTo>
                <a:cubicBezTo>
                  <a:pt x="29" y="8"/>
                  <a:pt x="28" y="9"/>
                  <a:pt x="28" y="9"/>
                </a:cubicBezTo>
                <a:cubicBezTo>
                  <a:pt x="28" y="9"/>
                  <a:pt x="28" y="10"/>
                  <a:pt x="28" y="10"/>
                </a:cubicBezTo>
                <a:cubicBezTo>
                  <a:pt x="27" y="10"/>
                  <a:pt x="27" y="9"/>
                  <a:pt x="27" y="9"/>
                </a:cubicBezTo>
                <a:cubicBezTo>
                  <a:pt x="28" y="9"/>
                  <a:pt x="26" y="9"/>
                  <a:pt x="26" y="9"/>
                </a:cubicBezTo>
                <a:cubicBezTo>
                  <a:pt x="25" y="9"/>
                  <a:pt x="24" y="9"/>
                  <a:pt x="24" y="9"/>
                </a:cubicBezTo>
                <a:cubicBezTo>
                  <a:pt x="24" y="8"/>
                  <a:pt x="24" y="7"/>
                  <a:pt x="24" y="8"/>
                </a:cubicBezTo>
                <a:cubicBezTo>
                  <a:pt x="24" y="7"/>
                  <a:pt x="23" y="7"/>
                  <a:pt x="23" y="7"/>
                </a:cubicBezTo>
                <a:cubicBezTo>
                  <a:pt x="22" y="7"/>
                  <a:pt x="21" y="8"/>
                  <a:pt x="19" y="9"/>
                </a:cubicBezTo>
                <a:cubicBezTo>
                  <a:pt x="19" y="9"/>
                  <a:pt x="20" y="9"/>
                  <a:pt x="20" y="9"/>
                </a:cubicBezTo>
                <a:cubicBezTo>
                  <a:pt x="20" y="8"/>
                  <a:pt x="20" y="8"/>
                  <a:pt x="21" y="8"/>
                </a:cubicBezTo>
                <a:cubicBezTo>
                  <a:pt x="21" y="8"/>
                  <a:pt x="22" y="7"/>
                  <a:pt x="22" y="8"/>
                </a:cubicBezTo>
                <a:cubicBezTo>
                  <a:pt x="22" y="8"/>
                  <a:pt x="23" y="8"/>
                  <a:pt x="23" y="8"/>
                </a:cubicBezTo>
                <a:cubicBezTo>
                  <a:pt x="23" y="8"/>
                  <a:pt x="23" y="8"/>
                  <a:pt x="23" y="9"/>
                </a:cubicBezTo>
                <a:cubicBezTo>
                  <a:pt x="23" y="8"/>
                  <a:pt x="23" y="9"/>
                  <a:pt x="22" y="9"/>
                </a:cubicBezTo>
                <a:cubicBezTo>
                  <a:pt x="22" y="9"/>
                  <a:pt x="21" y="9"/>
                  <a:pt x="21" y="9"/>
                </a:cubicBezTo>
                <a:cubicBezTo>
                  <a:pt x="21" y="9"/>
                  <a:pt x="22" y="10"/>
                  <a:pt x="22" y="10"/>
                </a:cubicBezTo>
                <a:cubicBezTo>
                  <a:pt x="21" y="9"/>
                  <a:pt x="21" y="9"/>
                  <a:pt x="20" y="9"/>
                </a:cubicBezTo>
                <a:cubicBezTo>
                  <a:pt x="20" y="9"/>
                  <a:pt x="19" y="9"/>
                  <a:pt x="19" y="9"/>
                </a:cubicBezTo>
                <a:cubicBezTo>
                  <a:pt x="15" y="11"/>
                  <a:pt x="12" y="14"/>
                  <a:pt x="10" y="18"/>
                </a:cubicBezTo>
                <a:cubicBezTo>
                  <a:pt x="10" y="18"/>
                  <a:pt x="10" y="18"/>
                  <a:pt x="10" y="18"/>
                </a:cubicBezTo>
                <a:cubicBezTo>
                  <a:pt x="10" y="18"/>
                  <a:pt x="10" y="19"/>
                  <a:pt x="11" y="19"/>
                </a:cubicBezTo>
                <a:cubicBezTo>
                  <a:pt x="11" y="19"/>
                  <a:pt x="11" y="19"/>
                  <a:pt x="11" y="19"/>
                </a:cubicBezTo>
                <a:cubicBezTo>
                  <a:pt x="11" y="19"/>
                  <a:pt x="13" y="20"/>
                  <a:pt x="13" y="21"/>
                </a:cubicBezTo>
                <a:cubicBezTo>
                  <a:pt x="13" y="21"/>
                  <a:pt x="13" y="21"/>
                  <a:pt x="14" y="21"/>
                </a:cubicBezTo>
                <a:cubicBezTo>
                  <a:pt x="14" y="22"/>
                  <a:pt x="13" y="22"/>
                  <a:pt x="13" y="22"/>
                </a:cubicBezTo>
                <a:cubicBezTo>
                  <a:pt x="13" y="22"/>
                  <a:pt x="12" y="21"/>
                  <a:pt x="12" y="22"/>
                </a:cubicBezTo>
                <a:cubicBezTo>
                  <a:pt x="12" y="22"/>
                  <a:pt x="12" y="23"/>
                  <a:pt x="13" y="23"/>
                </a:cubicBezTo>
                <a:cubicBezTo>
                  <a:pt x="12" y="23"/>
                  <a:pt x="12" y="25"/>
                  <a:pt x="12" y="26"/>
                </a:cubicBezTo>
                <a:cubicBezTo>
                  <a:pt x="12" y="26"/>
                  <a:pt x="12" y="26"/>
                  <a:pt x="12" y="26"/>
                </a:cubicBezTo>
                <a:cubicBezTo>
                  <a:pt x="12" y="26"/>
                  <a:pt x="13" y="28"/>
                  <a:pt x="13" y="28"/>
                </a:cubicBezTo>
                <a:cubicBezTo>
                  <a:pt x="13" y="28"/>
                  <a:pt x="14" y="30"/>
                  <a:pt x="15" y="30"/>
                </a:cubicBezTo>
                <a:cubicBezTo>
                  <a:pt x="15" y="30"/>
                  <a:pt x="16" y="31"/>
                  <a:pt x="16" y="31"/>
                </a:cubicBezTo>
                <a:cubicBezTo>
                  <a:pt x="17" y="32"/>
                  <a:pt x="17" y="33"/>
                  <a:pt x="17" y="33"/>
                </a:cubicBezTo>
                <a:cubicBezTo>
                  <a:pt x="17" y="34"/>
                  <a:pt x="18" y="34"/>
                  <a:pt x="18" y="35"/>
                </a:cubicBezTo>
                <a:cubicBezTo>
                  <a:pt x="18" y="35"/>
                  <a:pt x="18" y="35"/>
                  <a:pt x="18" y="35"/>
                </a:cubicBezTo>
                <a:cubicBezTo>
                  <a:pt x="18" y="35"/>
                  <a:pt x="19" y="35"/>
                  <a:pt x="19" y="36"/>
                </a:cubicBezTo>
                <a:cubicBezTo>
                  <a:pt x="19" y="36"/>
                  <a:pt x="19" y="37"/>
                  <a:pt x="19" y="37"/>
                </a:cubicBezTo>
                <a:cubicBezTo>
                  <a:pt x="20" y="36"/>
                  <a:pt x="19" y="35"/>
                  <a:pt x="18" y="34"/>
                </a:cubicBezTo>
                <a:cubicBezTo>
                  <a:pt x="18" y="34"/>
                  <a:pt x="18" y="34"/>
                  <a:pt x="18" y="33"/>
                </a:cubicBezTo>
                <a:cubicBezTo>
                  <a:pt x="18" y="33"/>
                  <a:pt x="18" y="32"/>
                  <a:pt x="17" y="32"/>
                </a:cubicBezTo>
                <a:cubicBezTo>
                  <a:pt x="18" y="32"/>
                  <a:pt x="18" y="32"/>
                  <a:pt x="18" y="33"/>
                </a:cubicBezTo>
                <a:cubicBezTo>
                  <a:pt x="18" y="33"/>
                  <a:pt x="20" y="35"/>
                  <a:pt x="20" y="35"/>
                </a:cubicBezTo>
                <a:cubicBezTo>
                  <a:pt x="20" y="35"/>
                  <a:pt x="21" y="37"/>
                  <a:pt x="21" y="37"/>
                </a:cubicBezTo>
                <a:cubicBezTo>
                  <a:pt x="21" y="37"/>
                  <a:pt x="22" y="37"/>
                  <a:pt x="22" y="38"/>
                </a:cubicBezTo>
                <a:cubicBezTo>
                  <a:pt x="22" y="38"/>
                  <a:pt x="22" y="39"/>
                  <a:pt x="23" y="40"/>
                </a:cubicBezTo>
                <a:cubicBezTo>
                  <a:pt x="23" y="41"/>
                  <a:pt x="24" y="41"/>
                  <a:pt x="25" y="41"/>
                </a:cubicBezTo>
                <a:cubicBezTo>
                  <a:pt x="25" y="42"/>
                  <a:pt x="26" y="42"/>
                  <a:pt x="26" y="42"/>
                </a:cubicBezTo>
                <a:cubicBezTo>
                  <a:pt x="27" y="43"/>
                  <a:pt x="27" y="42"/>
                  <a:pt x="28" y="42"/>
                </a:cubicBezTo>
                <a:cubicBezTo>
                  <a:pt x="29" y="42"/>
                  <a:pt x="29" y="43"/>
                  <a:pt x="30" y="44"/>
                </a:cubicBezTo>
                <a:cubicBezTo>
                  <a:pt x="31" y="44"/>
                  <a:pt x="32" y="44"/>
                  <a:pt x="32" y="44"/>
                </a:cubicBezTo>
                <a:cubicBezTo>
                  <a:pt x="32" y="44"/>
                  <a:pt x="33" y="46"/>
                  <a:pt x="33" y="46"/>
                </a:cubicBezTo>
                <a:cubicBezTo>
                  <a:pt x="34" y="46"/>
                  <a:pt x="34" y="47"/>
                  <a:pt x="35" y="47"/>
                </a:cubicBezTo>
                <a:cubicBezTo>
                  <a:pt x="35" y="47"/>
                  <a:pt x="35" y="47"/>
                  <a:pt x="35" y="47"/>
                </a:cubicBezTo>
                <a:cubicBezTo>
                  <a:pt x="35" y="47"/>
                  <a:pt x="36" y="48"/>
                  <a:pt x="36" y="48"/>
                </a:cubicBezTo>
                <a:cubicBezTo>
                  <a:pt x="36" y="48"/>
                  <a:pt x="36" y="47"/>
                  <a:pt x="36" y="47"/>
                </a:cubicBezTo>
                <a:cubicBezTo>
                  <a:pt x="36" y="47"/>
                  <a:pt x="35" y="47"/>
                  <a:pt x="34" y="46"/>
                </a:cubicBezTo>
                <a:cubicBezTo>
                  <a:pt x="34" y="46"/>
                  <a:pt x="34" y="45"/>
                  <a:pt x="34" y="45"/>
                </a:cubicBezTo>
                <a:cubicBezTo>
                  <a:pt x="35" y="45"/>
                  <a:pt x="35" y="44"/>
                  <a:pt x="34" y="43"/>
                </a:cubicBezTo>
                <a:cubicBezTo>
                  <a:pt x="34" y="43"/>
                  <a:pt x="34" y="43"/>
                  <a:pt x="34" y="42"/>
                </a:cubicBezTo>
                <a:cubicBezTo>
                  <a:pt x="33" y="43"/>
                  <a:pt x="33" y="42"/>
                  <a:pt x="32" y="42"/>
                </a:cubicBezTo>
                <a:cubicBezTo>
                  <a:pt x="32" y="42"/>
                  <a:pt x="32" y="42"/>
                  <a:pt x="32" y="42"/>
                </a:cubicBezTo>
                <a:cubicBezTo>
                  <a:pt x="32" y="42"/>
                  <a:pt x="32" y="43"/>
                  <a:pt x="32" y="42"/>
                </a:cubicBezTo>
                <a:cubicBezTo>
                  <a:pt x="32" y="42"/>
                  <a:pt x="32" y="41"/>
                  <a:pt x="32" y="41"/>
                </a:cubicBezTo>
                <a:cubicBezTo>
                  <a:pt x="32" y="40"/>
                  <a:pt x="33" y="39"/>
                  <a:pt x="32" y="39"/>
                </a:cubicBezTo>
                <a:cubicBezTo>
                  <a:pt x="31" y="39"/>
                  <a:pt x="31" y="39"/>
                  <a:pt x="31" y="40"/>
                </a:cubicBezTo>
                <a:cubicBezTo>
                  <a:pt x="30" y="40"/>
                  <a:pt x="30" y="40"/>
                  <a:pt x="30" y="41"/>
                </a:cubicBezTo>
                <a:cubicBezTo>
                  <a:pt x="30" y="41"/>
                  <a:pt x="28" y="41"/>
                  <a:pt x="28" y="41"/>
                </a:cubicBezTo>
                <a:cubicBezTo>
                  <a:pt x="27" y="40"/>
                  <a:pt x="27" y="39"/>
                  <a:pt x="27" y="38"/>
                </a:cubicBezTo>
                <a:cubicBezTo>
                  <a:pt x="27" y="37"/>
                  <a:pt x="27" y="36"/>
                  <a:pt x="27" y="35"/>
                </a:cubicBezTo>
                <a:cubicBezTo>
                  <a:pt x="27" y="35"/>
                  <a:pt x="27" y="34"/>
                  <a:pt x="27" y="34"/>
                </a:cubicBezTo>
                <a:cubicBezTo>
                  <a:pt x="28" y="34"/>
                  <a:pt x="28" y="34"/>
                  <a:pt x="28" y="34"/>
                </a:cubicBezTo>
                <a:cubicBezTo>
                  <a:pt x="28" y="34"/>
                  <a:pt x="28" y="34"/>
                  <a:pt x="28" y="34"/>
                </a:cubicBezTo>
                <a:cubicBezTo>
                  <a:pt x="28" y="34"/>
                  <a:pt x="29" y="33"/>
                  <a:pt x="30" y="34"/>
                </a:cubicBezTo>
                <a:cubicBezTo>
                  <a:pt x="30" y="34"/>
                  <a:pt x="31" y="34"/>
                  <a:pt x="31" y="33"/>
                </a:cubicBezTo>
                <a:cubicBezTo>
                  <a:pt x="31" y="33"/>
                  <a:pt x="31" y="33"/>
                  <a:pt x="31" y="33"/>
                </a:cubicBezTo>
                <a:cubicBezTo>
                  <a:pt x="31" y="33"/>
                  <a:pt x="31" y="33"/>
                  <a:pt x="32" y="33"/>
                </a:cubicBezTo>
                <a:cubicBezTo>
                  <a:pt x="32" y="33"/>
                  <a:pt x="33" y="33"/>
                  <a:pt x="33" y="33"/>
                </a:cubicBezTo>
                <a:cubicBezTo>
                  <a:pt x="34" y="34"/>
                  <a:pt x="34" y="34"/>
                  <a:pt x="34" y="33"/>
                </a:cubicBezTo>
                <a:cubicBezTo>
                  <a:pt x="35" y="34"/>
                  <a:pt x="35" y="34"/>
                  <a:pt x="35" y="34"/>
                </a:cubicBezTo>
                <a:cubicBezTo>
                  <a:pt x="35" y="35"/>
                  <a:pt x="35" y="36"/>
                  <a:pt x="36" y="36"/>
                </a:cubicBezTo>
                <a:cubicBezTo>
                  <a:pt x="36" y="37"/>
                  <a:pt x="36" y="35"/>
                  <a:pt x="36" y="35"/>
                </a:cubicBezTo>
                <a:cubicBezTo>
                  <a:pt x="36" y="35"/>
                  <a:pt x="36" y="33"/>
                  <a:pt x="36" y="33"/>
                </a:cubicBezTo>
                <a:cubicBezTo>
                  <a:pt x="35" y="33"/>
                  <a:pt x="35" y="32"/>
                  <a:pt x="36" y="31"/>
                </a:cubicBezTo>
                <a:cubicBezTo>
                  <a:pt x="36" y="31"/>
                  <a:pt x="37" y="31"/>
                  <a:pt x="37" y="31"/>
                </a:cubicBezTo>
                <a:cubicBezTo>
                  <a:pt x="38" y="30"/>
                  <a:pt x="38" y="30"/>
                  <a:pt x="38" y="29"/>
                </a:cubicBezTo>
                <a:cubicBezTo>
                  <a:pt x="38" y="29"/>
                  <a:pt x="38" y="29"/>
                  <a:pt x="38" y="29"/>
                </a:cubicBezTo>
                <a:cubicBezTo>
                  <a:pt x="38" y="29"/>
                  <a:pt x="38" y="28"/>
                  <a:pt x="38" y="29"/>
                </a:cubicBezTo>
                <a:cubicBezTo>
                  <a:pt x="38" y="28"/>
                  <a:pt x="38" y="28"/>
                  <a:pt x="38" y="28"/>
                </a:cubicBezTo>
                <a:cubicBezTo>
                  <a:pt x="38" y="28"/>
                  <a:pt x="38" y="27"/>
                  <a:pt x="38" y="27"/>
                </a:cubicBezTo>
                <a:cubicBezTo>
                  <a:pt x="39" y="28"/>
                  <a:pt x="40" y="27"/>
                  <a:pt x="39" y="26"/>
                </a:cubicBezTo>
                <a:cubicBezTo>
                  <a:pt x="40" y="26"/>
                  <a:pt x="41" y="26"/>
                  <a:pt x="41" y="26"/>
                </a:cubicBezTo>
                <a:cubicBezTo>
                  <a:pt x="41" y="26"/>
                  <a:pt x="41" y="25"/>
                  <a:pt x="41" y="25"/>
                </a:cubicBezTo>
                <a:cubicBezTo>
                  <a:pt x="42" y="24"/>
                  <a:pt x="42" y="24"/>
                  <a:pt x="42" y="24"/>
                </a:cubicBezTo>
                <a:cubicBezTo>
                  <a:pt x="42" y="24"/>
                  <a:pt x="43" y="24"/>
                  <a:pt x="43" y="23"/>
                </a:cubicBezTo>
                <a:cubicBezTo>
                  <a:pt x="44" y="24"/>
                  <a:pt x="45" y="23"/>
                  <a:pt x="44" y="22"/>
                </a:cubicBezTo>
                <a:cubicBezTo>
                  <a:pt x="44" y="22"/>
                  <a:pt x="44" y="22"/>
                  <a:pt x="43" y="22"/>
                </a:cubicBezTo>
                <a:cubicBezTo>
                  <a:pt x="44" y="22"/>
                  <a:pt x="44" y="22"/>
                  <a:pt x="44" y="22"/>
                </a:cubicBezTo>
                <a:cubicBezTo>
                  <a:pt x="45" y="21"/>
                  <a:pt x="44" y="21"/>
                  <a:pt x="44" y="21"/>
                </a:cubicBezTo>
                <a:cubicBezTo>
                  <a:pt x="43" y="21"/>
                  <a:pt x="43" y="21"/>
                  <a:pt x="42" y="21"/>
                </a:cubicBezTo>
                <a:cubicBezTo>
                  <a:pt x="42" y="22"/>
                  <a:pt x="42" y="22"/>
                  <a:pt x="41" y="22"/>
                </a:cubicBezTo>
                <a:close/>
                <a:moveTo>
                  <a:pt x="50" y="49"/>
                </a:moveTo>
                <a:cubicBezTo>
                  <a:pt x="50" y="49"/>
                  <a:pt x="49" y="49"/>
                  <a:pt x="49" y="49"/>
                </a:cubicBezTo>
                <a:cubicBezTo>
                  <a:pt x="49" y="49"/>
                  <a:pt x="48" y="48"/>
                  <a:pt x="48" y="48"/>
                </a:cubicBezTo>
                <a:cubicBezTo>
                  <a:pt x="48" y="48"/>
                  <a:pt x="47" y="47"/>
                  <a:pt x="47" y="47"/>
                </a:cubicBezTo>
                <a:cubicBezTo>
                  <a:pt x="46" y="46"/>
                  <a:pt x="46" y="46"/>
                  <a:pt x="45" y="46"/>
                </a:cubicBezTo>
                <a:cubicBezTo>
                  <a:pt x="45" y="46"/>
                  <a:pt x="44" y="47"/>
                  <a:pt x="44" y="47"/>
                </a:cubicBezTo>
                <a:cubicBezTo>
                  <a:pt x="44" y="46"/>
                  <a:pt x="43" y="46"/>
                  <a:pt x="43" y="46"/>
                </a:cubicBezTo>
                <a:cubicBezTo>
                  <a:pt x="42" y="46"/>
                  <a:pt x="42" y="45"/>
                  <a:pt x="41" y="46"/>
                </a:cubicBezTo>
                <a:cubicBezTo>
                  <a:pt x="41" y="46"/>
                  <a:pt x="41" y="46"/>
                  <a:pt x="41" y="47"/>
                </a:cubicBezTo>
                <a:cubicBezTo>
                  <a:pt x="40" y="46"/>
                  <a:pt x="41" y="46"/>
                  <a:pt x="41" y="45"/>
                </a:cubicBezTo>
                <a:cubicBezTo>
                  <a:pt x="40" y="45"/>
                  <a:pt x="39" y="46"/>
                  <a:pt x="39" y="46"/>
                </a:cubicBezTo>
                <a:cubicBezTo>
                  <a:pt x="39" y="46"/>
                  <a:pt x="39" y="46"/>
                  <a:pt x="38" y="46"/>
                </a:cubicBezTo>
                <a:cubicBezTo>
                  <a:pt x="38" y="47"/>
                  <a:pt x="38" y="47"/>
                  <a:pt x="38" y="47"/>
                </a:cubicBezTo>
                <a:cubicBezTo>
                  <a:pt x="38" y="47"/>
                  <a:pt x="37" y="47"/>
                  <a:pt x="37" y="47"/>
                </a:cubicBezTo>
                <a:cubicBezTo>
                  <a:pt x="37" y="48"/>
                  <a:pt x="37" y="49"/>
                  <a:pt x="37" y="50"/>
                </a:cubicBezTo>
                <a:cubicBezTo>
                  <a:pt x="38" y="50"/>
                  <a:pt x="37" y="51"/>
                  <a:pt x="37" y="52"/>
                </a:cubicBezTo>
                <a:cubicBezTo>
                  <a:pt x="37" y="52"/>
                  <a:pt x="36" y="53"/>
                  <a:pt x="36" y="53"/>
                </a:cubicBezTo>
                <a:cubicBezTo>
                  <a:pt x="36" y="54"/>
                  <a:pt x="36" y="54"/>
                  <a:pt x="36" y="54"/>
                </a:cubicBezTo>
                <a:cubicBezTo>
                  <a:pt x="36" y="55"/>
                  <a:pt x="36" y="55"/>
                  <a:pt x="36" y="56"/>
                </a:cubicBezTo>
                <a:cubicBezTo>
                  <a:pt x="36" y="56"/>
                  <a:pt x="36" y="56"/>
                  <a:pt x="36" y="57"/>
                </a:cubicBezTo>
                <a:cubicBezTo>
                  <a:pt x="41" y="56"/>
                  <a:pt x="46" y="53"/>
                  <a:pt x="50" y="49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4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262380" y="4537416"/>
            <a:ext cx="416625" cy="369349"/>
          </a:xfrm>
          <a:custGeom>
            <a:avLst/>
            <a:gdLst/>
            <a:ahLst/>
            <a:cxnLst>
              <a:cxn ang="0">
                <a:pos x="7" y="9"/>
              </a:cxn>
              <a:cxn ang="0">
                <a:pos x="7" y="57"/>
              </a:cxn>
              <a:cxn ang="0">
                <a:pos x="6" y="58"/>
              </a:cxn>
              <a:cxn ang="0">
                <a:pos x="4" y="58"/>
              </a:cxn>
              <a:cxn ang="0">
                <a:pos x="2" y="57"/>
              </a:cxn>
              <a:cxn ang="0">
                <a:pos x="2" y="9"/>
              </a:cxn>
              <a:cxn ang="0">
                <a:pos x="0" y="4"/>
              </a:cxn>
              <a:cxn ang="0">
                <a:pos x="5" y="0"/>
              </a:cxn>
              <a:cxn ang="0">
                <a:pos x="10" y="4"/>
              </a:cxn>
              <a:cxn ang="0">
                <a:pos x="7" y="9"/>
              </a:cxn>
              <a:cxn ang="0">
                <a:pos x="65" y="36"/>
              </a:cxn>
              <a:cxn ang="0">
                <a:pos x="63" y="38"/>
              </a:cxn>
              <a:cxn ang="0">
                <a:pos x="49" y="43"/>
              </a:cxn>
              <a:cxn ang="0">
                <a:pos x="31" y="37"/>
              </a:cxn>
              <a:cxn ang="0">
                <a:pos x="13" y="43"/>
              </a:cxn>
              <a:cxn ang="0">
                <a:pos x="12" y="43"/>
              </a:cxn>
              <a:cxn ang="0">
                <a:pos x="10" y="41"/>
              </a:cxn>
              <a:cxn ang="0">
                <a:pos x="10" y="13"/>
              </a:cxn>
              <a:cxn ang="0">
                <a:pos x="11" y="11"/>
              </a:cxn>
              <a:cxn ang="0">
                <a:pos x="14" y="9"/>
              </a:cxn>
              <a:cxn ang="0">
                <a:pos x="30" y="4"/>
              </a:cxn>
              <a:cxn ang="0">
                <a:pos x="46" y="9"/>
              </a:cxn>
              <a:cxn ang="0">
                <a:pos x="49" y="10"/>
              </a:cxn>
              <a:cxn ang="0">
                <a:pos x="63" y="4"/>
              </a:cxn>
              <a:cxn ang="0">
                <a:pos x="65" y="7"/>
              </a:cxn>
              <a:cxn ang="0">
                <a:pos x="65" y="36"/>
              </a:cxn>
            </a:cxnLst>
            <a:rect l="0" t="0" r="r" b="b"/>
            <a:pathLst>
              <a:path w="65" h="58">
                <a:moveTo>
                  <a:pt x="7" y="9"/>
                </a:moveTo>
                <a:cubicBezTo>
                  <a:pt x="7" y="57"/>
                  <a:pt x="7" y="57"/>
                  <a:pt x="7" y="57"/>
                </a:cubicBezTo>
                <a:cubicBezTo>
                  <a:pt x="7" y="57"/>
                  <a:pt x="7" y="58"/>
                  <a:pt x="6" y="58"/>
                </a:cubicBezTo>
                <a:cubicBezTo>
                  <a:pt x="4" y="58"/>
                  <a:pt x="4" y="58"/>
                  <a:pt x="4" y="58"/>
                </a:cubicBezTo>
                <a:cubicBezTo>
                  <a:pt x="3" y="58"/>
                  <a:pt x="2" y="57"/>
                  <a:pt x="2" y="57"/>
                </a:cubicBezTo>
                <a:cubicBezTo>
                  <a:pt x="2" y="9"/>
                  <a:pt x="2" y="9"/>
                  <a:pt x="2" y="9"/>
                </a:cubicBezTo>
                <a:cubicBezTo>
                  <a:pt x="1" y="8"/>
                  <a:pt x="0" y="6"/>
                  <a:pt x="0" y="4"/>
                </a:cubicBezTo>
                <a:cubicBezTo>
                  <a:pt x="0" y="2"/>
                  <a:pt x="2" y="0"/>
                  <a:pt x="5" y="0"/>
                </a:cubicBezTo>
                <a:cubicBezTo>
                  <a:pt x="7" y="0"/>
                  <a:pt x="10" y="2"/>
                  <a:pt x="10" y="4"/>
                </a:cubicBezTo>
                <a:cubicBezTo>
                  <a:pt x="10" y="6"/>
                  <a:pt x="9" y="8"/>
                  <a:pt x="7" y="9"/>
                </a:cubicBezTo>
                <a:close/>
                <a:moveTo>
                  <a:pt x="65" y="36"/>
                </a:moveTo>
                <a:cubicBezTo>
                  <a:pt x="65" y="37"/>
                  <a:pt x="65" y="38"/>
                  <a:pt x="63" y="38"/>
                </a:cubicBezTo>
                <a:cubicBezTo>
                  <a:pt x="59" y="41"/>
                  <a:pt x="54" y="43"/>
                  <a:pt x="49" y="43"/>
                </a:cubicBezTo>
                <a:cubicBezTo>
                  <a:pt x="43" y="43"/>
                  <a:pt x="39" y="37"/>
                  <a:pt x="31" y="37"/>
                </a:cubicBezTo>
                <a:cubicBezTo>
                  <a:pt x="25" y="37"/>
                  <a:pt x="19" y="40"/>
                  <a:pt x="13" y="43"/>
                </a:cubicBezTo>
                <a:cubicBezTo>
                  <a:pt x="13" y="43"/>
                  <a:pt x="12" y="43"/>
                  <a:pt x="12" y="43"/>
                </a:cubicBezTo>
                <a:cubicBezTo>
                  <a:pt x="11" y="43"/>
                  <a:pt x="10" y="42"/>
                  <a:pt x="10" y="41"/>
                </a:cubicBezTo>
                <a:cubicBezTo>
                  <a:pt x="10" y="13"/>
                  <a:pt x="10" y="13"/>
                  <a:pt x="10" y="13"/>
                </a:cubicBezTo>
                <a:cubicBezTo>
                  <a:pt x="10" y="12"/>
                  <a:pt x="10" y="11"/>
                  <a:pt x="11" y="11"/>
                </a:cubicBezTo>
                <a:cubicBezTo>
                  <a:pt x="12" y="10"/>
                  <a:pt x="13" y="9"/>
                  <a:pt x="14" y="9"/>
                </a:cubicBezTo>
                <a:cubicBezTo>
                  <a:pt x="19" y="7"/>
                  <a:pt x="24" y="4"/>
                  <a:pt x="30" y="4"/>
                </a:cubicBezTo>
                <a:cubicBezTo>
                  <a:pt x="36" y="4"/>
                  <a:pt x="40" y="6"/>
                  <a:pt x="46" y="9"/>
                </a:cubicBezTo>
                <a:cubicBezTo>
                  <a:pt x="47" y="9"/>
                  <a:pt x="48" y="10"/>
                  <a:pt x="49" y="10"/>
                </a:cubicBezTo>
                <a:cubicBezTo>
                  <a:pt x="55" y="10"/>
                  <a:pt x="61" y="4"/>
                  <a:pt x="63" y="4"/>
                </a:cubicBezTo>
                <a:cubicBezTo>
                  <a:pt x="64" y="4"/>
                  <a:pt x="65" y="6"/>
                  <a:pt x="65" y="7"/>
                </a:cubicBezTo>
                <a:lnTo>
                  <a:pt x="65" y="36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4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548669" y="4298886"/>
            <a:ext cx="339735" cy="509601"/>
          </a:xfrm>
          <a:custGeom>
            <a:avLst/>
            <a:gdLst/>
            <a:ahLst/>
            <a:cxnLst>
              <a:cxn ang="0">
                <a:pos x="38" y="26"/>
              </a:cxn>
              <a:cxn ang="0">
                <a:pos x="24" y="55"/>
              </a:cxn>
              <a:cxn ang="0">
                <a:pos x="20" y="58"/>
              </a:cxn>
              <a:cxn ang="0">
                <a:pos x="16" y="55"/>
              </a:cxn>
              <a:cxn ang="0">
                <a:pos x="2" y="26"/>
              </a:cxn>
              <a:cxn ang="0">
                <a:pos x="0" y="19"/>
              </a:cxn>
              <a:cxn ang="0">
                <a:pos x="20" y="0"/>
              </a:cxn>
              <a:cxn ang="0">
                <a:pos x="39" y="19"/>
              </a:cxn>
              <a:cxn ang="0">
                <a:pos x="38" y="26"/>
              </a:cxn>
              <a:cxn ang="0">
                <a:pos x="20" y="9"/>
              </a:cxn>
              <a:cxn ang="0">
                <a:pos x="10" y="19"/>
              </a:cxn>
              <a:cxn ang="0">
                <a:pos x="20" y="29"/>
              </a:cxn>
              <a:cxn ang="0">
                <a:pos x="30" y="19"/>
              </a:cxn>
              <a:cxn ang="0">
                <a:pos x="20" y="9"/>
              </a:cxn>
            </a:cxnLst>
            <a:rect l="0" t="0" r="r" b="b"/>
            <a:pathLst>
              <a:path w="39" h="58">
                <a:moveTo>
                  <a:pt x="38" y="26"/>
                </a:moveTo>
                <a:cubicBezTo>
                  <a:pt x="24" y="55"/>
                  <a:pt x="24" y="55"/>
                  <a:pt x="24" y="55"/>
                </a:cubicBezTo>
                <a:cubicBezTo>
                  <a:pt x="23" y="57"/>
                  <a:pt x="22" y="58"/>
                  <a:pt x="20" y="58"/>
                </a:cubicBezTo>
                <a:cubicBezTo>
                  <a:pt x="18" y="58"/>
                  <a:pt x="16" y="57"/>
                  <a:pt x="16" y="55"/>
                </a:cubicBezTo>
                <a:cubicBezTo>
                  <a:pt x="2" y="26"/>
                  <a:pt x="2" y="26"/>
                  <a:pt x="2" y="26"/>
                </a:cubicBezTo>
                <a:cubicBezTo>
                  <a:pt x="1" y="24"/>
                  <a:pt x="0" y="21"/>
                  <a:pt x="0" y="19"/>
                </a:cubicBezTo>
                <a:cubicBezTo>
                  <a:pt x="0" y="8"/>
                  <a:pt x="9" y="0"/>
                  <a:pt x="20" y="0"/>
                </a:cubicBezTo>
                <a:cubicBezTo>
                  <a:pt x="31" y="0"/>
                  <a:pt x="39" y="8"/>
                  <a:pt x="39" y="19"/>
                </a:cubicBezTo>
                <a:cubicBezTo>
                  <a:pt x="39" y="21"/>
                  <a:pt x="39" y="24"/>
                  <a:pt x="38" y="26"/>
                </a:cubicBezTo>
                <a:close/>
                <a:moveTo>
                  <a:pt x="20" y="9"/>
                </a:moveTo>
                <a:cubicBezTo>
                  <a:pt x="15" y="9"/>
                  <a:pt x="10" y="14"/>
                  <a:pt x="10" y="19"/>
                </a:cubicBezTo>
                <a:cubicBezTo>
                  <a:pt x="10" y="24"/>
                  <a:pt x="15" y="29"/>
                  <a:pt x="20" y="29"/>
                </a:cubicBezTo>
                <a:cubicBezTo>
                  <a:pt x="25" y="29"/>
                  <a:pt x="30" y="24"/>
                  <a:pt x="30" y="19"/>
                </a:cubicBezTo>
                <a:cubicBezTo>
                  <a:pt x="30" y="14"/>
                  <a:pt x="25" y="9"/>
                  <a:pt x="20" y="9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4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724657" y="3110923"/>
            <a:ext cx="496871" cy="478996"/>
          </a:xfrm>
          <a:custGeom>
            <a:avLst/>
            <a:gdLst/>
            <a:ahLst/>
            <a:cxnLst>
              <a:cxn ang="0">
                <a:pos x="16" y="54"/>
              </a:cxn>
              <a:cxn ang="0">
                <a:pos x="14" y="57"/>
              </a:cxn>
              <a:cxn ang="0">
                <a:pos x="2" y="57"/>
              </a:cxn>
              <a:cxn ang="0">
                <a:pos x="0" y="54"/>
              </a:cxn>
              <a:cxn ang="0">
                <a:pos x="0" y="29"/>
              </a:cxn>
              <a:cxn ang="0">
                <a:pos x="2" y="26"/>
              </a:cxn>
              <a:cxn ang="0">
                <a:pos x="14" y="26"/>
              </a:cxn>
              <a:cxn ang="0">
                <a:pos x="16" y="29"/>
              </a:cxn>
              <a:cxn ang="0">
                <a:pos x="16" y="54"/>
              </a:cxn>
              <a:cxn ang="0">
                <a:pos x="7" y="47"/>
              </a:cxn>
              <a:cxn ang="0">
                <a:pos x="5" y="49"/>
              </a:cxn>
              <a:cxn ang="0">
                <a:pos x="7" y="52"/>
              </a:cxn>
              <a:cxn ang="0">
                <a:pos x="10" y="49"/>
              </a:cxn>
              <a:cxn ang="0">
                <a:pos x="7" y="47"/>
              </a:cxn>
              <a:cxn ang="0">
                <a:pos x="62" y="35"/>
              </a:cxn>
              <a:cxn ang="0">
                <a:pos x="62" y="38"/>
              </a:cxn>
              <a:cxn ang="0">
                <a:pos x="61" y="43"/>
              </a:cxn>
              <a:cxn ang="0">
                <a:pos x="61" y="48"/>
              </a:cxn>
              <a:cxn ang="0">
                <a:pos x="59" y="52"/>
              </a:cxn>
              <a:cxn ang="0">
                <a:pos x="57" y="59"/>
              </a:cxn>
              <a:cxn ang="0">
                <a:pos x="49" y="62"/>
              </a:cxn>
              <a:cxn ang="0">
                <a:pos x="47" y="62"/>
              </a:cxn>
              <a:cxn ang="0">
                <a:pos x="44" y="62"/>
              </a:cxn>
              <a:cxn ang="0">
                <a:pos x="43" y="62"/>
              </a:cxn>
              <a:cxn ang="0">
                <a:pos x="28" y="59"/>
              </a:cxn>
              <a:cxn ang="0">
                <a:pos x="22" y="57"/>
              </a:cxn>
              <a:cxn ang="0">
                <a:pos x="19" y="54"/>
              </a:cxn>
              <a:cxn ang="0">
                <a:pos x="19" y="29"/>
              </a:cxn>
              <a:cxn ang="0">
                <a:pos x="21" y="26"/>
              </a:cxn>
              <a:cxn ang="0">
                <a:pos x="29" y="19"/>
              </a:cxn>
              <a:cxn ang="0">
                <a:pos x="33" y="14"/>
              </a:cxn>
              <a:cxn ang="0">
                <a:pos x="35" y="8"/>
              </a:cxn>
              <a:cxn ang="0">
                <a:pos x="38" y="1"/>
              </a:cxn>
              <a:cxn ang="0">
                <a:pos x="40" y="0"/>
              </a:cxn>
              <a:cxn ang="0">
                <a:pos x="49" y="11"/>
              </a:cxn>
              <a:cxn ang="0">
                <a:pos x="46" y="18"/>
              </a:cxn>
              <a:cxn ang="0">
                <a:pos x="45" y="21"/>
              </a:cxn>
              <a:cxn ang="0">
                <a:pos x="56" y="21"/>
              </a:cxn>
              <a:cxn ang="0">
                <a:pos x="64" y="29"/>
              </a:cxn>
              <a:cxn ang="0">
                <a:pos x="62" y="35"/>
              </a:cxn>
            </a:cxnLst>
            <a:rect l="0" t="0" r="r" b="b"/>
            <a:pathLst>
              <a:path w="64" h="62">
                <a:moveTo>
                  <a:pt x="16" y="54"/>
                </a:moveTo>
                <a:cubicBezTo>
                  <a:pt x="16" y="56"/>
                  <a:pt x="15" y="57"/>
                  <a:pt x="14" y="57"/>
                </a:cubicBezTo>
                <a:cubicBezTo>
                  <a:pt x="2" y="57"/>
                  <a:pt x="2" y="57"/>
                  <a:pt x="2" y="57"/>
                </a:cubicBezTo>
                <a:cubicBezTo>
                  <a:pt x="1" y="57"/>
                  <a:pt x="0" y="56"/>
                  <a:pt x="0" y="54"/>
                </a:cubicBezTo>
                <a:cubicBezTo>
                  <a:pt x="0" y="29"/>
                  <a:pt x="0" y="29"/>
                  <a:pt x="0" y="29"/>
                </a:cubicBezTo>
                <a:cubicBezTo>
                  <a:pt x="0" y="27"/>
                  <a:pt x="1" y="26"/>
                  <a:pt x="2" y="26"/>
                </a:cubicBezTo>
                <a:cubicBezTo>
                  <a:pt x="14" y="26"/>
                  <a:pt x="14" y="26"/>
                  <a:pt x="14" y="26"/>
                </a:cubicBezTo>
                <a:cubicBezTo>
                  <a:pt x="15" y="26"/>
                  <a:pt x="16" y="27"/>
                  <a:pt x="16" y="29"/>
                </a:cubicBezTo>
                <a:lnTo>
                  <a:pt x="16" y="54"/>
                </a:lnTo>
                <a:close/>
                <a:moveTo>
                  <a:pt x="7" y="47"/>
                </a:moveTo>
                <a:cubicBezTo>
                  <a:pt x="6" y="47"/>
                  <a:pt x="5" y="48"/>
                  <a:pt x="5" y="49"/>
                </a:cubicBezTo>
                <a:cubicBezTo>
                  <a:pt x="5" y="51"/>
                  <a:pt x="6" y="52"/>
                  <a:pt x="7" y="52"/>
                </a:cubicBezTo>
                <a:cubicBezTo>
                  <a:pt x="9" y="52"/>
                  <a:pt x="10" y="51"/>
                  <a:pt x="10" y="49"/>
                </a:cubicBezTo>
                <a:cubicBezTo>
                  <a:pt x="10" y="48"/>
                  <a:pt x="9" y="47"/>
                  <a:pt x="7" y="47"/>
                </a:cubicBezTo>
                <a:close/>
                <a:moveTo>
                  <a:pt x="62" y="35"/>
                </a:moveTo>
                <a:cubicBezTo>
                  <a:pt x="62" y="36"/>
                  <a:pt x="62" y="37"/>
                  <a:pt x="62" y="38"/>
                </a:cubicBezTo>
                <a:cubicBezTo>
                  <a:pt x="62" y="40"/>
                  <a:pt x="62" y="42"/>
                  <a:pt x="61" y="43"/>
                </a:cubicBezTo>
                <a:cubicBezTo>
                  <a:pt x="61" y="45"/>
                  <a:pt x="61" y="46"/>
                  <a:pt x="61" y="48"/>
                </a:cubicBezTo>
                <a:cubicBezTo>
                  <a:pt x="60" y="49"/>
                  <a:pt x="60" y="51"/>
                  <a:pt x="59" y="52"/>
                </a:cubicBezTo>
                <a:cubicBezTo>
                  <a:pt x="59" y="55"/>
                  <a:pt x="58" y="57"/>
                  <a:pt x="57" y="59"/>
                </a:cubicBezTo>
                <a:cubicBezTo>
                  <a:pt x="55" y="61"/>
                  <a:pt x="52" y="62"/>
                  <a:pt x="49" y="62"/>
                </a:cubicBezTo>
                <a:cubicBezTo>
                  <a:pt x="48" y="62"/>
                  <a:pt x="48" y="62"/>
                  <a:pt x="47" y="62"/>
                </a:cubicBezTo>
                <a:cubicBezTo>
                  <a:pt x="44" y="62"/>
                  <a:pt x="44" y="62"/>
                  <a:pt x="44" y="62"/>
                </a:cubicBezTo>
                <a:cubicBezTo>
                  <a:pt x="43" y="62"/>
                  <a:pt x="43" y="62"/>
                  <a:pt x="43" y="62"/>
                </a:cubicBezTo>
                <a:cubicBezTo>
                  <a:pt x="38" y="62"/>
                  <a:pt x="32" y="60"/>
                  <a:pt x="28" y="59"/>
                </a:cubicBezTo>
                <a:cubicBezTo>
                  <a:pt x="25" y="58"/>
                  <a:pt x="23" y="57"/>
                  <a:pt x="22" y="57"/>
                </a:cubicBezTo>
                <a:cubicBezTo>
                  <a:pt x="20" y="57"/>
                  <a:pt x="19" y="56"/>
                  <a:pt x="19" y="54"/>
                </a:cubicBezTo>
                <a:cubicBezTo>
                  <a:pt x="19" y="29"/>
                  <a:pt x="19" y="29"/>
                  <a:pt x="19" y="29"/>
                </a:cubicBezTo>
                <a:cubicBezTo>
                  <a:pt x="19" y="27"/>
                  <a:pt x="20" y="26"/>
                  <a:pt x="21" y="26"/>
                </a:cubicBezTo>
                <a:cubicBezTo>
                  <a:pt x="23" y="26"/>
                  <a:pt x="27" y="21"/>
                  <a:pt x="29" y="19"/>
                </a:cubicBezTo>
                <a:cubicBezTo>
                  <a:pt x="30" y="17"/>
                  <a:pt x="31" y="15"/>
                  <a:pt x="33" y="14"/>
                </a:cubicBezTo>
                <a:cubicBezTo>
                  <a:pt x="34" y="13"/>
                  <a:pt x="35" y="10"/>
                  <a:pt x="35" y="8"/>
                </a:cubicBezTo>
                <a:cubicBezTo>
                  <a:pt x="36" y="5"/>
                  <a:pt x="36" y="3"/>
                  <a:pt x="38" y="1"/>
                </a:cubicBezTo>
                <a:cubicBezTo>
                  <a:pt x="38" y="1"/>
                  <a:pt x="39" y="0"/>
                  <a:pt x="40" y="0"/>
                </a:cubicBezTo>
                <a:cubicBezTo>
                  <a:pt x="49" y="0"/>
                  <a:pt x="49" y="8"/>
                  <a:pt x="49" y="11"/>
                </a:cubicBezTo>
                <a:cubicBezTo>
                  <a:pt x="49" y="14"/>
                  <a:pt x="47" y="16"/>
                  <a:pt x="46" y="18"/>
                </a:cubicBezTo>
                <a:cubicBezTo>
                  <a:pt x="46" y="19"/>
                  <a:pt x="46" y="20"/>
                  <a:pt x="45" y="21"/>
                </a:cubicBezTo>
                <a:cubicBezTo>
                  <a:pt x="56" y="21"/>
                  <a:pt x="56" y="21"/>
                  <a:pt x="56" y="21"/>
                </a:cubicBezTo>
                <a:cubicBezTo>
                  <a:pt x="60" y="21"/>
                  <a:pt x="64" y="25"/>
                  <a:pt x="64" y="29"/>
                </a:cubicBezTo>
                <a:cubicBezTo>
                  <a:pt x="64" y="31"/>
                  <a:pt x="63" y="33"/>
                  <a:pt x="62" y="35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grpSp>
        <p:nvGrpSpPr>
          <p:cNvPr id="44" name="Group 43出自【趣你的PPT】(微信:qunideppt)：最优质的PPT资源库"/>
          <p:cNvGrpSpPr/>
          <p:nvPr/>
        </p:nvGrpSpPr>
        <p:grpSpPr>
          <a:xfrm>
            <a:off x="292512" y="271343"/>
            <a:ext cx="3264318" cy="306802"/>
            <a:chOff x="292512" y="271343"/>
            <a:chExt cx="3264318" cy="306802"/>
          </a:xfrm>
        </p:grpSpPr>
        <p:sp>
          <p:nvSpPr>
            <p:cNvPr id="45" name="出自【趣你的PPT】(微信:qunideppt)：最优质的PPT资源库"/>
            <p:cNvSpPr/>
            <p:nvPr/>
          </p:nvSpPr>
          <p:spPr>
            <a:xfrm rot="2652504">
              <a:off x="703257" y="279513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出自【趣你的PPT】(微信:qunideppt)：最优质的PPT资源库"/>
            <p:cNvSpPr/>
            <p:nvPr/>
          </p:nvSpPr>
          <p:spPr>
            <a:xfrm rot="2652504">
              <a:off x="292512" y="279511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出自【趣你的PPT】(微信:qunideppt)：最优质的PPT资源库"/>
            <p:cNvSpPr/>
            <p:nvPr/>
          </p:nvSpPr>
          <p:spPr>
            <a:xfrm rot="2652504">
              <a:off x="535424" y="313621"/>
              <a:ext cx="222253" cy="222253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出自【趣你的PPT】(微信:qunideppt)：最优质的PPT资源库"/>
            <p:cNvSpPr txBox="1">
              <a:spLocks/>
            </p:cNvSpPr>
            <p:nvPr/>
          </p:nvSpPr>
          <p:spPr>
            <a:xfrm>
              <a:off x="1125441" y="271343"/>
              <a:ext cx="2431389" cy="30680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/>
              <a:r>
                <a:rPr lang="zh-CN" altLang="en-US" sz="2000" b="1" dirty="0">
                  <a:solidFill>
                    <a:srgbClr val="40404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输入您的标题</a:t>
              </a:r>
              <a:endParaRPr lang="en-US" altLang="zh-CN" sz="2400" dirty="0">
                <a:solidFill>
                  <a:srgbClr val="404040"/>
                </a:solidFill>
                <a:latin typeface="Bebas Neue" panose="020B0606020202050201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670583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出自【趣你的PPT】(微信:qunideppt)：最优质的PPT资源库"/>
          <p:cNvSpPr/>
          <p:nvPr/>
        </p:nvSpPr>
        <p:spPr>
          <a:xfrm rot="5400000">
            <a:off x="4451198" y="2932542"/>
            <a:ext cx="3992880" cy="1871980"/>
          </a:xfrm>
          <a:prstGeom prst="trapezoid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出自【趣你的PPT】(微信:qunideppt)：最优质的PPT资源库"/>
          <p:cNvSpPr txBox="1"/>
          <p:nvPr/>
        </p:nvSpPr>
        <p:spPr>
          <a:xfrm>
            <a:off x="5571973" y="3028890"/>
            <a:ext cx="1751330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  <a:scene3d>
              <a:camera prst="orthographicFront">
                <a:rot lat="0" lon="0" rev="0"/>
              </a:camera>
              <a:lightRig rig="threePt" dir="t"/>
            </a:scene3d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5" name="出自【趣你的PPT】(微信:qunideppt)：最优质的PPT资源库"/>
          <p:cNvSpPr txBox="1"/>
          <p:nvPr/>
        </p:nvSpPr>
        <p:spPr>
          <a:xfrm>
            <a:off x="5633906" y="3766678"/>
            <a:ext cx="1748115" cy="1169551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 rot="5400000">
            <a:off x="6413666" y="2932542"/>
            <a:ext cx="3992880" cy="1871980"/>
          </a:xfrm>
          <a:prstGeom prst="trapezoid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出自【趣你的PPT】(微信:qunideppt)：最优质的PPT资源库"/>
          <p:cNvSpPr txBox="1"/>
          <p:nvPr/>
        </p:nvSpPr>
        <p:spPr>
          <a:xfrm>
            <a:off x="7537666" y="3028890"/>
            <a:ext cx="1751330" cy="369332"/>
          </a:xfrm>
          <a:prstGeom prst="rect">
            <a:avLst/>
          </a:prstGeom>
          <a:solidFill>
            <a:srgbClr val="404040"/>
          </a:solidFill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9" name="出自【趣你的PPT】(微信:qunideppt)：最优质的PPT资源库"/>
          <p:cNvSpPr txBox="1"/>
          <p:nvPr/>
        </p:nvSpPr>
        <p:spPr>
          <a:xfrm>
            <a:off x="7596373" y="3766678"/>
            <a:ext cx="1748115" cy="1169551"/>
          </a:xfrm>
          <a:prstGeom prst="rect">
            <a:avLst/>
          </a:prstGeom>
          <a:solidFill>
            <a:srgbClr val="404040"/>
          </a:solidFill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 rot="5400000">
            <a:off x="8345971" y="2932542"/>
            <a:ext cx="3992880" cy="1871980"/>
          </a:xfrm>
          <a:prstGeom prst="trapezoid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出自【趣你的PPT】(微信:qunideppt)：最优质的PPT资源库"/>
          <p:cNvSpPr txBox="1"/>
          <p:nvPr/>
        </p:nvSpPr>
        <p:spPr>
          <a:xfrm>
            <a:off x="9466746" y="3028890"/>
            <a:ext cx="1751330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13" name="出自【趣你的PPT】(微信:qunideppt)：最优质的PPT资源库"/>
          <p:cNvSpPr txBox="1"/>
          <p:nvPr/>
        </p:nvSpPr>
        <p:spPr>
          <a:xfrm>
            <a:off x="9530286" y="3781170"/>
            <a:ext cx="1748115" cy="1169551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出自【趣你的PPT】(微信:qunideppt)：最优质的PPT资源库"/>
          <p:cNvSpPr txBox="1"/>
          <p:nvPr/>
        </p:nvSpPr>
        <p:spPr>
          <a:xfrm>
            <a:off x="1562046" y="3278382"/>
            <a:ext cx="34847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US" altLang="zh-CN" sz="14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出自【趣你的PPT】(微信:qunideppt)：最优质的PPT资源库"/>
          <p:cNvSpPr txBox="1"/>
          <p:nvPr/>
        </p:nvSpPr>
        <p:spPr>
          <a:xfrm>
            <a:off x="1562046" y="2755441"/>
            <a:ext cx="24231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添加您的标题</a:t>
            </a:r>
          </a:p>
        </p:txBody>
      </p:sp>
      <p:grpSp>
        <p:nvGrpSpPr>
          <p:cNvPr id="14" name="Group 13出自【趣你的PPT】(微信:qunideppt)：最优质的PPT资源库"/>
          <p:cNvGrpSpPr/>
          <p:nvPr/>
        </p:nvGrpSpPr>
        <p:grpSpPr>
          <a:xfrm>
            <a:off x="292512" y="271343"/>
            <a:ext cx="3264318" cy="306802"/>
            <a:chOff x="292512" y="271343"/>
            <a:chExt cx="3264318" cy="306802"/>
          </a:xfrm>
        </p:grpSpPr>
        <p:sp>
          <p:nvSpPr>
            <p:cNvPr id="17" name="出自【趣你的PPT】(微信:qunideppt)：最优质的PPT资源库"/>
            <p:cNvSpPr/>
            <p:nvPr/>
          </p:nvSpPr>
          <p:spPr>
            <a:xfrm rot="2652504">
              <a:off x="703257" y="279513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出自【趣你的PPT】(微信:qunideppt)：最优质的PPT资源库"/>
            <p:cNvSpPr/>
            <p:nvPr/>
          </p:nvSpPr>
          <p:spPr>
            <a:xfrm rot="2652504">
              <a:off x="292512" y="279511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出自【趣你的PPT】(微信:qunideppt)：最优质的PPT资源库"/>
            <p:cNvSpPr/>
            <p:nvPr/>
          </p:nvSpPr>
          <p:spPr>
            <a:xfrm rot="2652504">
              <a:off x="535424" y="313621"/>
              <a:ext cx="222253" cy="222253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出自【趣你的PPT】(微信:qunideppt)：最优质的PPT资源库"/>
            <p:cNvSpPr txBox="1">
              <a:spLocks/>
            </p:cNvSpPr>
            <p:nvPr/>
          </p:nvSpPr>
          <p:spPr>
            <a:xfrm>
              <a:off x="1125441" y="271343"/>
              <a:ext cx="2431389" cy="30680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/>
              <a:r>
                <a:rPr lang="zh-CN" altLang="en-US" sz="2000" b="1" dirty="0">
                  <a:solidFill>
                    <a:srgbClr val="40404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输入您的标题</a:t>
              </a:r>
              <a:endParaRPr lang="en-US" altLang="zh-CN" sz="2400" dirty="0">
                <a:solidFill>
                  <a:srgbClr val="404040"/>
                </a:solidFill>
                <a:latin typeface="Bebas Neue" panose="020B0606020202050201" pitchFamily="34" charset="0"/>
              </a:endParaRPr>
            </a:p>
          </p:txBody>
        </p:sp>
      </p:grpSp>
      <p:sp>
        <p:nvSpPr>
          <p:cNvPr id="21" name="出自【趣你的PPT】(微信:qunideppt)：最优质的PPT资源库"/>
          <p:cNvSpPr txBox="1"/>
          <p:nvPr/>
        </p:nvSpPr>
        <p:spPr>
          <a:xfrm>
            <a:off x="1562046" y="3871714"/>
            <a:ext cx="34847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US" altLang="zh-CN" sz="14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出自【趣你的PPT】(微信:qunideppt)：最优质的PPT资源库"/>
          <p:cNvSpPr txBox="1"/>
          <p:nvPr/>
        </p:nvSpPr>
        <p:spPr>
          <a:xfrm>
            <a:off x="1562046" y="4465046"/>
            <a:ext cx="34847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US" altLang="zh-CN" sz="14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813223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2801815" y="134815"/>
            <a:ext cx="6588370" cy="6588370"/>
            <a:chOff x="3352800" y="685800"/>
            <a:chExt cx="5486400" cy="5486400"/>
          </a:xfrm>
        </p:grpSpPr>
        <p:sp>
          <p:nvSpPr>
            <p:cNvPr id="11" name="出自【趣你的PPT】(微信:qunideppt)：最优质的PPT资源库"/>
            <p:cNvSpPr/>
            <p:nvPr/>
          </p:nvSpPr>
          <p:spPr>
            <a:xfrm>
              <a:off x="3352800" y="685800"/>
              <a:ext cx="5486400" cy="5486400"/>
            </a:xfrm>
            <a:prstGeom prst="ellipse">
              <a:avLst/>
            </a:prstGeom>
            <a:noFill/>
            <a:ln w="190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5" name="出自【趣你的PPT】(微信:qunideppt)：最优质的PPT资源库"/>
            <p:cNvSpPr/>
            <p:nvPr/>
          </p:nvSpPr>
          <p:spPr>
            <a:xfrm>
              <a:off x="3429000" y="762000"/>
              <a:ext cx="5334000" cy="5334000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2" name="出自【趣你的PPT】(微信:qunideppt)：最优质的PPT资源库"/>
          <p:cNvSpPr txBox="1"/>
          <p:nvPr/>
        </p:nvSpPr>
        <p:spPr>
          <a:xfrm>
            <a:off x="4794738" y="563958"/>
            <a:ext cx="260252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</a:p>
        </p:txBody>
      </p:sp>
      <p:sp>
        <p:nvSpPr>
          <p:cNvPr id="13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3822700" y="2369756"/>
            <a:ext cx="45466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 / </a:t>
            </a: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企业简介</a:t>
            </a:r>
          </a:p>
        </p:txBody>
      </p:sp>
      <p:sp>
        <p:nvSpPr>
          <p:cNvPr id="14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3822700" y="4884935"/>
            <a:ext cx="45466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 / </a:t>
            </a: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汇报总结</a:t>
            </a:r>
          </a:p>
        </p:txBody>
      </p:sp>
      <p:sp>
        <p:nvSpPr>
          <p:cNvPr id="15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3822700" y="4046542"/>
            <a:ext cx="45466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 / </a:t>
            </a: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融资计划</a:t>
            </a:r>
          </a:p>
        </p:txBody>
      </p:sp>
      <p:sp>
        <p:nvSpPr>
          <p:cNvPr id="16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3822700" y="3208149"/>
            <a:ext cx="45466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 / </a:t>
            </a: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商务项目</a:t>
            </a:r>
          </a:p>
        </p:txBody>
      </p:sp>
      <p:cxnSp>
        <p:nvCxnSpPr>
          <p:cNvPr id="6" name="出自【趣你的PPT】(微信:qunideppt)：最优质的PPT资源库"/>
          <p:cNvCxnSpPr/>
          <p:nvPr/>
        </p:nvCxnSpPr>
        <p:spPr>
          <a:xfrm>
            <a:off x="4686300" y="2120900"/>
            <a:ext cx="2857500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79999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出自【趣你的PPT】(微信:qunideppt)：最优质的PPT资源库"/>
          <p:cNvGrpSpPr/>
          <p:nvPr/>
        </p:nvGrpSpPr>
        <p:grpSpPr>
          <a:xfrm>
            <a:off x="292512" y="271343"/>
            <a:ext cx="3264318" cy="306802"/>
            <a:chOff x="292512" y="271343"/>
            <a:chExt cx="3264318" cy="306802"/>
          </a:xfrm>
        </p:grpSpPr>
        <p:sp>
          <p:nvSpPr>
            <p:cNvPr id="20" name="出自【趣你的PPT】(微信:qunideppt)：最优质的PPT资源库"/>
            <p:cNvSpPr/>
            <p:nvPr/>
          </p:nvSpPr>
          <p:spPr>
            <a:xfrm rot="2652504">
              <a:off x="703257" y="279513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出自【趣你的PPT】(微信:qunideppt)：最优质的PPT资源库"/>
            <p:cNvSpPr/>
            <p:nvPr/>
          </p:nvSpPr>
          <p:spPr>
            <a:xfrm rot="2652504">
              <a:off x="292512" y="279511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出自【趣你的PPT】(微信:qunideppt)：最优质的PPT资源库"/>
            <p:cNvSpPr/>
            <p:nvPr/>
          </p:nvSpPr>
          <p:spPr>
            <a:xfrm rot="2652504">
              <a:off x="535424" y="313621"/>
              <a:ext cx="222253" cy="222253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出自【趣你的PPT】(微信:qunideppt)：最优质的PPT资源库"/>
            <p:cNvSpPr txBox="1">
              <a:spLocks/>
            </p:cNvSpPr>
            <p:nvPr/>
          </p:nvSpPr>
          <p:spPr>
            <a:xfrm>
              <a:off x="1125441" y="271343"/>
              <a:ext cx="2431389" cy="30680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/>
              <a:r>
                <a:rPr lang="zh-CN" altLang="en-US" sz="2000" b="1" dirty="0">
                  <a:solidFill>
                    <a:srgbClr val="40404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输入您的标题</a:t>
              </a:r>
              <a:endParaRPr lang="en-US" altLang="zh-CN" sz="2400" dirty="0">
                <a:solidFill>
                  <a:srgbClr val="404040"/>
                </a:solidFill>
                <a:latin typeface="Bebas Neue" panose="020B0606020202050201" pitchFamily="34" charset="0"/>
              </a:endParaRPr>
            </a:p>
          </p:txBody>
        </p:sp>
      </p:grpSp>
      <p:pic>
        <p:nvPicPr>
          <p:cNvPr id="24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80"/>
          <a:stretch/>
        </p:blipFill>
        <p:spPr>
          <a:xfrm>
            <a:off x="6329930" y="1579880"/>
            <a:ext cx="4866824" cy="3698240"/>
          </a:xfrm>
          <a:prstGeom prst="rect">
            <a:avLst/>
          </a:prstGeom>
        </p:spPr>
      </p:pic>
      <p:sp>
        <p:nvSpPr>
          <p:cNvPr id="37" name="出自【趣你的PPT】(微信:qunideppt)：最优质的PPT资源库"/>
          <p:cNvSpPr/>
          <p:nvPr/>
        </p:nvSpPr>
        <p:spPr>
          <a:xfrm>
            <a:off x="2214880" y="1947353"/>
            <a:ext cx="508000" cy="508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8" name="出自【趣你的PPT】(微信:qunideppt)：最优质的PPT资源库"/>
          <p:cNvSpPr/>
          <p:nvPr/>
        </p:nvSpPr>
        <p:spPr>
          <a:xfrm>
            <a:off x="4873687" y="3606292"/>
            <a:ext cx="508000" cy="508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出自【趣你的PPT】(微信:qunideppt)：最优质的PPT资源库"/>
          <p:cNvSpPr/>
          <p:nvPr/>
        </p:nvSpPr>
        <p:spPr>
          <a:xfrm>
            <a:off x="4873687" y="1927369"/>
            <a:ext cx="508000" cy="508000"/>
          </a:xfrm>
          <a:prstGeom prst="ellipse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出自【趣你的PPT】(微信:qunideppt)：最优质的PPT资源库"/>
          <p:cNvSpPr/>
          <p:nvPr/>
        </p:nvSpPr>
        <p:spPr>
          <a:xfrm>
            <a:off x="2224920" y="3606292"/>
            <a:ext cx="508000" cy="508000"/>
          </a:xfrm>
          <a:prstGeom prst="ellipse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出自【趣你的PPT】(微信:qunideppt)：最优质的PPT资源库"/>
          <p:cNvSpPr txBox="1"/>
          <p:nvPr/>
        </p:nvSpPr>
        <p:spPr>
          <a:xfrm>
            <a:off x="1926369" y="1984739"/>
            <a:ext cx="10850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出自【趣你的PPT】(微信:qunideppt)：最优质的PPT资源库"/>
          <p:cNvSpPr txBox="1"/>
          <p:nvPr/>
        </p:nvSpPr>
        <p:spPr>
          <a:xfrm>
            <a:off x="4585176" y="3629784"/>
            <a:ext cx="10850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出自【趣你的PPT】(微信:qunideppt)：最优质的PPT资源库"/>
          <p:cNvSpPr txBox="1"/>
          <p:nvPr/>
        </p:nvSpPr>
        <p:spPr>
          <a:xfrm>
            <a:off x="4585176" y="1939696"/>
            <a:ext cx="10850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出自【趣你的PPT】(微信:qunideppt)：最优质的PPT资源库"/>
          <p:cNvSpPr txBox="1"/>
          <p:nvPr/>
        </p:nvSpPr>
        <p:spPr>
          <a:xfrm>
            <a:off x="1936409" y="3627914"/>
            <a:ext cx="10850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750798" y="2509174"/>
            <a:ext cx="145624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1657295" y="2782669"/>
            <a:ext cx="17454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US" altLang="zh-CN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348076" y="2509174"/>
            <a:ext cx="145624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46" name="出自【趣你的PPT】(微信:qunideppt)：最优质的PPT资源库"/>
          <p:cNvSpPr txBox="1"/>
          <p:nvPr/>
        </p:nvSpPr>
        <p:spPr>
          <a:xfrm>
            <a:off x="4254573" y="2782669"/>
            <a:ext cx="17454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US" altLang="zh-CN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750798" y="4180723"/>
            <a:ext cx="145624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49" name="出自【趣你的PPT】(微信:qunideppt)：最优质的PPT资源库"/>
          <p:cNvSpPr txBox="1"/>
          <p:nvPr/>
        </p:nvSpPr>
        <p:spPr>
          <a:xfrm>
            <a:off x="1657295" y="4454218"/>
            <a:ext cx="17454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US" altLang="zh-CN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348076" y="4180723"/>
            <a:ext cx="145624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51" name="出自【趣你的PPT】(微信:qunideppt)：最优质的PPT资源库"/>
          <p:cNvSpPr txBox="1"/>
          <p:nvPr/>
        </p:nvSpPr>
        <p:spPr>
          <a:xfrm>
            <a:off x="4254573" y="4454218"/>
            <a:ext cx="17454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US" altLang="zh-CN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847543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出自【趣你的PPT】(微信:qunideppt)：最优质的PPT资源库"/>
          <p:cNvSpPr/>
          <p:nvPr/>
        </p:nvSpPr>
        <p:spPr>
          <a:xfrm flipH="1">
            <a:off x="1379044" y="3873011"/>
            <a:ext cx="2365704" cy="188441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grpSp>
        <p:nvGrpSpPr>
          <p:cNvPr id="2" name="Group 68出自【趣你的PPT】(微信:qunideppt)：最优质的PPT资源库"/>
          <p:cNvGrpSpPr/>
          <p:nvPr/>
        </p:nvGrpSpPr>
        <p:grpSpPr>
          <a:xfrm flipH="1">
            <a:off x="3420240" y="3873011"/>
            <a:ext cx="2674008" cy="1884413"/>
            <a:chOff x="4573314" y="1234641"/>
            <a:chExt cx="2005506" cy="1413310"/>
          </a:xfrm>
          <a:solidFill>
            <a:srgbClr val="FFC000"/>
          </a:solidFill>
        </p:grpSpPr>
        <p:sp>
          <p:nvSpPr>
            <p:cNvPr id="72" name="出自【趣你的PPT】(微信:qunideppt)：最优质的PPT资源库"/>
            <p:cNvSpPr/>
            <p:nvPr/>
          </p:nvSpPr>
          <p:spPr>
            <a:xfrm>
              <a:off x="4573314" y="1234641"/>
              <a:ext cx="1774278" cy="141331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73" name="出自【趣你的PPT】(微信:qunideppt)：最优质的PPT资源库"/>
            <p:cNvSpPr/>
            <p:nvPr/>
          </p:nvSpPr>
          <p:spPr>
            <a:xfrm rot="5400000">
              <a:off x="6272706" y="1770336"/>
              <a:ext cx="381000" cy="231228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</p:grpSp>
      <p:grpSp>
        <p:nvGrpSpPr>
          <p:cNvPr id="3" name="Group 73出自【趣你的PPT】(微信:qunideppt)：最优质的PPT资源库"/>
          <p:cNvGrpSpPr/>
          <p:nvPr/>
        </p:nvGrpSpPr>
        <p:grpSpPr>
          <a:xfrm flipH="1">
            <a:off x="5782440" y="3873011"/>
            <a:ext cx="2681016" cy="1884413"/>
            <a:chOff x="2796408" y="1234641"/>
            <a:chExt cx="2010762" cy="1413310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77" name="出自【趣你的PPT】(微信:qunideppt)：最优质的PPT资源库"/>
            <p:cNvSpPr/>
            <p:nvPr/>
          </p:nvSpPr>
          <p:spPr>
            <a:xfrm>
              <a:off x="2796408" y="1234641"/>
              <a:ext cx="1779534" cy="141331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82" name="出自【趣你的PPT】(微信:qunideppt)：最优质的PPT资源库"/>
            <p:cNvSpPr/>
            <p:nvPr/>
          </p:nvSpPr>
          <p:spPr>
            <a:xfrm rot="5400000">
              <a:off x="4501056" y="1770336"/>
              <a:ext cx="381000" cy="231228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</p:grpSp>
      <p:grpSp>
        <p:nvGrpSpPr>
          <p:cNvPr id="4" name="Group 84出自【趣你的PPT】(微信:qunideppt)：最优质的PPT资源库"/>
          <p:cNvGrpSpPr/>
          <p:nvPr/>
        </p:nvGrpSpPr>
        <p:grpSpPr>
          <a:xfrm flipH="1">
            <a:off x="8187992" y="3873011"/>
            <a:ext cx="2624963" cy="1884413"/>
            <a:chOff x="1034284" y="1234641"/>
            <a:chExt cx="1968722" cy="1413310"/>
          </a:xfrm>
          <a:solidFill>
            <a:srgbClr val="FFC000"/>
          </a:solidFill>
        </p:grpSpPr>
        <p:sp>
          <p:nvSpPr>
            <p:cNvPr id="87" name="出自【趣你的PPT】(微信:qunideppt)：最优质的PPT资源库"/>
            <p:cNvSpPr/>
            <p:nvPr/>
          </p:nvSpPr>
          <p:spPr>
            <a:xfrm>
              <a:off x="1034284" y="1234641"/>
              <a:ext cx="1762124" cy="141331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89" name="出自【趣你的PPT】(微信:qunideppt)：最优质的PPT资源库"/>
            <p:cNvSpPr/>
            <p:nvPr/>
          </p:nvSpPr>
          <p:spPr>
            <a:xfrm rot="5400000">
              <a:off x="2696892" y="1770336"/>
              <a:ext cx="381000" cy="231228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</p:grpSp>
      <p:grpSp>
        <p:nvGrpSpPr>
          <p:cNvPr id="5" name="Group 94出自【趣你的PPT】(微信:qunideppt)：最优质的PPT资源库"/>
          <p:cNvGrpSpPr/>
          <p:nvPr/>
        </p:nvGrpSpPr>
        <p:grpSpPr>
          <a:xfrm>
            <a:off x="8447252" y="1988598"/>
            <a:ext cx="2365704" cy="2192717"/>
            <a:chOff x="6335439" y="1497730"/>
            <a:chExt cx="1774278" cy="1644538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86" name="出自【趣你的PPT】(微信:qunideppt)：最优质的PPT资源库"/>
            <p:cNvSpPr/>
            <p:nvPr/>
          </p:nvSpPr>
          <p:spPr>
            <a:xfrm>
              <a:off x="6335439" y="1497730"/>
              <a:ext cx="1774278" cy="141331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93" name="出自【趣你的PPT】(微信:qunideppt)：最优质的PPT资源库"/>
            <p:cNvSpPr/>
            <p:nvPr/>
          </p:nvSpPr>
          <p:spPr>
            <a:xfrm rot="10800000">
              <a:off x="7032078" y="2911040"/>
              <a:ext cx="381000" cy="231228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</p:grpSp>
      <p:sp>
        <p:nvSpPr>
          <p:cNvPr id="9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383492" y="2527355"/>
            <a:ext cx="493224" cy="462008"/>
          </a:xfrm>
          <a:custGeom>
            <a:avLst/>
            <a:gdLst/>
            <a:ahLst/>
            <a:cxnLst>
              <a:cxn ang="0">
                <a:pos x="13" y="39"/>
              </a:cxn>
              <a:cxn ang="0">
                <a:pos x="8" y="39"/>
              </a:cxn>
              <a:cxn ang="0">
                <a:pos x="0" y="33"/>
              </a:cxn>
              <a:cxn ang="0">
                <a:pos x="5" y="19"/>
              </a:cxn>
              <a:cxn ang="0">
                <a:pos x="15" y="22"/>
              </a:cxn>
              <a:cxn ang="0">
                <a:pos x="20" y="21"/>
              </a:cxn>
              <a:cxn ang="0">
                <a:pos x="20" y="24"/>
              </a:cxn>
              <a:cxn ang="0">
                <a:pos x="23" y="34"/>
              </a:cxn>
              <a:cxn ang="0">
                <a:pos x="13" y="39"/>
              </a:cxn>
              <a:cxn ang="0">
                <a:pos x="15" y="19"/>
              </a:cxn>
              <a:cxn ang="0">
                <a:pos x="5" y="9"/>
              </a:cxn>
              <a:cxn ang="0">
                <a:pos x="15" y="0"/>
              </a:cxn>
              <a:cxn ang="0">
                <a:pos x="25" y="9"/>
              </a:cxn>
              <a:cxn ang="0">
                <a:pos x="15" y="19"/>
              </a:cxn>
              <a:cxn ang="0">
                <a:pos x="53" y="68"/>
              </a:cxn>
              <a:cxn ang="0">
                <a:pos x="20" y="68"/>
              </a:cxn>
              <a:cxn ang="0">
                <a:pos x="10" y="58"/>
              </a:cxn>
              <a:cxn ang="0">
                <a:pos x="23" y="36"/>
              </a:cxn>
              <a:cxn ang="0">
                <a:pos x="37" y="41"/>
              </a:cxn>
              <a:cxn ang="0">
                <a:pos x="50" y="36"/>
              </a:cxn>
              <a:cxn ang="0">
                <a:pos x="64" y="58"/>
              </a:cxn>
              <a:cxn ang="0">
                <a:pos x="53" y="68"/>
              </a:cxn>
              <a:cxn ang="0">
                <a:pos x="37" y="39"/>
              </a:cxn>
              <a:cxn ang="0">
                <a:pos x="22" y="24"/>
              </a:cxn>
              <a:cxn ang="0">
                <a:pos x="37" y="9"/>
              </a:cxn>
              <a:cxn ang="0">
                <a:pos x="51" y="24"/>
              </a:cxn>
              <a:cxn ang="0">
                <a:pos x="37" y="39"/>
              </a:cxn>
              <a:cxn ang="0">
                <a:pos x="59" y="19"/>
              </a:cxn>
              <a:cxn ang="0">
                <a:pos x="49" y="9"/>
              </a:cxn>
              <a:cxn ang="0">
                <a:pos x="59" y="0"/>
              </a:cxn>
              <a:cxn ang="0">
                <a:pos x="68" y="9"/>
              </a:cxn>
              <a:cxn ang="0">
                <a:pos x="59" y="19"/>
              </a:cxn>
              <a:cxn ang="0">
                <a:pos x="66" y="39"/>
              </a:cxn>
              <a:cxn ang="0">
                <a:pos x="61" y="39"/>
              </a:cxn>
              <a:cxn ang="0">
                <a:pos x="51" y="34"/>
              </a:cxn>
              <a:cxn ang="0">
                <a:pos x="54" y="24"/>
              </a:cxn>
              <a:cxn ang="0">
                <a:pos x="54" y="21"/>
              </a:cxn>
              <a:cxn ang="0">
                <a:pos x="59" y="22"/>
              </a:cxn>
              <a:cxn ang="0">
                <a:pos x="69" y="19"/>
              </a:cxn>
              <a:cxn ang="0">
                <a:pos x="73" y="33"/>
              </a:cxn>
              <a:cxn ang="0">
                <a:pos x="66" y="39"/>
              </a:cxn>
            </a:cxnLst>
            <a:rect l="0" t="0" r="r" b="b"/>
            <a:pathLst>
              <a:path w="73" h="68">
                <a:moveTo>
                  <a:pt x="13" y="39"/>
                </a:moveTo>
                <a:cubicBezTo>
                  <a:pt x="8" y="39"/>
                  <a:pt x="8" y="39"/>
                  <a:pt x="8" y="39"/>
                </a:cubicBezTo>
                <a:cubicBezTo>
                  <a:pt x="4" y="39"/>
                  <a:pt x="0" y="37"/>
                  <a:pt x="0" y="33"/>
                </a:cubicBezTo>
                <a:cubicBezTo>
                  <a:pt x="0" y="29"/>
                  <a:pt x="0" y="19"/>
                  <a:pt x="5" y="19"/>
                </a:cubicBezTo>
                <a:cubicBezTo>
                  <a:pt x="6" y="19"/>
                  <a:pt x="10" y="22"/>
                  <a:pt x="15" y="22"/>
                </a:cubicBezTo>
                <a:cubicBezTo>
                  <a:pt x="17" y="22"/>
                  <a:pt x="18" y="22"/>
                  <a:pt x="20" y="21"/>
                </a:cubicBezTo>
                <a:cubicBezTo>
                  <a:pt x="20" y="22"/>
                  <a:pt x="20" y="23"/>
                  <a:pt x="20" y="24"/>
                </a:cubicBezTo>
                <a:cubicBezTo>
                  <a:pt x="20" y="27"/>
                  <a:pt x="21" y="31"/>
                  <a:pt x="23" y="34"/>
                </a:cubicBezTo>
                <a:cubicBezTo>
                  <a:pt x="19" y="34"/>
                  <a:pt x="15" y="36"/>
                  <a:pt x="13" y="39"/>
                </a:cubicBezTo>
                <a:close/>
                <a:moveTo>
                  <a:pt x="15" y="19"/>
                </a:moveTo>
                <a:cubicBezTo>
                  <a:pt x="10" y="19"/>
                  <a:pt x="5" y="15"/>
                  <a:pt x="5" y="9"/>
                </a:cubicBezTo>
                <a:cubicBezTo>
                  <a:pt x="5" y="4"/>
                  <a:pt x="10" y="0"/>
                  <a:pt x="15" y="0"/>
                </a:cubicBezTo>
                <a:cubicBezTo>
                  <a:pt x="20" y="0"/>
                  <a:pt x="25" y="4"/>
                  <a:pt x="25" y="9"/>
                </a:cubicBezTo>
                <a:cubicBezTo>
                  <a:pt x="25" y="15"/>
                  <a:pt x="20" y="19"/>
                  <a:pt x="15" y="19"/>
                </a:cubicBezTo>
                <a:close/>
                <a:moveTo>
                  <a:pt x="53" y="68"/>
                </a:moveTo>
                <a:cubicBezTo>
                  <a:pt x="20" y="68"/>
                  <a:pt x="20" y="68"/>
                  <a:pt x="20" y="68"/>
                </a:cubicBezTo>
                <a:cubicBezTo>
                  <a:pt x="14" y="68"/>
                  <a:pt x="10" y="64"/>
                  <a:pt x="10" y="58"/>
                </a:cubicBezTo>
                <a:cubicBezTo>
                  <a:pt x="10" y="49"/>
                  <a:pt x="12" y="36"/>
                  <a:pt x="23" y="36"/>
                </a:cubicBezTo>
                <a:cubicBezTo>
                  <a:pt x="25" y="36"/>
                  <a:pt x="29" y="41"/>
                  <a:pt x="37" y="41"/>
                </a:cubicBezTo>
                <a:cubicBezTo>
                  <a:pt x="44" y="41"/>
                  <a:pt x="49" y="36"/>
                  <a:pt x="50" y="36"/>
                </a:cubicBezTo>
                <a:cubicBezTo>
                  <a:pt x="62" y="36"/>
                  <a:pt x="64" y="49"/>
                  <a:pt x="64" y="58"/>
                </a:cubicBezTo>
                <a:cubicBezTo>
                  <a:pt x="64" y="64"/>
                  <a:pt x="60" y="68"/>
                  <a:pt x="53" y="68"/>
                </a:cubicBezTo>
                <a:close/>
                <a:moveTo>
                  <a:pt x="37" y="39"/>
                </a:moveTo>
                <a:cubicBezTo>
                  <a:pt x="29" y="39"/>
                  <a:pt x="22" y="32"/>
                  <a:pt x="22" y="24"/>
                </a:cubicBezTo>
                <a:cubicBezTo>
                  <a:pt x="22" y="16"/>
                  <a:pt x="29" y="9"/>
                  <a:pt x="37" y="9"/>
                </a:cubicBezTo>
                <a:cubicBezTo>
                  <a:pt x="45" y="9"/>
                  <a:pt x="51" y="16"/>
                  <a:pt x="51" y="24"/>
                </a:cubicBezTo>
                <a:cubicBezTo>
                  <a:pt x="51" y="32"/>
                  <a:pt x="45" y="39"/>
                  <a:pt x="37" y="39"/>
                </a:cubicBezTo>
                <a:close/>
                <a:moveTo>
                  <a:pt x="59" y="19"/>
                </a:moveTo>
                <a:cubicBezTo>
                  <a:pt x="53" y="19"/>
                  <a:pt x="49" y="15"/>
                  <a:pt x="49" y="9"/>
                </a:cubicBezTo>
                <a:cubicBezTo>
                  <a:pt x="49" y="4"/>
                  <a:pt x="53" y="0"/>
                  <a:pt x="59" y="0"/>
                </a:cubicBezTo>
                <a:cubicBezTo>
                  <a:pt x="64" y="0"/>
                  <a:pt x="68" y="4"/>
                  <a:pt x="68" y="9"/>
                </a:cubicBezTo>
                <a:cubicBezTo>
                  <a:pt x="68" y="15"/>
                  <a:pt x="64" y="19"/>
                  <a:pt x="59" y="19"/>
                </a:cubicBezTo>
                <a:close/>
                <a:moveTo>
                  <a:pt x="66" y="39"/>
                </a:moveTo>
                <a:cubicBezTo>
                  <a:pt x="61" y="39"/>
                  <a:pt x="61" y="39"/>
                  <a:pt x="61" y="39"/>
                </a:cubicBezTo>
                <a:cubicBezTo>
                  <a:pt x="58" y="36"/>
                  <a:pt x="55" y="34"/>
                  <a:pt x="51" y="34"/>
                </a:cubicBezTo>
                <a:cubicBezTo>
                  <a:pt x="53" y="31"/>
                  <a:pt x="54" y="27"/>
                  <a:pt x="54" y="24"/>
                </a:cubicBezTo>
                <a:cubicBezTo>
                  <a:pt x="54" y="23"/>
                  <a:pt x="54" y="22"/>
                  <a:pt x="54" y="21"/>
                </a:cubicBezTo>
                <a:cubicBezTo>
                  <a:pt x="55" y="22"/>
                  <a:pt x="57" y="22"/>
                  <a:pt x="59" y="22"/>
                </a:cubicBezTo>
                <a:cubicBezTo>
                  <a:pt x="64" y="22"/>
                  <a:pt x="68" y="19"/>
                  <a:pt x="69" y="19"/>
                </a:cubicBezTo>
                <a:cubicBezTo>
                  <a:pt x="73" y="19"/>
                  <a:pt x="73" y="29"/>
                  <a:pt x="73" y="33"/>
                </a:cubicBezTo>
                <a:cubicBezTo>
                  <a:pt x="73" y="37"/>
                  <a:pt x="70" y="39"/>
                  <a:pt x="66" y="39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grpSp>
        <p:nvGrpSpPr>
          <p:cNvPr id="6" name="Group 63出自【趣你的PPT】(微信:qunideppt)：最优质的PPT资源库"/>
          <p:cNvGrpSpPr/>
          <p:nvPr/>
        </p:nvGrpSpPr>
        <p:grpSpPr>
          <a:xfrm>
            <a:off x="6097752" y="1988598"/>
            <a:ext cx="2674008" cy="1884413"/>
            <a:chOff x="4573314" y="1234641"/>
            <a:chExt cx="2005506" cy="1413310"/>
          </a:xfrm>
          <a:solidFill>
            <a:srgbClr val="FFC000"/>
          </a:solidFill>
        </p:grpSpPr>
        <p:sp>
          <p:nvSpPr>
            <p:cNvPr id="79" name="出自【趣你的PPT】(微信:qunideppt)：最优质的PPT资源库"/>
            <p:cNvSpPr/>
            <p:nvPr/>
          </p:nvSpPr>
          <p:spPr>
            <a:xfrm>
              <a:off x="4573314" y="1234641"/>
              <a:ext cx="1774278" cy="141331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80" name="出自【趣你的PPT】(微信:qunideppt)：最优质的PPT资源库"/>
            <p:cNvSpPr/>
            <p:nvPr/>
          </p:nvSpPr>
          <p:spPr>
            <a:xfrm rot="5400000">
              <a:off x="6272706" y="1770336"/>
              <a:ext cx="381000" cy="231228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</p:grpSp>
      <p:sp>
        <p:nvSpPr>
          <p:cNvPr id="94" name="出自【趣你的PPT】(微信:qunideppt)：最优质的PPT资源库"/>
          <p:cNvSpPr>
            <a:spLocks/>
          </p:cNvSpPr>
          <p:nvPr/>
        </p:nvSpPr>
        <p:spPr bwMode="auto">
          <a:xfrm>
            <a:off x="7001449" y="2474974"/>
            <a:ext cx="558313" cy="566772"/>
          </a:xfrm>
          <a:custGeom>
            <a:avLst/>
            <a:gdLst/>
            <a:ahLst/>
            <a:cxnLst>
              <a:cxn ang="0">
                <a:pos x="61" y="49"/>
              </a:cxn>
              <a:cxn ang="0">
                <a:pos x="49" y="62"/>
              </a:cxn>
              <a:cxn ang="0">
                <a:pos x="36" y="49"/>
              </a:cxn>
              <a:cxn ang="0">
                <a:pos x="36" y="48"/>
              </a:cxn>
              <a:cxn ang="0">
                <a:pos x="21" y="41"/>
              </a:cxn>
              <a:cxn ang="0">
                <a:pos x="13" y="44"/>
              </a:cxn>
              <a:cxn ang="0">
                <a:pos x="0" y="31"/>
              </a:cxn>
              <a:cxn ang="0">
                <a:pos x="13" y="18"/>
              </a:cxn>
              <a:cxn ang="0">
                <a:pos x="21" y="22"/>
              </a:cxn>
              <a:cxn ang="0">
                <a:pos x="36" y="15"/>
              </a:cxn>
              <a:cxn ang="0">
                <a:pos x="36" y="13"/>
              </a:cxn>
              <a:cxn ang="0">
                <a:pos x="49" y="0"/>
              </a:cxn>
              <a:cxn ang="0">
                <a:pos x="61" y="13"/>
              </a:cxn>
              <a:cxn ang="0">
                <a:pos x="49" y="26"/>
              </a:cxn>
              <a:cxn ang="0">
                <a:pos x="40" y="23"/>
              </a:cxn>
              <a:cxn ang="0">
                <a:pos x="25" y="30"/>
              </a:cxn>
              <a:cxn ang="0">
                <a:pos x="25" y="31"/>
              </a:cxn>
              <a:cxn ang="0">
                <a:pos x="25" y="33"/>
              </a:cxn>
              <a:cxn ang="0">
                <a:pos x="40" y="40"/>
              </a:cxn>
              <a:cxn ang="0">
                <a:pos x="49" y="36"/>
              </a:cxn>
              <a:cxn ang="0">
                <a:pos x="61" y="49"/>
              </a:cxn>
            </a:cxnLst>
            <a:rect l="0" t="0" r="r" b="b"/>
            <a:pathLst>
              <a:path w="61" h="62">
                <a:moveTo>
                  <a:pt x="61" y="49"/>
                </a:moveTo>
                <a:cubicBezTo>
                  <a:pt x="61" y="56"/>
                  <a:pt x="56" y="62"/>
                  <a:pt x="49" y="62"/>
                </a:cubicBezTo>
                <a:cubicBezTo>
                  <a:pt x="41" y="62"/>
                  <a:pt x="36" y="56"/>
                  <a:pt x="36" y="49"/>
                </a:cubicBezTo>
                <a:cubicBezTo>
                  <a:pt x="36" y="49"/>
                  <a:pt x="36" y="48"/>
                  <a:pt x="36" y="48"/>
                </a:cubicBezTo>
                <a:cubicBezTo>
                  <a:pt x="21" y="41"/>
                  <a:pt x="21" y="41"/>
                  <a:pt x="21" y="41"/>
                </a:cubicBezTo>
                <a:cubicBezTo>
                  <a:pt x="19" y="43"/>
                  <a:pt x="16" y="44"/>
                  <a:pt x="13" y="44"/>
                </a:cubicBezTo>
                <a:cubicBezTo>
                  <a:pt x="6" y="44"/>
                  <a:pt x="0" y="38"/>
                  <a:pt x="0" y="31"/>
                </a:cubicBezTo>
                <a:cubicBezTo>
                  <a:pt x="0" y="24"/>
                  <a:pt x="6" y="18"/>
                  <a:pt x="13" y="18"/>
                </a:cubicBezTo>
                <a:cubicBezTo>
                  <a:pt x="16" y="18"/>
                  <a:pt x="19" y="20"/>
                  <a:pt x="21" y="22"/>
                </a:cubicBezTo>
                <a:cubicBezTo>
                  <a:pt x="36" y="15"/>
                  <a:pt x="36" y="15"/>
                  <a:pt x="36" y="15"/>
                </a:cubicBezTo>
                <a:cubicBezTo>
                  <a:pt x="36" y="14"/>
                  <a:pt x="36" y="14"/>
                  <a:pt x="36" y="13"/>
                </a:cubicBezTo>
                <a:cubicBezTo>
                  <a:pt x="36" y="6"/>
                  <a:pt x="41" y="0"/>
                  <a:pt x="49" y="0"/>
                </a:cubicBezTo>
                <a:cubicBezTo>
                  <a:pt x="56" y="0"/>
                  <a:pt x="61" y="6"/>
                  <a:pt x="61" y="13"/>
                </a:cubicBezTo>
                <a:cubicBezTo>
                  <a:pt x="61" y="20"/>
                  <a:pt x="56" y="26"/>
                  <a:pt x="49" y="26"/>
                </a:cubicBezTo>
                <a:cubicBezTo>
                  <a:pt x="45" y="26"/>
                  <a:pt x="42" y="25"/>
                  <a:pt x="40" y="23"/>
                </a:cubicBezTo>
                <a:cubicBezTo>
                  <a:pt x="25" y="30"/>
                  <a:pt x="25" y="30"/>
                  <a:pt x="25" y="30"/>
                </a:cubicBezTo>
                <a:cubicBezTo>
                  <a:pt x="25" y="30"/>
                  <a:pt x="25" y="31"/>
                  <a:pt x="25" y="31"/>
                </a:cubicBezTo>
                <a:cubicBezTo>
                  <a:pt x="25" y="32"/>
                  <a:pt x="25" y="32"/>
                  <a:pt x="25" y="33"/>
                </a:cubicBezTo>
                <a:cubicBezTo>
                  <a:pt x="40" y="40"/>
                  <a:pt x="40" y="40"/>
                  <a:pt x="40" y="40"/>
                </a:cubicBezTo>
                <a:cubicBezTo>
                  <a:pt x="42" y="38"/>
                  <a:pt x="45" y="36"/>
                  <a:pt x="49" y="36"/>
                </a:cubicBezTo>
                <a:cubicBezTo>
                  <a:pt x="56" y="36"/>
                  <a:pt x="61" y="42"/>
                  <a:pt x="61" y="49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grpSp>
        <p:nvGrpSpPr>
          <p:cNvPr id="9" name="Group 36出自【趣你的PPT】(微信:qunideppt)：最优质的PPT资源库"/>
          <p:cNvGrpSpPr/>
          <p:nvPr/>
        </p:nvGrpSpPr>
        <p:grpSpPr>
          <a:xfrm>
            <a:off x="3735552" y="1988598"/>
            <a:ext cx="2674008" cy="1884413"/>
            <a:chOff x="2801664" y="1234641"/>
            <a:chExt cx="2005506" cy="1413310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68" name="出自【趣你的PPT】(微信:qunideppt)：最优质的PPT资源库"/>
            <p:cNvSpPr/>
            <p:nvPr/>
          </p:nvSpPr>
          <p:spPr>
            <a:xfrm>
              <a:off x="2801664" y="1234641"/>
              <a:ext cx="1774278" cy="141331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70" name="出自【趣你的PPT】(微信:qunideppt)：最优质的PPT资源库"/>
            <p:cNvSpPr/>
            <p:nvPr/>
          </p:nvSpPr>
          <p:spPr>
            <a:xfrm rot="5400000">
              <a:off x="4501056" y="1770336"/>
              <a:ext cx="381000" cy="231228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</p:grpSp>
      <p:sp>
        <p:nvSpPr>
          <p:cNvPr id="7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606197" y="2430566"/>
            <a:ext cx="624417" cy="598580"/>
          </a:xfrm>
          <a:custGeom>
            <a:avLst/>
            <a:gdLst/>
            <a:ahLst/>
            <a:cxnLst>
              <a:cxn ang="0">
                <a:pos x="63" y="49"/>
              </a:cxn>
              <a:cxn ang="0">
                <a:pos x="58" y="44"/>
              </a:cxn>
              <a:cxn ang="0">
                <a:pos x="54" y="48"/>
              </a:cxn>
              <a:cxn ang="0">
                <a:pos x="63" y="57"/>
              </a:cxn>
              <a:cxn ang="0">
                <a:pos x="64" y="60"/>
              </a:cxn>
              <a:cxn ang="0">
                <a:pos x="59" y="64"/>
              </a:cxn>
              <a:cxn ang="0">
                <a:pos x="56" y="63"/>
              </a:cxn>
              <a:cxn ang="0">
                <a:pos x="29" y="36"/>
              </a:cxn>
              <a:cxn ang="0">
                <a:pos x="15" y="42"/>
              </a:cxn>
              <a:cxn ang="0">
                <a:pos x="0" y="27"/>
              </a:cxn>
              <a:cxn ang="0">
                <a:pos x="26" y="0"/>
              </a:cxn>
              <a:cxn ang="0">
                <a:pos x="41" y="15"/>
              </a:cxn>
              <a:cxn ang="0">
                <a:pos x="36" y="30"/>
              </a:cxn>
              <a:cxn ang="0">
                <a:pos x="50" y="44"/>
              </a:cxn>
              <a:cxn ang="0">
                <a:pos x="54" y="40"/>
              </a:cxn>
              <a:cxn ang="0">
                <a:pos x="49" y="35"/>
              </a:cxn>
              <a:cxn ang="0">
                <a:pos x="54" y="31"/>
              </a:cxn>
              <a:cxn ang="0">
                <a:pos x="55" y="31"/>
              </a:cxn>
              <a:cxn ang="0">
                <a:pos x="67" y="44"/>
              </a:cxn>
              <a:cxn ang="0">
                <a:pos x="63" y="49"/>
              </a:cxn>
              <a:cxn ang="0">
                <a:pos x="25" y="8"/>
              </a:cxn>
              <a:cxn ang="0">
                <a:pos x="18" y="16"/>
              </a:cxn>
              <a:cxn ang="0">
                <a:pos x="19" y="19"/>
              </a:cxn>
              <a:cxn ang="0">
                <a:pos x="15" y="18"/>
              </a:cxn>
              <a:cxn ang="0">
                <a:pos x="7" y="26"/>
              </a:cxn>
              <a:cxn ang="0">
                <a:pos x="15" y="34"/>
              </a:cxn>
              <a:cxn ang="0">
                <a:pos x="23" y="26"/>
              </a:cxn>
              <a:cxn ang="0">
                <a:pos x="22" y="23"/>
              </a:cxn>
              <a:cxn ang="0">
                <a:pos x="25" y="24"/>
              </a:cxn>
              <a:cxn ang="0">
                <a:pos x="33" y="16"/>
              </a:cxn>
              <a:cxn ang="0">
                <a:pos x="25" y="8"/>
              </a:cxn>
            </a:cxnLst>
            <a:rect l="0" t="0" r="r" b="b"/>
            <a:pathLst>
              <a:path w="67" h="64">
                <a:moveTo>
                  <a:pt x="63" y="49"/>
                </a:moveTo>
                <a:cubicBezTo>
                  <a:pt x="62" y="49"/>
                  <a:pt x="58" y="45"/>
                  <a:pt x="58" y="44"/>
                </a:cubicBezTo>
                <a:cubicBezTo>
                  <a:pt x="54" y="48"/>
                  <a:pt x="54" y="48"/>
                  <a:pt x="54" y="48"/>
                </a:cubicBezTo>
                <a:cubicBezTo>
                  <a:pt x="63" y="57"/>
                  <a:pt x="63" y="57"/>
                  <a:pt x="63" y="57"/>
                </a:cubicBezTo>
                <a:cubicBezTo>
                  <a:pt x="63" y="58"/>
                  <a:pt x="64" y="59"/>
                  <a:pt x="64" y="60"/>
                </a:cubicBezTo>
                <a:cubicBezTo>
                  <a:pt x="64" y="62"/>
                  <a:pt x="61" y="64"/>
                  <a:pt x="59" y="64"/>
                </a:cubicBezTo>
                <a:cubicBezTo>
                  <a:pt x="58" y="64"/>
                  <a:pt x="57" y="64"/>
                  <a:pt x="56" y="63"/>
                </a:cubicBezTo>
                <a:cubicBezTo>
                  <a:pt x="29" y="36"/>
                  <a:pt x="29" y="36"/>
                  <a:pt x="29" y="36"/>
                </a:cubicBezTo>
                <a:cubicBezTo>
                  <a:pt x="25" y="39"/>
                  <a:pt x="20" y="42"/>
                  <a:pt x="15" y="42"/>
                </a:cubicBezTo>
                <a:cubicBezTo>
                  <a:pt x="6" y="42"/>
                  <a:pt x="0" y="36"/>
                  <a:pt x="0" y="27"/>
                </a:cubicBezTo>
                <a:cubicBezTo>
                  <a:pt x="0" y="14"/>
                  <a:pt x="13" y="0"/>
                  <a:pt x="26" y="0"/>
                </a:cubicBezTo>
                <a:cubicBezTo>
                  <a:pt x="35" y="0"/>
                  <a:pt x="41" y="6"/>
                  <a:pt x="41" y="15"/>
                </a:cubicBezTo>
                <a:cubicBezTo>
                  <a:pt x="41" y="21"/>
                  <a:pt x="39" y="26"/>
                  <a:pt x="36" y="30"/>
                </a:cubicBezTo>
                <a:cubicBezTo>
                  <a:pt x="50" y="44"/>
                  <a:pt x="50" y="44"/>
                  <a:pt x="50" y="44"/>
                </a:cubicBezTo>
                <a:cubicBezTo>
                  <a:pt x="54" y="40"/>
                  <a:pt x="54" y="40"/>
                  <a:pt x="54" y="40"/>
                </a:cubicBezTo>
                <a:cubicBezTo>
                  <a:pt x="53" y="39"/>
                  <a:pt x="49" y="36"/>
                  <a:pt x="49" y="35"/>
                </a:cubicBezTo>
                <a:cubicBezTo>
                  <a:pt x="49" y="34"/>
                  <a:pt x="53" y="31"/>
                  <a:pt x="54" y="31"/>
                </a:cubicBezTo>
                <a:cubicBezTo>
                  <a:pt x="54" y="31"/>
                  <a:pt x="54" y="31"/>
                  <a:pt x="55" y="31"/>
                </a:cubicBezTo>
                <a:cubicBezTo>
                  <a:pt x="56" y="32"/>
                  <a:pt x="67" y="43"/>
                  <a:pt x="67" y="44"/>
                </a:cubicBezTo>
                <a:cubicBezTo>
                  <a:pt x="67" y="45"/>
                  <a:pt x="64" y="49"/>
                  <a:pt x="63" y="49"/>
                </a:cubicBezTo>
                <a:close/>
                <a:moveTo>
                  <a:pt x="25" y="8"/>
                </a:moveTo>
                <a:cubicBezTo>
                  <a:pt x="21" y="8"/>
                  <a:pt x="18" y="12"/>
                  <a:pt x="18" y="16"/>
                </a:cubicBezTo>
                <a:cubicBezTo>
                  <a:pt x="18" y="17"/>
                  <a:pt x="18" y="18"/>
                  <a:pt x="19" y="19"/>
                </a:cubicBezTo>
                <a:cubicBezTo>
                  <a:pt x="17" y="19"/>
                  <a:pt x="16" y="18"/>
                  <a:pt x="15" y="18"/>
                </a:cubicBezTo>
                <a:cubicBezTo>
                  <a:pt x="11" y="18"/>
                  <a:pt x="7" y="22"/>
                  <a:pt x="7" y="26"/>
                </a:cubicBezTo>
                <a:cubicBezTo>
                  <a:pt x="7" y="30"/>
                  <a:pt x="11" y="34"/>
                  <a:pt x="15" y="34"/>
                </a:cubicBezTo>
                <a:cubicBezTo>
                  <a:pt x="19" y="34"/>
                  <a:pt x="23" y="30"/>
                  <a:pt x="23" y="26"/>
                </a:cubicBezTo>
                <a:cubicBezTo>
                  <a:pt x="23" y="25"/>
                  <a:pt x="23" y="24"/>
                  <a:pt x="22" y="23"/>
                </a:cubicBezTo>
                <a:cubicBezTo>
                  <a:pt x="23" y="23"/>
                  <a:pt x="24" y="24"/>
                  <a:pt x="25" y="24"/>
                </a:cubicBezTo>
                <a:cubicBezTo>
                  <a:pt x="30" y="24"/>
                  <a:pt x="33" y="20"/>
                  <a:pt x="33" y="16"/>
                </a:cubicBezTo>
                <a:cubicBezTo>
                  <a:pt x="33" y="12"/>
                  <a:pt x="30" y="8"/>
                  <a:pt x="25" y="8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grpSp>
        <p:nvGrpSpPr>
          <p:cNvPr id="10" name="Group 35出自【趣你的PPT】(微信:qunideppt)：最优质的PPT资源库"/>
          <p:cNvGrpSpPr/>
          <p:nvPr/>
        </p:nvGrpSpPr>
        <p:grpSpPr>
          <a:xfrm>
            <a:off x="1379044" y="1988598"/>
            <a:ext cx="2674008" cy="1884413"/>
            <a:chOff x="1034283" y="1234641"/>
            <a:chExt cx="2005506" cy="1413310"/>
          </a:xfrm>
          <a:solidFill>
            <a:srgbClr val="FFC000"/>
          </a:solidFill>
        </p:grpSpPr>
        <p:sp>
          <p:nvSpPr>
            <p:cNvPr id="52" name="出自【趣你的PPT】(微信:qunideppt)：最优质的PPT资源库"/>
            <p:cNvSpPr/>
            <p:nvPr/>
          </p:nvSpPr>
          <p:spPr>
            <a:xfrm>
              <a:off x="1034283" y="1234641"/>
              <a:ext cx="1774278" cy="141331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55" name="出自【趣你的PPT】(微信:qunideppt)：最优质的PPT资源库"/>
            <p:cNvSpPr/>
            <p:nvPr/>
          </p:nvSpPr>
          <p:spPr>
            <a:xfrm rot="5400000">
              <a:off x="2733675" y="1770336"/>
              <a:ext cx="381000" cy="231228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</p:grpSp>
      <p:sp>
        <p:nvSpPr>
          <p:cNvPr id="6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256039" y="2503784"/>
            <a:ext cx="611716" cy="509153"/>
          </a:xfrm>
          <a:custGeom>
            <a:avLst/>
            <a:gdLst/>
            <a:ahLst/>
            <a:cxnLst>
              <a:cxn ang="0">
                <a:pos x="77" y="51"/>
              </a:cxn>
              <a:cxn ang="0">
                <a:pos x="75" y="55"/>
              </a:cxn>
              <a:cxn ang="0">
                <a:pos x="59" y="63"/>
              </a:cxn>
              <a:cxn ang="0">
                <a:pos x="57" y="64"/>
              </a:cxn>
              <a:cxn ang="0">
                <a:pos x="55" y="63"/>
              </a:cxn>
              <a:cxn ang="0">
                <a:pos x="39" y="55"/>
              </a:cxn>
              <a:cxn ang="0">
                <a:pos x="39" y="55"/>
              </a:cxn>
              <a:cxn ang="0">
                <a:pos x="38" y="55"/>
              </a:cxn>
              <a:cxn ang="0">
                <a:pos x="22" y="63"/>
              </a:cxn>
              <a:cxn ang="0">
                <a:pos x="20" y="64"/>
              </a:cxn>
              <a:cxn ang="0">
                <a:pos x="18" y="63"/>
              </a:cxn>
              <a:cxn ang="0">
                <a:pos x="2" y="55"/>
              </a:cxn>
              <a:cxn ang="0">
                <a:pos x="0" y="51"/>
              </a:cxn>
              <a:cxn ang="0">
                <a:pos x="0" y="37"/>
              </a:cxn>
              <a:cxn ang="0">
                <a:pos x="3" y="32"/>
              </a:cxn>
              <a:cxn ang="0">
                <a:pos x="18" y="26"/>
              </a:cxn>
              <a:cxn ang="0">
                <a:pos x="18" y="11"/>
              </a:cxn>
              <a:cxn ang="0">
                <a:pos x="21" y="7"/>
              </a:cxn>
              <a:cxn ang="0">
                <a:pos x="37" y="0"/>
              </a:cxn>
              <a:cxn ang="0">
                <a:pos x="39" y="0"/>
              </a:cxn>
              <a:cxn ang="0">
                <a:pos x="40" y="0"/>
              </a:cxn>
              <a:cxn ang="0">
                <a:pos x="56" y="7"/>
              </a:cxn>
              <a:cxn ang="0">
                <a:pos x="59" y="11"/>
              </a:cxn>
              <a:cxn ang="0">
                <a:pos x="59" y="26"/>
              </a:cxn>
              <a:cxn ang="0">
                <a:pos x="75" y="32"/>
              </a:cxn>
              <a:cxn ang="0">
                <a:pos x="77" y="37"/>
              </a:cxn>
              <a:cxn ang="0">
                <a:pos x="77" y="51"/>
              </a:cxn>
              <a:cxn ang="0">
                <a:pos x="35" y="36"/>
              </a:cxn>
              <a:cxn ang="0">
                <a:pos x="20" y="30"/>
              </a:cxn>
              <a:cxn ang="0">
                <a:pos x="6" y="36"/>
              </a:cxn>
              <a:cxn ang="0">
                <a:pos x="20" y="42"/>
              </a:cxn>
              <a:cxn ang="0">
                <a:pos x="35" y="36"/>
              </a:cxn>
              <a:cxn ang="0">
                <a:pos x="36" y="51"/>
              </a:cxn>
              <a:cxn ang="0">
                <a:pos x="36" y="40"/>
              </a:cxn>
              <a:cxn ang="0">
                <a:pos x="23" y="46"/>
              </a:cxn>
              <a:cxn ang="0">
                <a:pos x="23" y="58"/>
              </a:cxn>
              <a:cxn ang="0">
                <a:pos x="36" y="51"/>
              </a:cxn>
              <a:cxn ang="0">
                <a:pos x="54" y="11"/>
              </a:cxn>
              <a:cxn ang="0">
                <a:pos x="39" y="5"/>
              </a:cxn>
              <a:cxn ang="0">
                <a:pos x="23" y="11"/>
              </a:cxn>
              <a:cxn ang="0">
                <a:pos x="39" y="18"/>
              </a:cxn>
              <a:cxn ang="0">
                <a:pos x="54" y="11"/>
              </a:cxn>
              <a:cxn ang="0">
                <a:pos x="55" y="26"/>
              </a:cxn>
              <a:cxn ang="0">
                <a:pos x="55" y="16"/>
              </a:cxn>
              <a:cxn ang="0">
                <a:pos x="41" y="22"/>
              </a:cxn>
              <a:cxn ang="0">
                <a:pos x="41" y="32"/>
              </a:cxn>
              <a:cxn ang="0">
                <a:pos x="55" y="26"/>
              </a:cxn>
              <a:cxn ang="0">
                <a:pos x="71" y="36"/>
              </a:cxn>
              <a:cxn ang="0">
                <a:pos x="57" y="30"/>
              </a:cxn>
              <a:cxn ang="0">
                <a:pos x="42" y="36"/>
              </a:cxn>
              <a:cxn ang="0">
                <a:pos x="57" y="42"/>
              </a:cxn>
              <a:cxn ang="0">
                <a:pos x="71" y="36"/>
              </a:cxn>
              <a:cxn ang="0">
                <a:pos x="73" y="51"/>
              </a:cxn>
              <a:cxn ang="0">
                <a:pos x="73" y="40"/>
              </a:cxn>
              <a:cxn ang="0">
                <a:pos x="59" y="46"/>
              </a:cxn>
              <a:cxn ang="0">
                <a:pos x="59" y="58"/>
              </a:cxn>
              <a:cxn ang="0">
                <a:pos x="73" y="51"/>
              </a:cxn>
            </a:cxnLst>
            <a:rect l="0" t="0" r="r" b="b"/>
            <a:pathLst>
              <a:path w="77" h="64">
                <a:moveTo>
                  <a:pt x="77" y="51"/>
                </a:moveTo>
                <a:cubicBezTo>
                  <a:pt x="77" y="53"/>
                  <a:pt x="76" y="55"/>
                  <a:pt x="75" y="55"/>
                </a:cubicBezTo>
                <a:cubicBezTo>
                  <a:pt x="59" y="63"/>
                  <a:pt x="59" y="63"/>
                  <a:pt x="59" y="63"/>
                </a:cubicBezTo>
                <a:cubicBezTo>
                  <a:pt x="58" y="64"/>
                  <a:pt x="58" y="64"/>
                  <a:pt x="57" y="64"/>
                </a:cubicBezTo>
                <a:cubicBezTo>
                  <a:pt x="56" y="64"/>
                  <a:pt x="55" y="64"/>
                  <a:pt x="55" y="63"/>
                </a:cubicBezTo>
                <a:cubicBezTo>
                  <a:pt x="39" y="55"/>
                  <a:pt x="39" y="55"/>
                  <a:pt x="39" y="55"/>
                </a:cubicBezTo>
                <a:cubicBezTo>
                  <a:pt x="39" y="55"/>
                  <a:pt x="39" y="55"/>
                  <a:pt x="39" y="55"/>
                </a:cubicBezTo>
                <a:cubicBezTo>
                  <a:pt x="39" y="55"/>
                  <a:pt x="38" y="55"/>
                  <a:pt x="38" y="55"/>
                </a:cubicBezTo>
                <a:cubicBezTo>
                  <a:pt x="22" y="63"/>
                  <a:pt x="22" y="63"/>
                  <a:pt x="22" y="63"/>
                </a:cubicBezTo>
                <a:cubicBezTo>
                  <a:pt x="22" y="64"/>
                  <a:pt x="21" y="64"/>
                  <a:pt x="20" y="64"/>
                </a:cubicBezTo>
                <a:cubicBezTo>
                  <a:pt x="20" y="64"/>
                  <a:pt x="19" y="64"/>
                  <a:pt x="18" y="63"/>
                </a:cubicBezTo>
                <a:cubicBezTo>
                  <a:pt x="2" y="55"/>
                  <a:pt x="2" y="55"/>
                  <a:pt x="2" y="55"/>
                </a:cubicBezTo>
                <a:cubicBezTo>
                  <a:pt x="1" y="55"/>
                  <a:pt x="0" y="53"/>
                  <a:pt x="0" y="51"/>
                </a:cubicBezTo>
                <a:cubicBezTo>
                  <a:pt x="0" y="37"/>
                  <a:pt x="0" y="37"/>
                  <a:pt x="0" y="37"/>
                </a:cubicBezTo>
                <a:cubicBezTo>
                  <a:pt x="0" y="35"/>
                  <a:pt x="1" y="33"/>
                  <a:pt x="3" y="32"/>
                </a:cubicBezTo>
                <a:cubicBezTo>
                  <a:pt x="18" y="26"/>
                  <a:pt x="18" y="26"/>
                  <a:pt x="18" y="26"/>
                </a:cubicBezTo>
                <a:cubicBezTo>
                  <a:pt x="18" y="11"/>
                  <a:pt x="18" y="11"/>
                  <a:pt x="18" y="11"/>
                </a:cubicBezTo>
                <a:cubicBezTo>
                  <a:pt x="18" y="10"/>
                  <a:pt x="19" y="8"/>
                  <a:pt x="21" y="7"/>
                </a:cubicBezTo>
                <a:cubicBezTo>
                  <a:pt x="37" y="0"/>
                  <a:pt x="37" y="0"/>
                  <a:pt x="37" y="0"/>
                </a:cubicBezTo>
                <a:cubicBezTo>
                  <a:pt x="37" y="0"/>
                  <a:pt x="38" y="0"/>
                  <a:pt x="39" y="0"/>
                </a:cubicBezTo>
                <a:cubicBezTo>
                  <a:pt x="39" y="0"/>
                  <a:pt x="40" y="0"/>
                  <a:pt x="40" y="0"/>
                </a:cubicBezTo>
                <a:cubicBezTo>
                  <a:pt x="56" y="7"/>
                  <a:pt x="56" y="7"/>
                  <a:pt x="56" y="7"/>
                </a:cubicBezTo>
                <a:cubicBezTo>
                  <a:pt x="58" y="8"/>
                  <a:pt x="59" y="10"/>
                  <a:pt x="59" y="11"/>
                </a:cubicBezTo>
                <a:cubicBezTo>
                  <a:pt x="59" y="26"/>
                  <a:pt x="59" y="26"/>
                  <a:pt x="59" y="26"/>
                </a:cubicBezTo>
                <a:cubicBezTo>
                  <a:pt x="75" y="32"/>
                  <a:pt x="75" y="32"/>
                  <a:pt x="75" y="32"/>
                </a:cubicBezTo>
                <a:cubicBezTo>
                  <a:pt x="76" y="33"/>
                  <a:pt x="77" y="35"/>
                  <a:pt x="77" y="37"/>
                </a:cubicBezTo>
                <a:lnTo>
                  <a:pt x="77" y="51"/>
                </a:lnTo>
                <a:close/>
                <a:moveTo>
                  <a:pt x="35" y="36"/>
                </a:moveTo>
                <a:cubicBezTo>
                  <a:pt x="20" y="30"/>
                  <a:pt x="20" y="30"/>
                  <a:pt x="20" y="30"/>
                </a:cubicBezTo>
                <a:cubicBezTo>
                  <a:pt x="6" y="36"/>
                  <a:pt x="6" y="36"/>
                  <a:pt x="6" y="36"/>
                </a:cubicBezTo>
                <a:cubicBezTo>
                  <a:pt x="20" y="42"/>
                  <a:pt x="20" y="42"/>
                  <a:pt x="20" y="42"/>
                </a:cubicBezTo>
                <a:lnTo>
                  <a:pt x="35" y="36"/>
                </a:lnTo>
                <a:close/>
                <a:moveTo>
                  <a:pt x="36" y="51"/>
                </a:moveTo>
                <a:cubicBezTo>
                  <a:pt x="36" y="40"/>
                  <a:pt x="36" y="40"/>
                  <a:pt x="36" y="40"/>
                </a:cubicBezTo>
                <a:cubicBezTo>
                  <a:pt x="23" y="46"/>
                  <a:pt x="23" y="46"/>
                  <a:pt x="23" y="46"/>
                </a:cubicBezTo>
                <a:cubicBezTo>
                  <a:pt x="23" y="58"/>
                  <a:pt x="23" y="58"/>
                  <a:pt x="23" y="58"/>
                </a:cubicBezTo>
                <a:lnTo>
                  <a:pt x="36" y="51"/>
                </a:lnTo>
                <a:close/>
                <a:moveTo>
                  <a:pt x="54" y="11"/>
                </a:moveTo>
                <a:cubicBezTo>
                  <a:pt x="39" y="5"/>
                  <a:pt x="39" y="5"/>
                  <a:pt x="39" y="5"/>
                </a:cubicBezTo>
                <a:cubicBezTo>
                  <a:pt x="23" y="11"/>
                  <a:pt x="23" y="11"/>
                  <a:pt x="23" y="11"/>
                </a:cubicBezTo>
                <a:cubicBezTo>
                  <a:pt x="39" y="18"/>
                  <a:pt x="39" y="18"/>
                  <a:pt x="39" y="18"/>
                </a:cubicBezTo>
                <a:lnTo>
                  <a:pt x="54" y="11"/>
                </a:lnTo>
                <a:close/>
                <a:moveTo>
                  <a:pt x="55" y="26"/>
                </a:moveTo>
                <a:cubicBezTo>
                  <a:pt x="55" y="16"/>
                  <a:pt x="55" y="16"/>
                  <a:pt x="55" y="16"/>
                </a:cubicBezTo>
                <a:cubicBezTo>
                  <a:pt x="41" y="22"/>
                  <a:pt x="41" y="22"/>
                  <a:pt x="41" y="22"/>
                </a:cubicBezTo>
                <a:cubicBezTo>
                  <a:pt x="41" y="32"/>
                  <a:pt x="41" y="32"/>
                  <a:pt x="41" y="32"/>
                </a:cubicBezTo>
                <a:lnTo>
                  <a:pt x="55" y="26"/>
                </a:lnTo>
                <a:close/>
                <a:moveTo>
                  <a:pt x="71" y="36"/>
                </a:moveTo>
                <a:cubicBezTo>
                  <a:pt x="57" y="30"/>
                  <a:pt x="57" y="30"/>
                  <a:pt x="57" y="30"/>
                </a:cubicBezTo>
                <a:cubicBezTo>
                  <a:pt x="42" y="36"/>
                  <a:pt x="42" y="36"/>
                  <a:pt x="42" y="36"/>
                </a:cubicBezTo>
                <a:cubicBezTo>
                  <a:pt x="57" y="42"/>
                  <a:pt x="57" y="42"/>
                  <a:pt x="57" y="42"/>
                </a:cubicBezTo>
                <a:lnTo>
                  <a:pt x="71" y="36"/>
                </a:lnTo>
                <a:close/>
                <a:moveTo>
                  <a:pt x="73" y="51"/>
                </a:moveTo>
                <a:cubicBezTo>
                  <a:pt x="73" y="40"/>
                  <a:pt x="73" y="40"/>
                  <a:pt x="73" y="40"/>
                </a:cubicBezTo>
                <a:cubicBezTo>
                  <a:pt x="59" y="46"/>
                  <a:pt x="59" y="46"/>
                  <a:pt x="59" y="46"/>
                </a:cubicBezTo>
                <a:cubicBezTo>
                  <a:pt x="59" y="58"/>
                  <a:pt x="59" y="58"/>
                  <a:pt x="59" y="58"/>
                </a:cubicBezTo>
                <a:lnTo>
                  <a:pt x="73" y="51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97" name="出自【趣你的PPT】(微信:qunideppt)：最优质的PPT资源库"/>
          <p:cNvSpPr txBox="1">
            <a:spLocks/>
          </p:cNvSpPr>
          <p:nvPr/>
        </p:nvSpPr>
        <p:spPr>
          <a:xfrm>
            <a:off x="1946344" y="3176348"/>
            <a:ext cx="1231106" cy="246221"/>
          </a:xfrm>
          <a:prstGeom prst="rect">
            <a:avLst/>
          </a:prstGeom>
        </p:spPr>
        <p:txBody>
          <a:bodyPr wrap="none" lIns="0" tIns="0" rIns="0" bIns="0" anchor="ctr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19170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添加您的标题</a:t>
            </a:r>
            <a:endParaRPr 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8" name="出自【趣你的PPT】(微信:qunideppt)：最优质的PPT资源库"/>
          <p:cNvSpPr txBox="1">
            <a:spLocks/>
          </p:cNvSpPr>
          <p:nvPr/>
        </p:nvSpPr>
        <p:spPr>
          <a:xfrm>
            <a:off x="4308001" y="3176348"/>
            <a:ext cx="1231106" cy="246221"/>
          </a:xfrm>
          <a:prstGeom prst="rect">
            <a:avLst/>
          </a:prstGeom>
        </p:spPr>
        <p:txBody>
          <a:bodyPr wrap="none" lIns="0" tIns="0" rIns="0" bIns="0" anchor="ctr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19170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添加您的标题</a:t>
            </a:r>
            <a:endParaRPr 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9" name="出自【趣你的PPT】(微信:qunideppt)：最优质的PPT资源库"/>
          <p:cNvSpPr txBox="1">
            <a:spLocks/>
          </p:cNvSpPr>
          <p:nvPr/>
        </p:nvSpPr>
        <p:spPr>
          <a:xfrm>
            <a:off x="6709655" y="3176348"/>
            <a:ext cx="1231106" cy="246221"/>
          </a:xfrm>
          <a:prstGeom prst="rect">
            <a:avLst/>
          </a:prstGeom>
        </p:spPr>
        <p:txBody>
          <a:bodyPr wrap="none" lIns="0" tIns="0" rIns="0" bIns="0" anchor="ctr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19170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添加您的标题</a:t>
            </a:r>
            <a:endParaRPr 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0" name="出自【趣你的PPT】(微信:qunideppt)：最优质的PPT资源库"/>
          <p:cNvSpPr txBox="1">
            <a:spLocks/>
          </p:cNvSpPr>
          <p:nvPr/>
        </p:nvSpPr>
        <p:spPr>
          <a:xfrm>
            <a:off x="9014552" y="3176348"/>
            <a:ext cx="1231106" cy="246221"/>
          </a:xfrm>
          <a:prstGeom prst="rect">
            <a:avLst/>
          </a:prstGeom>
        </p:spPr>
        <p:txBody>
          <a:bodyPr wrap="none" lIns="0" tIns="0" rIns="0" bIns="0" anchor="ctr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19170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添加您的标题</a:t>
            </a:r>
            <a:endParaRPr 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1" name="出自【趣你的PPT】(微信:qunideppt)：最优质的PPT资源库"/>
          <p:cNvSpPr txBox="1">
            <a:spLocks/>
          </p:cNvSpPr>
          <p:nvPr/>
        </p:nvSpPr>
        <p:spPr>
          <a:xfrm>
            <a:off x="1946344" y="4995426"/>
            <a:ext cx="1231106" cy="246221"/>
          </a:xfrm>
          <a:prstGeom prst="rect">
            <a:avLst/>
          </a:prstGeom>
        </p:spPr>
        <p:txBody>
          <a:bodyPr wrap="none" lIns="0" tIns="0" rIns="0" bIns="0" anchor="ctr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19170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添加您的标题</a:t>
            </a:r>
            <a:endParaRPr 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2" name="出自【趣你的PPT】(微信:qunideppt)：最优质的PPT资源库"/>
          <p:cNvSpPr txBox="1">
            <a:spLocks/>
          </p:cNvSpPr>
          <p:nvPr/>
        </p:nvSpPr>
        <p:spPr>
          <a:xfrm>
            <a:off x="4308001" y="4995426"/>
            <a:ext cx="1231106" cy="246221"/>
          </a:xfrm>
          <a:prstGeom prst="rect">
            <a:avLst/>
          </a:prstGeom>
        </p:spPr>
        <p:txBody>
          <a:bodyPr wrap="none" lIns="0" tIns="0" rIns="0" bIns="0" anchor="ctr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19170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添加您的标题</a:t>
            </a:r>
            <a:endParaRPr 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3" name="出自【趣你的PPT】(微信:qunideppt)：最优质的PPT资源库"/>
          <p:cNvSpPr txBox="1">
            <a:spLocks/>
          </p:cNvSpPr>
          <p:nvPr/>
        </p:nvSpPr>
        <p:spPr>
          <a:xfrm>
            <a:off x="6709655" y="4995426"/>
            <a:ext cx="1231106" cy="246221"/>
          </a:xfrm>
          <a:prstGeom prst="rect">
            <a:avLst/>
          </a:prstGeom>
        </p:spPr>
        <p:txBody>
          <a:bodyPr wrap="none" lIns="0" tIns="0" rIns="0" bIns="0" anchor="ctr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19170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添加您的标题</a:t>
            </a:r>
            <a:endParaRPr 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" name="出自【趣你的PPT】(微信:qunideppt)：最优质的PPT资源库"/>
          <p:cNvSpPr txBox="1">
            <a:spLocks/>
          </p:cNvSpPr>
          <p:nvPr/>
        </p:nvSpPr>
        <p:spPr>
          <a:xfrm>
            <a:off x="9014552" y="4995426"/>
            <a:ext cx="1231106" cy="246221"/>
          </a:xfrm>
          <a:prstGeom prst="rect">
            <a:avLst/>
          </a:prstGeom>
        </p:spPr>
        <p:txBody>
          <a:bodyPr wrap="none" lIns="0" tIns="0" rIns="0" bIns="0" anchor="ctr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19170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添加您的标题</a:t>
            </a:r>
            <a:endParaRPr 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5" name="出自【趣你的PPT】(微信:qunideppt)：最优质的PPT资源库"/>
          <p:cNvSpPr>
            <a:spLocks noEditPoints="1"/>
          </p:cNvSpPr>
          <p:nvPr/>
        </p:nvSpPr>
        <p:spPr bwMode="auto">
          <a:xfrm flipH="1">
            <a:off x="2304944" y="4397624"/>
            <a:ext cx="562811" cy="520112"/>
          </a:xfrm>
          <a:custGeom>
            <a:avLst/>
            <a:gdLst/>
            <a:ahLst/>
            <a:cxnLst>
              <a:cxn ang="0">
                <a:pos x="67" y="20"/>
              </a:cxn>
              <a:cxn ang="0">
                <a:pos x="46" y="36"/>
              </a:cxn>
              <a:cxn ang="0">
                <a:pos x="42" y="40"/>
              </a:cxn>
              <a:cxn ang="0">
                <a:pos x="39" y="47"/>
              </a:cxn>
              <a:cxn ang="0">
                <a:pos x="44" y="52"/>
              </a:cxn>
              <a:cxn ang="0">
                <a:pos x="52" y="58"/>
              </a:cxn>
              <a:cxn ang="0">
                <a:pos x="52" y="61"/>
              </a:cxn>
              <a:cxn ang="0">
                <a:pos x="51" y="62"/>
              </a:cxn>
              <a:cxn ang="0">
                <a:pos x="17" y="62"/>
              </a:cxn>
              <a:cxn ang="0">
                <a:pos x="16" y="61"/>
              </a:cxn>
              <a:cxn ang="0">
                <a:pos x="16" y="58"/>
              </a:cxn>
              <a:cxn ang="0">
                <a:pos x="24" y="52"/>
              </a:cxn>
              <a:cxn ang="0">
                <a:pos x="29" y="47"/>
              </a:cxn>
              <a:cxn ang="0">
                <a:pos x="26" y="40"/>
              </a:cxn>
              <a:cxn ang="0">
                <a:pos x="22" y="36"/>
              </a:cxn>
              <a:cxn ang="0">
                <a:pos x="0" y="20"/>
              </a:cxn>
              <a:cxn ang="0">
                <a:pos x="0" y="15"/>
              </a:cxn>
              <a:cxn ang="0">
                <a:pos x="4" y="11"/>
              </a:cxn>
              <a:cxn ang="0">
                <a:pos x="16" y="11"/>
              </a:cxn>
              <a:cxn ang="0">
                <a:pos x="16" y="7"/>
              </a:cxn>
              <a:cxn ang="0">
                <a:pos x="22" y="0"/>
              </a:cxn>
              <a:cxn ang="0">
                <a:pos x="45" y="0"/>
              </a:cxn>
              <a:cxn ang="0">
                <a:pos x="52" y="7"/>
              </a:cxn>
              <a:cxn ang="0">
                <a:pos x="52" y="11"/>
              </a:cxn>
              <a:cxn ang="0">
                <a:pos x="63" y="11"/>
              </a:cxn>
              <a:cxn ang="0">
                <a:pos x="67" y="15"/>
              </a:cxn>
              <a:cxn ang="0">
                <a:pos x="67" y="20"/>
              </a:cxn>
              <a:cxn ang="0">
                <a:pos x="16" y="16"/>
              </a:cxn>
              <a:cxn ang="0">
                <a:pos x="6" y="16"/>
              </a:cxn>
              <a:cxn ang="0">
                <a:pos x="6" y="20"/>
              </a:cxn>
              <a:cxn ang="0">
                <a:pos x="19" y="31"/>
              </a:cxn>
              <a:cxn ang="0">
                <a:pos x="16" y="16"/>
              </a:cxn>
              <a:cxn ang="0">
                <a:pos x="62" y="16"/>
              </a:cxn>
              <a:cxn ang="0">
                <a:pos x="52" y="16"/>
              </a:cxn>
              <a:cxn ang="0">
                <a:pos x="49" y="31"/>
              </a:cxn>
              <a:cxn ang="0">
                <a:pos x="62" y="20"/>
              </a:cxn>
              <a:cxn ang="0">
                <a:pos x="62" y="16"/>
              </a:cxn>
            </a:cxnLst>
            <a:rect l="0" t="0" r="r" b="b"/>
            <a:pathLst>
              <a:path w="67" h="62">
                <a:moveTo>
                  <a:pt x="67" y="20"/>
                </a:moveTo>
                <a:cubicBezTo>
                  <a:pt x="67" y="27"/>
                  <a:pt x="58" y="36"/>
                  <a:pt x="46" y="36"/>
                </a:cubicBezTo>
                <a:cubicBezTo>
                  <a:pt x="44" y="38"/>
                  <a:pt x="42" y="40"/>
                  <a:pt x="42" y="40"/>
                </a:cubicBezTo>
                <a:cubicBezTo>
                  <a:pt x="40" y="42"/>
                  <a:pt x="39" y="44"/>
                  <a:pt x="39" y="47"/>
                </a:cubicBezTo>
                <a:cubicBezTo>
                  <a:pt x="39" y="49"/>
                  <a:pt x="40" y="52"/>
                  <a:pt x="44" y="52"/>
                </a:cubicBezTo>
                <a:cubicBezTo>
                  <a:pt x="48" y="52"/>
                  <a:pt x="52" y="54"/>
                  <a:pt x="52" y="58"/>
                </a:cubicBezTo>
                <a:cubicBezTo>
                  <a:pt x="52" y="61"/>
                  <a:pt x="52" y="61"/>
                  <a:pt x="52" y="61"/>
                </a:cubicBezTo>
                <a:cubicBezTo>
                  <a:pt x="52" y="62"/>
                  <a:pt x="51" y="62"/>
                  <a:pt x="51" y="62"/>
                </a:cubicBezTo>
                <a:cubicBezTo>
                  <a:pt x="17" y="62"/>
                  <a:pt x="17" y="62"/>
                  <a:pt x="17" y="62"/>
                </a:cubicBezTo>
                <a:cubicBezTo>
                  <a:pt x="16" y="62"/>
                  <a:pt x="16" y="62"/>
                  <a:pt x="16" y="61"/>
                </a:cubicBezTo>
                <a:cubicBezTo>
                  <a:pt x="16" y="58"/>
                  <a:pt x="16" y="58"/>
                  <a:pt x="16" y="58"/>
                </a:cubicBezTo>
                <a:cubicBezTo>
                  <a:pt x="16" y="54"/>
                  <a:pt x="20" y="52"/>
                  <a:pt x="24" y="52"/>
                </a:cubicBezTo>
                <a:cubicBezTo>
                  <a:pt x="27" y="52"/>
                  <a:pt x="29" y="49"/>
                  <a:pt x="29" y="47"/>
                </a:cubicBezTo>
                <a:cubicBezTo>
                  <a:pt x="29" y="44"/>
                  <a:pt x="28" y="42"/>
                  <a:pt x="26" y="40"/>
                </a:cubicBezTo>
                <a:cubicBezTo>
                  <a:pt x="25" y="40"/>
                  <a:pt x="24" y="38"/>
                  <a:pt x="22" y="36"/>
                </a:cubicBezTo>
                <a:cubicBezTo>
                  <a:pt x="10" y="36"/>
                  <a:pt x="0" y="27"/>
                  <a:pt x="0" y="20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12"/>
                  <a:pt x="2" y="11"/>
                  <a:pt x="4" y="11"/>
                </a:cubicBezTo>
                <a:cubicBezTo>
                  <a:pt x="16" y="11"/>
                  <a:pt x="16" y="11"/>
                  <a:pt x="16" y="11"/>
                </a:cubicBezTo>
                <a:cubicBezTo>
                  <a:pt x="16" y="7"/>
                  <a:pt x="16" y="7"/>
                  <a:pt x="16" y="7"/>
                </a:cubicBezTo>
                <a:cubicBezTo>
                  <a:pt x="16" y="3"/>
                  <a:pt x="19" y="0"/>
                  <a:pt x="22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49" y="0"/>
                  <a:pt x="52" y="3"/>
                  <a:pt x="52" y="7"/>
                </a:cubicBezTo>
                <a:cubicBezTo>
                  <a:pt x="52" y="11"/>
                  <a:pt x="52" y="11"/>
                  <a:pt x="52" y="11"/>
                </a:cubicBezTo>
                <a:cubicBezTo>
                  <a:pt x="63" y="11"/>
                  <a:pt x="63" y="11"/>
                  <a:pt x="63" y="11"/>
                </a:cubicBezTo>
                <a:cubicBezTo>
                  <a:pt x="66" y="11"/>
                  <a:pt x="67" y="12"/>
                  <a:pt x="67" y="15"/>
                </a:cubicBezTo>
                <a:lnTo>
                  <a:pt x="67" y="20"/>
                </a:lnTo>
                <a:close/>
                <a:moveTo>
                  <a:pt x="16" y="16"/>
                </a:moveTo>
                <a:cubicBezTo>
                  <a:pt x="6" y="16"/>
                  <a:pt x="6" y="16"/>
                  <a:pt x="6" y="16"/>
                </a:cubicBezTo>
                <a:cubicBezTo>
                  <a:pt x="6" y="20"/>
                  <a:pt x="6" y="20"/>
                  <a:pt x="6" y="20"/>
                </a:cubicBezTo>
                <a:cubicBezTo>
                  <a:pt x="6" y="24"/>
                  <a:pt x="11" y="29"/>
                  <a:pt x="19" y="31"/>
                </a:cubicBezTo>
                <a:cubicBezTo>
                  <a:pt x="17" y="27"/>
                  <a:pt x="16" y="22"/>
                  <a:pt x="16" y="16"/>
                </a:cubicBezTo>
                <a:close/>
                <a:moveTo>
                  <a:pt x="62" y="16"/>
                </a:moveTo>
                <a:cubicBezTo>
                  <a:pt x="52" y="16"/>
                  <a:pt x="52" y="16"/>
                  <a:pt x="52" y="16"/>
                </a:cubicBezTo>
                <a:cubicBezTo>
                  <a:pt x="52" y="22"/>
                  <a:pt x="51" y="27"/>
                  <a:pt x="49" y="31"/>
                </a:cubicBezTo>
                <a:cubicBezTo>
                  <a:pt x="57" y="29"/>
                  <a:pt x="62" y="24"/>
                  <a:pt x="62" y="20"/>
                </a:cubicBezTo>
                <a:lnTo>
                  <a:pt x="62" y="16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10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672637" y="4427809"/>
            <a:ext cx="585804" cy="459745"/>
          </a:xfrm>
          <a:custGeom>
            <a:avLst/>
            <a:gdLst/>
            <a:ahLst/>
            <a:cxnLst>
              <a:cxn ang="0">
                <a:pos x="57" y="37"/>
              </a:cxn>
              <a:cxn ang="0">
                <a:pos x="38" y="56"/>
              </a:cxn>
              <a:cxn ang="0">
                <a:pos x="34" y="57"/>
              </a:cxn>
              <a:cxn ang="0">
                <a:pos x="31" y="56"/>
              </a:cxn>
              <a:cxn ang="0">
                <a:pos x="4" y="28"/>
              </a:cxn>
              <a:cxn ang="0">
                <a:pos x="0" y="20"/>
              </a:cxn>
              <a:cxn ang="0">
                <a:pos x="0" y="4"/>
              </a:cxn>
              <a:cxn ang="0">
                <a:pos x="5" y="0"/>
              </a:cxn>
              <a:cxn ang="0">
                <a:pos x="21" y="0"/>
              </a:cxn>
              <a:cxn ang="0">
                <a:pos x="29" y="3"/>
              </a:cxn>
              <a:cxn ang="0">
                <a:pos x="57" y="30"/>
              </a:cxn>
              <a:cxn ang="0">
                <a:pos x="58" y="34"/>
              </a:cxn>
              <a:cxn ang="0">
                <a:pos x="57" y="37"/>
              </a:cxn>
              <a:cxn ang="0">
                <a:pos x="13" y="7"/>
              </a:cxn>
              <a:cxn ang="0">
                <a:pos x="8" y="12"/>
              </a:cxn>
              <a:cxn ang="0">
                <a:pos x="13" y="17"/>
              </a:cxn>
              <a:cxn ang="0">
                <a:pos x="17" y="12"/>
              </a:cxn>
              <a:cxn ang="0">
                <a:pos x="13" y="7"/>
              </a:cxn>
              <a:cxn ang="0">
                <a:pos x="71" y="37"/>
              </a:cxn>
              <a:cxn ang="0">
                <a:pos x="52" y="56"/>
              </a:cxn>
              <a:cxn ang="0">
                <a:pos x="49" y="57"/>
              </a:cxn>
              <a:cxn ang="0">
                <a:pos x="45" y="55"/>
              </a:cxn>
              <a:cxn ang="0">
                <a:pos x="63" y="37"/>
              </a:cxn>
              <a:cxn ang="0">
                <a:pos x="64" y="34"/>
              </a:cxn>
              <a:cxn ang="0">
                <a:pos x="63" y="30"/>
              </a:cxn>
              <a:cxn ang="0">
                <a:pos x="35" y="3"/>
              </a:cxn>
              <a:cxn ang="0">
                <a:pos x="27" y="0"/>
              </a:cxn>
              <a:cxn ang="0">
                <a:pos x="36" y="0"/>
              </a:cxn>
              <a:cxn ang="0">
                <a:pos x="44" y="3"/>
              </a:cxn>
              <a:cxn ang="0">
                <a:pos x="71" y="30"/>
              </a:cxn>
              <a:cxn ang="0">
                <a:pos x="73" y="34"/>
              </a:cxn>
              <a:cxn ang="0">
                <a:pos x="71" y="37"/>
              </a:cxn>
            </a:cxnLst>
            <a:rect l="0" t="0" r="r" b="b"/>
            <a:pathLst>
              <a:path w="73" h="57">
                <a:moveTo>
                  <a:pt x="57" y="37"/>
                </a:moveTo>
                <a:cubicBezTo>
                  <a:pt x="38" y="56"/>
                  <a:pt x="38" y="56"/>
                  <a:pt x="38" y="56"/>
                </a:cubicBezTo>
                <a:cubicBezTo>
                  <a:pt x="37" y="57"/>
                  <a:pt x="36" y="57"/>
                  <a:pt x="34" y="57"/>
                </a:cubicBezTo>
                <a:cubicBezTo>
                  <a:pt x="33" y="57"/>
                  <a:pt x="32" y="57"/>
                  <a:pt x="31" y="56"/>
                </a:cubicBezTo>
                <a:cubicBezTo>
                  <a:pt x="4" y="28"/>
                  <a:pt x="4" y="28"/>
                  <a:pt x="4" y="28"/>
                </a:cubicBezTo>
                <a:cubicBezTo>
                  <a:pt x="2" y="27"/>
                  <a:pt x="0" y="23"/>
                  <a:pt x="0" y="20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3" y="0"/>
                  <a:pt x="5" y="0"/>
                </a:cubicBezTo>
                <a:cubicBezTo>
                  <a:pt x="21" y="0"/>
                  <a:pt x="21" y="0"/>
                  <a:pt x="21" y="0"/>
                </a:cubicBezTo>
                <a:cubicBezTo>
                  <a:pt x="24" y="0"/>
                  <a:pt x="27" y="1"/>
                  <a:pt x="29" y="3"/>
                </a:cubicBezTo>
                <a:cubicBezTo>
                  <a:pt x="57" y="30"/>
                  <a:pt x="57" y="30"/>
                  <a:pt x="57" y="30"/>
                </a:cubicBezTo>
                <a:cubicBezTo>
                  <a:pt x="57" y="31"/>
                  <a:pt x="58" y="32"/>
                  <a:pt x="58" y="34"/>
                </a:cubicBezTo>
                <a:cubicBezTo>
                  <a:pt x="58" y="35"/>
                  <a:pt x="57" y="36"/>
                  <a:pt x="57" y="37"/>
                </a:cubicBezTo>
                <a:close/>
                <a:moveTo>
                  <a:pt x="13" y="7"/>
                </a:moveTo>
                <a:cubicBezTo>
                  <a:pt x="10" y="7"/>
                  <a:pt x="8" y="9"/>
                  <a:pt x="8" y="12"/>
                </a:cubicBezTo>
                <a:cubicBezTo>
                  <a:pt x="8" y="14"/>
                  <a:pt x="10" y="17"/>
                  <a:pt x="13" y="17"/>
                </a:cubicBezTo>
                <a:cubicBezTo>
                  <a:pt x="15" y="17"/>
                  <a:pt x="17" y="14"/>
                  <a:pt x="17" y="12"/>
                </a:cubicBezTo>
                <a:cubicBezTo>
                  <a:pt x="17" y="9"/>
                  <a:pt x="15" y="7"/>
                  <a:pt x="13" y="7"/>
                </a:cubicBezTo>
                <a:close/>
                <a:moveTo>
                  <a:pt x="71" y="37"/>
                </a:moveTo>
                <a:cubicBezTo>
                  <a:pt x="52" y="56"/>
                  <a:pt x="52" y="56"/>
                  <a:pt x="52" y="56"/>
                </a:cubicBezTo>
                <a:cubicBezTo>
                  <a:pt x="52" y="57"/>
                  <a:pt x="50" y="57"/>
                  <a:pt x="49" y="57"/>
                </a:cubicBezTo>
                <a:cubicBezTo>
                  <a:pt x="47" y="57"/>
                  <a:pt x="46" y="56"/>
                  <a:pt x="45" y="55"/>
                </a:cubicBezTo>
                <a:cubicBezTo>
                  <a:pt x="63" y="37"/>
                  <a:pt x="63" y="37"/>
                  <a:pt x="63" y="37"/>
                </a:cubicBezTo>
                <a:cubicBezTo>
                  <a:pt x="63" y="36"/>
                  <a:pt x="64" y="35"/>
                  <a:pt x="64" y="34"/>
                </a:cubicBezTo>
                <a:cubicBezTo>
                  <a:pt x="64" y="32"/>
                  <a:pt x="63" y="31"/>
                  <a:pt x="63" y="30"/>
                </a:cubicBezTo>
                <a:cubicBezTo>
                  <a:pt x="35" y="3"/>
                  <a:pt x="35" y="3"/>
                  <a:pt x="35" y="3"/>
                </a:cubicBezTo>
                <a:cubicBezTo>
                  <a:pt x="34" y="1"/>
                  <a:pt x="30" y="0"/>
                  <a:pt x="27" y="0"/>
                </a:cubicBezTo>
                <a:cubicBezTo>
                  <a:pt x="36" y="0"/>
                  <a:pt x="36" y="0"/>
                  <a:pt x="36" y="0"/>
                </a:cubicBezTo>
                <a:cubicBezTo>
                  <a:pt x="38" y="0"/>
                  <a:pt x="42" y="1"/>
                  <a:pt x="44" y="3"/>
                </a:cubicBezTo>
                <a:cubicBezTo>
                  <a:pt x="71" y="30"/>
                  <a:pt x="71" y="30"/>
                  <a:pt x="71" y="30"/>
                </a:cubicBezTo>
                <a:cubicBezTo>
                  <a:pt x="72" y="31"/>
                  <a:pt x="73" y="32"/>
                  <a:pt x="73" y="34"/>
                </a:cubicBezTo>
                <a:cubicBezTo>
                  <a:pt x="73" y="35"/>
                  <a:pt x="72" y="36"/>
                  <a:pt x="71" y="37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107" name="出自【趣你的PPT】(微信:qunideppt)：最优质的PPT资源库"/>
          <p:cNvSpPr>
            <a:spLocks/>
          </p:cNvSpPr>
          <p:nvPr/>
        </p:nvSpPr>
        <p:spPr bwMode="auto">
          <a:xfrm>
            <a:off x="7063322" y="4440002"/>
            <a:ext cx="504868" cy="435359"/>
          </a:xfrm>
          <a:custGeom>
            <a:avLst/>
            <a:gdLst/>
            <a:ahLst/>
            <a:cxnLst>
              <a:cxn ang="0">
                <a:pos x="64" y="51"/>
              </a:cxn>
              <a:cxn ang="0">
                <a:pos x="60" y="55"/>
              </a:cxn>
              <a:cxn ang="0">
                <a:pos x="49" y="55"/>
              </a:cxn>
              <a:cxn ang="0">
                <a:pos x="45" y="51"/>
              </a:cxn>
              <a:cxn ang="0">
                <a:pos x="45" y="40"/>
              </a:cxn>
              <a:cxn ang="0">
                <a:pos x="49" y="36"/>
              </a:cxn>
              <a:cxn ang="0">
                <a:pos x="52" y="36"/>
              </a:cxn>
              <a:cxn ang="0">
                <a:pos x="52" y="30"/>
              </a:cxn>
              <a:cxn ang="0">
                <a:pos x="34" y="30"/>
              </a:cxn>
              <a:cxn ang="0">
                <a:pos x="34" y="36"/>
              </a:cxn>
              <a:cxn ang="0">
                <a:pos x="37" y="36"/>
              </a:cxn>
              <a:cxn ang="0">
                <a:pos x="41" y="40"/>
              </a:cxn>
              <a:cxn ang="0">
                <a:pos x="41" y="51"/>
              </a:cxn>
              <a:cxn ang="0">
                <a:pos x="37" y="55"/>
              </a:cxn>
              <a:cxn ang="0">
                <a:pos x="26" y="55"/>
              </a:cxn>
              <a:cxn ang="0">
                <a:pos x="23" y="51"/>
              </a:cxn>
              <a:cxn ang="0">
                <a:pos x="23" y="40"/>
              </a:cxn>
              <a:cxn ang="0">
                <a:pos x="26" y="36"/>
              </a:cxn>
              <a:cxn ang="0">
                <a:pos x="29" y="36"/>
              </a:cxn>
              <a:cxn ang="0">
                <a:pos x="29" y="30"/>
              </a:cxn>
              <a:cxn ang="0">
                <a:pos x="11" y="30"/>
              </a:cxn>
              <a:cxn ang="0">
                <a:pos x="11" y="36"/>
              </a:cxn>
              <a:cxn ang="0">
                <a:pos x="15" y="36"/>
              </a:cxn>
              <a:cxn ang="0">
                <a:pos x="18" y="40"/>
              </a:cxn>
              <a:cxn ang="0">
                <a:pos x="18" y="51"/>
              </a:cxn>
              <a:cxn ang="0">
                <a:pos x="15" y="55"/>
              </a:cxn>
              <a:cxn ang="0">
                <a:pos x="3" y="55"/>
              </a:cxn>
              <a:cxn ang="0">
                <a:pos x="0" y="51"/>
              </a:cxn>
              <a:cxn ang="0">
                <a:pos x="0" y="40"/>
              </a:cxn>
              <a:cxn ang="0">
                <a:pos x="3" y="36"/>
              </a:cxn>
              <a:cxn ang="0">
                <a:pos x="7" y="36"/>
              </a:cxn>
              <a:cxn ang="0">
                <a:pos x="7" y="30"/>
              </a:cxn>
              <a:cxn ang="0">
                <a:pos x="11" y="25"/>
              </a:cxn>
              <a:cxn ang="0">
                <a:pos x="29" y="25"/>
              </a:cxn>
              <a:cxn ang="0">
                <a:pos x="29" y="18"/>
              </a:cxn>
              <a:cxn ang="0">
                <a:pos x="26" y="18"/>
              </a:cxn>
              <a:cxn ang="0">
                <a:pos x="23" y="15"/>
              </a:cxn>
              <a:cxn ang="0">
                <a:pos x="23" y="3"/>
              </a:cxn>
              <a:cxn ang="0">
                <a:pos x="26" y="0"/>
              </a:cxn>
              <a:cxn ang="0">
                <a:pos x="37" y="0"/>
              </a:cxn>
              <a:cxn ang="0">
                <a:pos x="41" y="3"/>
              </a:cxn>
              <a:cxn ang="0">
                <a:pos x="41" y="15"/>
              </a:cxn>
              <a:cxn ang="0">
                <a:pos x="37" y="18"/>
              </a:cxn>
              <a:cxn ang="0">
                <a:pos x="34" y="18"/>
              </a:cxn>
              <a:cxn ang="0">
                <a:pos x="34" y="25"/>
              </a:cxn>
              <a:cxn ang="0">
                <a:pos x="52" y="25"/>
              </a:cxn>
              <a:cxn ang="0">
                <a:pos x="57" y="30"/>
              </a:cxn>
              <a:cxn ang="0">
                <a:pos x="57" y="36"/>
              </a:cxn>
              <a:cxn ang="0">
                <a:pos x="60" y="36"/>
              </a:cxn>
              <a:cxn ang="0">
                <a:pos x="64" y="40"/>
              </a:cxn>
              <a:cxn ang="0">
                <a:pos x="64" y="51"/>
              </a:cxn>
            </a:cxnLst>
            <a:rect l="0" t="0" r="r" b="b"/>
            <a:pathLst>
              <a:path w="64" h="55">
                <a:moveTo>
                  <a:pt x="64" y="51"/>
                </a:moveTo>
                <a:cubicBezTo>
                  <a:pt x="64" y="53"/>
                  <a:pt x="62" y="55"/>
                  <a:pt x="60" y="55"/>
                </a:cubicBezTo>
                <a:cubicBezTo>
                  <a:pt x="49" y="55"/>
                  <a:pt x="49" y="55"/>
                  <a:pt x="49" y="55"/>
                </a:cubicBezTo>
                <a:cubicBezTo>
                  <a:pt x="47" y="55"/>
                  <a:pt x="45" y="53"/>
                  <a:pt x="45" y="51"/>
                </a:cubicBezTo>
                <a:cubicBezTo>
                  <a:pt x="45" y="40"/>
                  <a:pt x="45" y="40"/>
                  <a:pt x="45" y="40"/>
                </a:cubicBezTo>
                <a:cubicBezTo>
                  <a:pt x="45" y="38"/>
                  <a:pt x="47" y="36"/>
                  <a:pt x="49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0"/>
                  <a:pt x="52" y="30"/>
                  <a:pt x="52" y="30"/>
                </a:cubicBezTo>
                <a:cubicBezTo>
                  <a:pt x="34" y="30"/>
                  <a:pt x="34" y="30"/>
                  <a:pt x="34" y="30"/>
                </a:cubicBezTo>
                <a:cubicBezTo>
                  <a:pt x="34" y="36"/>
                  <a:pt x="34" y="36"/>
                  <a:pt x="34" y="36"/>
                </a:cubicBezTo>
                <a:cubicBezTo>
                  <a:pt x="37" y="36"/>
                  <a:pt x="37" y="36"/>
                  <a:pt x="37" y="36"/>
                </a:cubicBezTo>
                <a:cubicBezTo>
                  <a:pt x="39" y="36"/>
                  <a:pt x="41" y="38"/>
                  <a:pt x="41" y="40"/>
                </a:cubicBezTo>
                <a:cubicBezTo>
                  <a:pt x="41" y="51"/>
                  <a:pt x="41" y="51"/>
                  <a:pt x="41" y="51"/>
                </a:cubicBezTo>
                <a:cubicBezTo>
                  <a:pt x="41" y="53"/>
                  <a:pt x="39" y="55"/>
                  <a:pt x="37" y="55"/>
                </a:cubicBezTo>
                <a:cubicBezTo>
                  <a:pt x="26" y="55"/>
                  <a:pt x="26" y="55"/>
                  <a:pt x="26" y="55"/>
                </a:cubicBezTo>
                <a:cubicBezTo>
                  <a:pt x="24" y="55"/>
                  <a:pt x="23" y="53"/>
                  <a:pt x="23" y="51"/>
                </a:cubicBezTo>
                <a:cubicBezTo>
                  <a:pt x="23" y="40"/>
                  <a:pt x="23" y="40"/>
                  <a:pt x="23" y="40"/>
                </a:cubicBezTo>
                <a:cubicBezTo>
                  <a:pt x="23" y="38"/>
                  <a:pt x="24" y="36"/>
                  <a:pt x="26" y="36"/>
                </a:cubicBezTo>
                <a:cubicBezTo>
                  <a:pt x="29" y="36"/>
                  <a:pt x="29" y="36"/>
                  <a:pt x="29" y="36"/>
                </a:cubicBezTo>
                <a:cubicBezTo>
                  <a:pt x="29" y="30"/>
                  <a:pt x="29" y="30"/>
                  <a:pt x="29" y="30"/>
                </a:cubicBezTo>
                <a:cubicBezTo>
                  <a:pt x="11" y="30"/>
                  <a:pt x="11" y="30"/>
                  <a:pt x="11" y="30"/>
                </a:cubicBezTo>
                <a:cubicBezTo>
                  <a:pt x="11" y="36"/>
                  <a:pt x="11" y="36"/>
                  <a:pt x="11" y="36"/>
                </a:cubicBezTo>
                <a:cubicBezTo>
                  <a:pt x="15" y="36"/>
                  <a:pt x="15" y="36"/>
                  <a:pt x="15" y="36"/>
                </a:cubicBezTo>
                <a:cubicBezTo>
                  <a:pt x="17" y="36"/>
                  <a:pt x="18" y="38"/>
                  <a:pt x="18" y="40"/>
                </a:cubicBezTo>
                <a:cubicBezTo>
                  <a:pt x="18" y="51"/>
                  <a:pt x="18" y="51"/>
                  <a:pt x="18" y="51"/>
                </a:cubicBezTo>
                <a:cubicBezTo>
                  <a:pt x="18" y="53"/>
                  <a:pt x="17" y="55"/>
                  <a:pt x="15" y="55"/>
                </a:cubicBezTo>
                <a:cubicBezTo>
                  <a:pt x="3" y="55"/>
                  <a:pt x="3" y="55"/>
                  <a:pt x="3" y="55"/>
                </a:cubicBezTo>
                <a:cubicBezTo>
                  <a:pt x="1" y="55"/>
                  <a:pt x="0" y="53"/>
                  <a:pt x="0" y="51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38"/>
                  <a:pt x="1" y="36"/>
                  <a:pt x="3" y="36"/>
                </a:cubicBezTo>
                <a:cubicBezTo>
                  <a:pt x="7" y="36"/>
                  <a:pt x="7" y="36"/>
                  <a:pt x="7" y="36"/>
                </a:cubicBezTo>
                <a:cubicBezTo>
                  <a:pt x="7" y="30"/>
                  <a:pt x="7" y="30"/>
                  <a:pt x="7" y="30"/>
                </a:cubicBezTo>
                <a:cubicBezTo>
                  <a:pt x="7" y="27"/>
                  <a:pt x="9" y="25"/>
                  <a:pt x="11" y="25"/>
                </a:cubicBezTo>
                <a:cubicBezTo>
                  <a:pt x="29" y="25"/>
                  <a:pt x="29" y="25"/>
                  <a:pt x="29" y="25"/>
                </a:cubicBezTo>
                <a:cubicBezTo>
                  <a:pt x="29" y="18"/>
                  <a:pt x="29" y="18"/>
                  <a:pt x="29" y="18"/>
                </a:cubicBezTo>
                <a:cubicBezTo>
                  <a:pt x="26" y="18"/>
                  <a:pt x="26" y="18"/>
                  <a:pt x="26" y="18"/>
                </a:cubicBezTo>
                <a:cubicBezTo>
                  <a:pt x="24" y="18"/>
                  <a:pt x="23" y="17"/>
                  <a:pt x="23" y="15"/>
                </a:cubicBezTo>
                <a:cubicBezTo>
                  <a:pt x="23" y="3"/>
                  <a:pt x="23" y="3"/>
                  <a:pt x="23" y="3"/>
                </a:cubicBezTo>
                <a:cubicBezTo>
                  <a:pt x="23" y="1"/>
                  <a:pt x="24" y="0"/>
                  <a:pt x="26" y="0"/>
                </a:cubicBezTo>
                <a:cubicBezTo>
                  <a:pt x="37" y="0"/>
                  <a:pt x="37" y="0"/>
                  <a:pt x="37" y="0"/>
                </a:cubicBezTo>
                <a:cubicBezTo>
                  <a:pt x="39" y="0"/>
                  <a:pt x="41" y="1"/>
                  <a:pt x="41" y="3"/>
                </a:cubicBezTo>
                <a:cubicBezTo>
                  <a:pt x="41" y="15"/>
                  <a:pt x="41" y="15"/>
                  <a:pt x="41" y="15"/>
                </a:cubicBezTo>
                <a:cubicBezTo>
                  <a:pt x="41" y="17"/>
                  <a:pt x="39" y="18"/>
                  <a:pt x="37" y="18"/>
                </a:cubicBezTo>
                <a:cubicBezTo>
                  <a:pt x="34" y="18"/>
                  <a:pt x="34" y="18"/>
                  <a:pt x="34" y="18"/>
                </a:cubicBezTo>
                <a:cubicBezTo>
                  <a:pt x="34" y="25"/>
                  <a:pt x="34" y="25"/>
                  <a:pt x="34" y="25"/>
                </a:cubicBezTo>
                <a:cubicBezTo>
                  <a:pt x="52" y="25"/>
                  <a:pt x="52" y="25"/>
                  <a:pt x="52" y="25"/>
                </a:cubicBezTo>
                <a:cubicBezTo>
                  <a:pt x="55" y="25"/>
                  <a:pt x="57" y="27"/>
                  <a:pt x="57" y="30"/>
                </a:cubicBezTo>
                <a:cubicBezTo>
                  <a:pt x="57" y="36"/>
                  <a:pt x="57" y="36"/>
                  <a:pt x="57" y="36"/>
                </a:cubicBezTo>
                <a:cubicBezTo>
                  <a:pt x="60" y="36"/>
                  <a:pt x="60" y="36"/>
                  <a:pt x="60" y="36"/>
                </a:cubicBezTo>
                <a:cubicBezTo>
                  <a:pt x="62" y="36"/>
                  <a:pt x="64" y="38"/>
                  <a:pt x="64" y="40"/>
                </a:cubicBezTo>
                <a:lnTo>
                  <a:pt x="64" y="51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10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373072" y="4413198"/>
            <a:ext cx="482128" cy="488967"/>
          </a:xfrm>
          <a:custGeom>
            <a:avLst/>
            <a:gdLst/>
            <a:ahLst/>
            <a:cxnLst>
              <a:cxn ang="0">
                <a:pos x="64" y="14"/>
              </a:cxn>
              <a:cxn ang="0">
                <a:pos x="12" y="65"/>
              </a:cxn>
              <a:cxn ang="0">
                <a:pos x="10" y="66"/>
              </a:cxn>
              <a:cxn ang="0">
                <a:pos x="8" y="65"/>
              </a:cxn>
              <a:cxn ang="0">
                <a:pos x="0" y="57"/>
              </a:cxn>
              <a:cxn ang="0">
                <a:pos x="0" y="56"/>
              </a:cxn>
              <a:cxn ang="0">
                <a:pos x="0" y="54"/>
              </a:cxn>
              <a:cxn ang="0">
                <a:pos x="52" y="2"/>
              </a:cxn>
              <a:cxn ang="0">
                <a:pos x="54" y="1"/>
              </a:cxn>
              <a:cxn ang="0">
                <a:pos x="56" y="2"/>
              </a:cxn>
              <a:cxn ang="0">
                <a:pos x="64" y="10"/>
              </a:cxn>
              <a:cxn ang="0">
                <a:pos x="64" y="12"/>
              </a:cxn>
              <a:cxn ang="0">
                <a:pos x="64" y="14"/>
              </a:cxn>
              <a:cxn ang="0">
                <a:pos x="14" y="5"/>
              </a:cxn>
              <a:cxn ang="0">
                <a:pos x="10" y="7"/>
              </a:cxn>
              <a:cxn ang="0">
                <a:pos x="9" y="11"/>
              </a:cxn>
              <a:cxn ang="0">
                <a:pos x="8" y="7"/>
              </a:cxn>
              <a:cxn ang="0">
                <a:pos x="4" y="5"/>
              </a:cxn>
              <a:cxn ang="0">
                <a:pos x="8" y="4"/>
              </a:cxn>
              <a:cxn ang="0">
                <a:pos x="9" y="0"/>
              </a:cxn>
              <a:cxn ang="0">
                <a:pos x="10" y="4"/>
              </a:cxn>
              <a:cxn ang="0">
                <a:pos x="14" y="5"/>
              </a:cxn>
              <a:cxn ang="0">
                <a:pos x="32" y="13"/>
              </a:cxn>
              <a:cxn ang="0">
                <a:pos x="24" y="16"/>
              </a:cxn>
              <a:cxn ang="0">
                <a:pos x="22" y="23"/>
              </a:cxn>
              <a:cxn ang="0">
                <a:pos x="19" y="16"/>
              </a:cxn>
              <a:cxn ang="0">
                <a:pos x="11" y="13"/>
              </a:cxn>
              <a:cxn ang="0">
                <a:pos x="19" y="11"/>
              </a:cxn>
              <a:cxn ang="0">
                <a:pos x="22" y="3"/>
              </a:cxn>
              <a:cxn ang="0">
                <a:pos x="24" y="11"/>
              </a:cxn>
              <a:cxn ang="0">
                <a:pos x="32" y="13"/>
              </a:cxn>
              <a:cxn ang="0">
                <a:pos x="40" y="5"/>
              </a:cxn>
              <a:cxn ang="0">
                <a:pos x="36" y="7"/>
              </a:cxn>
              <a:cxn ang="0">
                <a:pos x="34" y="11"/>
              </a:cxn>
              <a:cxn ang="0">
                <a:pos x="33" y="7"/>
              </a:cxn>
              <a:cxn ang="0">
                <a:pos x="29" y="5"/>
              </a:cxn>
              <a:cxn ang="0">
                <a:pos x="33" y="4"/>
              </a:cxn>
              <a:cxn ang="0">
                <a:pos x="34" y="0"/>
              </a:cxn>
              <a:cxn ang="0">
                <a:pos x="36" y="4"/>
              </a:cxn>
              <a:cxn ang="0">
                <a:pos x="40" y="5"/>
              </a:cxn>
              <a:cxn ang="0">
                <a:pos x="58" y="12"/>
              </a:cxn>
              <a:cxn ang="0">
                <a:pos x="54" y="8"/>
              </a:cxn>
              <a:cxn ang="0">
                <a:pos x="42" y="19"/>
              </a:cxn>
              <a:cxn ang="0">
                <a:pos x="46" y="24"/>
              </a:cxn>
              <a:cxn ang="0">
                <a:pos x="58" y="12"/>
              </a:cxn>
              <a:cxn ang="0">
                <a:pos x="65" y="31"/>
              </a:cxn>
              <a:cxn ang="0">
                <a:pos x="61" y="32"/>
              </a:cxn>
              <a:cxn ang="0">
                <a:pos x="60" y="36"/>
              </a:cxn>
              <a:cxn ang="0">
                <a:pos x="59" y="32"/>
              </a:cxn>
              <a:cxn ang="0">
                <a:pos x="55" y="31"/>
              </a:cxn>
              <a:cxn ang="0">
                <a:pos x="59" y="30"/>
              </a:cxn>
              <a:cxn ang="0">
                <a:pos x="60" y="26"/>
              </a:cxn>
              <a:cxn ang="0">
                <a:pos x="61" y="30"/>
              </a:cxn>
              <a:cxn ang="0">
                <a:pos x="65" y="31"/>
              </a:cxn>
            </a:cxnLst>
            <a:rect l="0" t="0" r="r" b="b"/>
            <a:pathLst>
              <a:path w="65" h="66">
                <a:moveTo>
                  <a:pt x="64" y="14"/>
                </a:moveTo>
                <a:cubicBezTo>
                  <a:pt x="12" y="65"/>
                  <a:pt x="12" y="65"/>
                  <a:pt x="12" y="65"/>
                </a:cubicBezTo>
                <a:cubicBezTo>
                  <a:pt x="11" y="66"/>
                  <a:pt x="11" y="66"/>
                  <a:pt x="10" y="66"/>
                </a:cubicBezTo>
                <a:cubicBezTo>
                  <a:pt x="9" y="66"/>
                  <a:pt x="9" y="66"/>
                  <a:pt x="8" y="65"/>
                </a:cubicBezTo>
                <a:cubicBezTo>
                  <a:pt x="0" y="57"/>
                  <a:pt x="0" y="57"/>
                  <a:pt x="0" y="57"/>
                </a:cubicBezTo>
                <a:cubicBezTo>
                  <a:pt x="0" y="57"/>
                  <a:pt x="0" y="56"/>
                  <a:pt x="0" y="56"/>
                </a:cubicBezTo>
                <a:cubicBezTo>
                  <a:pt x="0" y="55"/>
                  <a:pt x="0" y="54"/>
                  <a:pt x="0" y="54"/>
                </a:cubicBezTo>
                <a:cubicBezTo>
                  <a:pt x="52" y="2"/>
                  <a:pt x="52" y="2"/>
                  <a:pt x="52" y="2"/>
                </a:cubicBezTo>
                <a:cubicBezTo>
                  <a:pt x="52" y="2"/>
                  <a:pt x="53" y="1"/>
                  <a:pt x="54" y="1"/>
                </a:cubicBezTo>
                <a:cubicBezTo>
                  <a:pt x="54" y="1"/>
                  <a:pt x="55" y="2"/>
                  <a:pt x="56" y="2"/>
                </a:cubicBezTo>
                <a:cubicBezTo>
                  <a:pt x="64" y="10"/>
                  <a:pt x="64" y="10"/>
                  <a:pt x="64" y="10"/>
                </a:cubicBezTo>
                <a:cubicBezTo>
                  <a:pt x="64" y="11"/>
                  <a:pt x="64" y="11"/>
                  <a:pt x="64" y="12"/>
                </a:cubicBezTo>
                <a:cubicBezTo>
                  <a:pt x="64" y="13"/>
                  <a:pt x="64" y="13"/>
                  <a:pt x="64" y="14"/>
                </a:cubicBezTo>
                <a:close/>
                <a:moveTo>
                  <a:pt x="14" y="5"/>
                </a:moveTo>
                <a:cubicBezTo>
                  <a:pt x="10" y="7"/>
                  <a:pt x="10" y="7"/>
                  <a:pt x="10" y="7"/>
                </a:cubicBezTo>
                <a:cubicBezTo>
                  <a:pt x="9" y="11"/>
                  <a:pt x="9" y="11"/>
                  <a:pt x="9" y="11"/>
                </a:cubicBezTo>
                <a:cubicBezTo>
                  <a:pt x="8" y="7"/>
                  <a:pt x="8" y="7"/>
                  <a:pt x="8" y="7"/>
                </a:cubicBezTo>
                <a:cubicBezTo>
                  <a:pt x="4" y="5"/>
                  <a:pt x="4" y="5"/>
                  <a:pt x="4" y="5"/>
                </a:cubicBezTo>
                <a:cubicBezTo>
                  <a:pt x="8" y="4"/>
                  <a:pt x="8" y="4"/>
                  <a:pt x="8" y="4"/>
                </a:cubicBezTo>
                <a:cubicBezTo>
                  <a:pt x="9" y="0"/>
                  <a:pt x="9" y="0"/>
                  <a:pt x="9" y="0"/>
                </a:cubicBezTo>
                <a:cubicBezTo>
                  <a:pt x="10" y="4"/>
                  <a:pt x="10" y="4"/>
                  <a:pt x="10" y="4"/>
                </a:cubicBezTo>
                <a:lnTo>
                  <a:pt x="14" y="5"/>
                </a:lnTo>
                <a:close/>
                <a:moveTo>
                  <a:pt x="32" y="13"/>
                </a:moveTo>
                <a:cubicBezTo>
                  <a:pt x="24" y="16"/>
                  <a:pt x="24" y="16"/>
                  <a:pt x="24" y="16"/>
                </a:cubicBezTo>
                <a:cubicBezTo>
                  <a:pt x="22" y="23"/>
                  <a:pt x="22" y="23"/>
                  <a:pt x="22" y="23"/>
                </a:cubicBezTo>
                <a:cubicBezTo>
                  <a:pt x="19" y="16"/>
                  <a:pt x="19" y="16"/>
                  <a:pt x="19" y="16"/>
                </a:cubicBezTo>
                <a:cubicBezTo>
                  <a:pt x="11" y="13"/>
                  <a:pt x="11" y="13"/>
                  <a:pt x="11" y="13"/>
                </a:cubicBezTo>
                <a:cubicBezTo>
                  <a:pt x="19" y="11"/>
                  <a:pt x="19" y="11"/>
                  <a:pt x="19" y="11"/>
                </a:cubicBezTo>
                <a:cubicBezTo>
                  <a:pt x="22" y="3"/>
                  <a:pt x="22" y="3"/>
                  <a:pt x="22" y="3"/>
                </a:cubicBezTo>
                <a:cubicBezTo>
                  <a:pt x="24" y="11"/>
                  <a:pt x="24" y="11"/>
                  <a:pt x="24" y="11"/>
                </a:cubicBezTo>
                <a:lnTo>
                  <a:pt x="32" y="13"/>
                </a:lnTo>
                <a:close/>
                <a:moveTo>
                  <a:pt x="40" y="5"/>
                </a:moveTo>
                <a:cubicBezTo>
                  <a:pt x="36" y="7"/>
                  <a:pt x="36" y="7"/>
                  <a:pt x="36" y="7"/>
                </a:cubicBezTo>
                <a:cubicBezTo>
                  <a:pt x="34" y="11"/>
                  <a:pt x="34" y="11"/>
                  <a:pt x="34" y="11"/>
                </a:cubicBezTo>
                <a:cubicBezTo>
                  <a:pt x="33" y="7"/>
                  <a:pt x="33" y="7"/>
                  <a:pt x="33" y="7"/>
                </a:cubicBezTo>
                <a:cubicBezTo>
                  <a:pt x="29" y="5"/>
                  <a:pt x="29" y="5"/>
                  <a:pt x="29" y="5"/>
                </a:cubicBezTo>
                <a:cubicBezTo>
                  <a:pt x="33" y="4"/>
                  <a:pt x="33" y="4"/>
                  <a:pt x="33" y="4"/>
                </a:cubicBezTo>
                <a:cubicBezTo>
                  <a:pt x="34" y="0"/>
                  <a:pt x="34" y="0"/>
                  <a:pt x="34" y="0"/>
                </a:cubicBezTo>
                <a:cubicBezTo>
                  <a:pt x="36" y="4"/>
                  <a:pt x="36" y="4"/>
                  <a:pt x="36" y="4"/>
                </a:cubicBezTo>
                <a:lnTo>
                  <a:pt x="40" y="5"/>
                </a:lnTo>
                <a:close/>
                <a:moveTo>
                  <a:pt x="58" y="12"/>
                </a:moveTo>
                <a:cubicBezTo>
                  <a:pt x="54" y="8"/>
                  <a:pt x="54" y="8"/>
                  <a:pt x="54" y="8"/>
                </a:cubicBezTo>
                <a:cubicBezTo>
                  <a:pt x="42" y="19"/>
                  <a:pt x="42" y="19"/>
                  <a:pt x="42" y="19"/>
                </a:cubicBezTo>
                <a:cubicBezTo>
                  <a:pt x="46" y="24"/>
                  <a:pt x="46" y="24"/>
                  <a:pt x="46" y="24"/>
                </a:cubicBezTo>
                <a:lnTo>
                  <a:pt x="58" y="12"/>
                </a:lnTo>
                <a:close/>
                <a:moveTo>
                  <a:pt x="65" y="31"/>
                </a:moveTo>
                <a:cubicBezTo>
                  <a:pt x="61" y="32"/>
                  <a:pt x="61" y="32"/>
                  <a:pt x="61" y="32"/>
                </a:cubicBezTo>
                <a:cubicBezTo>
                  <a:pt x="60" y="36"/>
                  <a:pt x="60" y="36"/>
                  <a:pt x="60" y="36"/>
                </a:cubicBezTo>
                <a:cubicBezTo>
                  <a:pt x="59" y="32"/>
                  <a:pt x="59" y="32"/>
                  <a:pt x="59" y="32"/>
                </a:cubicBezTo>
                <a:cubicBezTo>
                  <a:pt x="55" y="31"/>
                  <a:pt x="55" y="31"/>
                  <a:pt x="55" y="31"/>
                </a:cubicBezTo>
                <a:cubicBezTo>
                  <a:pt x="59" y="30"/>
                  <a:pt x="59" y="30"/>
                  <a:pt x="59" y="30"/>
                </a:cubicBezTo>
                <a:cubicBezTo>
                  <a:pt x="60" y="26"/>
                  <a:pt x="60" y="26"/>
                  <a:pt x="60" y="26"/>
                </a:cubicBezTo>
                <a:cubicBezTo>
                  <a:pt x="61" y="30"/>
                  <a:pt x="61" y="30"/>
                  <a:pt x="61" y="30"/>
                </a:cubicBezTo>
                <a:lnTo>
                  <a:pt x="65" y="31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grpSp>
        <p:nvGrpSpPr>
          <p:cNvPr id="47" name="Group 46出自【趣你的PPT】(微信:qunideppt)：最优质的PPT资源库"/>
          <p:cNvGrpSpPr/>
          <p:nvPr/>
        </p:nvGrpSpPr>
        <p:grpSpPr>
          <a:xfrm>
            <a:off x="292512" y="271343"/>
            <a:ext cx="3264318" cy="306802"/>
            <a:chOff x="292512" y="271343"/>
            <a:chExt cx="3264318" cy="306802"/>
          </a:xfrm>
        </p:grpSpPr>
        <p:sp>
          <p:nvSpPr>
            <p:cNvPr id="48" name="出自【趣你的PPT】(微信:qunideppt)：最优质的PPT资源库"/>
            <p:cNvSpPr/>
            <p:nvPr/>
          </p:nvSpPr>
          <p:spPr>
            <a:xfrm rot="2652504">
              <a:off x="703257" y="279513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出自【趣你的PPT】(微信:qunideppt)：最优质的PPT资源库"/>
            <p:cNvSpPr/>
            <p:nvPr/>
          </p:nvSpPr>
          <p:spPr>
            <a:xfrm rot="2652504">
              <a:off x="292512" y="279511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出自【趣你的PPT】(微信:qunideppt)：最优质的PPT资源库"/>
            <p:cNvSpPr/>
            <p:nvPr/>
          </p:nvSpPr>
          <p:spPr>
            <a:xfrm rot="2652504">
              <a:off x="535424" y="313621"/>
              <a:ext cx="222253" cy="222253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出自【趣你的PPT】(微信:qunideppt)：最优质的PPT资源库"/>
            <p:cNvSpPr txBox="1">
              <a:spLocks/>
            </p:cNvSpPr>
            <p:nvPr/>
          </p:nvSpPr>
          <p:spPr>
            <a:xfrm>
              <a:off x="1125441" y="271343"/>
              <a:ext cx="2431389" cy="30680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/>
              <a:r>
                <a:rPr lang="zh-CN" altLang="en-US" sz="2000" b="1" dirty="0">
                  <a:solidFill>
                    <a:srgbClr val="40404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输入您的标题</a:t>
              </a:r>
              <a:endParaRPr lang="en-US" altLang="zh-CN" sz="2400" dirty="0">
                <a:solidFill>
                  <a:srgbClr val="404040"/>
                </a:solidFill>
                <a:latin typeface="Bebas Neue" panose="020B0606020202050201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816571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2419992" y="2310950"/>
            <a:ext cx="2563601" cy="2738941"/>
            <a:chOff x="7619044" y="2059528"/>
            <a:chExt cx="2563601" cy="2738941"/>
          </a:xfrm>
        </p:grpSpPr>
        <p:sp>
          <p:nvSpPr>
            <p:cNvPr id="3" name="出自【趣你的PPT】(微信:qunideppt)：最优质的PPT资源库"/>
            <p:cNvSpPr/>
            <p:nvPr/>
          </p:nvSpPr>
          <p:spPr>
            <a:xfrm>
              <a:off x="7706713" y="2234868"/>
              <a:ext cx="2388263" cy="2388263"/>
            </a:xfrm>
            <a:prstGeom prst="ellipse">
              <a:avLst/>
            </a:prstGeom>
            <a:noFill/>
            <a:ln w="76200">
              <a:solidFill>
                <a:srgbClr val="4040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出自【趣你的PPT】(微信:qunideppt)：最优质的PPT资源库"/>
            <p:cNvSpPr/>
            <p:nvPr/>
          </p:nvSpPr>
          <p:spPr>
            <a:xfrm>
              <a:off x="8325534" y="2853689"/>
              <a:ext cx="1150620" cy="1150620"/>
            </a:xfrm>
            <a:prstGeom prst="ellipse">
              <a:avLst/>
            </a:prstGeom>
            <a:solidFill>
              <a:srgbClr val="FFC000"/>
            </a:solidFill>
            <a:ln w="1143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" name="出自【趣你的PPT】(微信:qunideppt)：最优质的PPT资源库"/>
            <p:cNvSpPr/>
            <p:nvPr/>
          </p:nvSpPr>
          <p:spPr>
            <a:xfrm>
              <a:off x="7619044" y="4004309"/>
              <a:ext cx="794160" cy="794160"/>
            </a:xfrm>
            <a:prstGeom prst="ellipse">
              <a:avLst/>
            </a:prstGeom>
            <a:solidFill>
              <a:srgbClr val="404040"/>
            </a:solidFill>
            <a:ln w="1143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出自【趣你的PPT】(微信:qunideppt)：最优质的PPT资源库"/>
            <p:cNvSpPr/>
            <p:nvPr/>
          </p:nvSpPr>
          <p:spPr>
            <a:xfrm>
              <a:off x="9388485" y="4004309"/>
              <a:ext cx="794160" cy="794160"/>
            </a:xfrm>
            <a:prstGeom prst="ellipse">
              <a:avLst/>
            </a:prstGeom>
            <a:solidFill>
              <a:srgbClr val="FFC000"/>
            </a:solidFill>
            <a:ln w="1143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" name="出自【趣你的PPT】(微信:qunideppt)：最优质的PPT资源库"/>
            <p:cNvSpPr/>
            <p:nvPr/>
          </p:nvSpPr>
          <p:spPr>
            <a:xfrm>
              <a:off x="9388485" y="2059528"/>
              <a:ext cx="794160" cy="794160"/>
            </a:xfrm>
            <a:prstGeom prst="ellipse">
              <a:avLst/>
            </a:prstGeom>
            <a:solidFill>
              <a:srgbClr val="404040"/>
            </a:solidFill>
            <a:ln w="1143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" name="出自【趣你的PPT】(微信:qunideppt)：最优质的PPT资源库"/>
            <p:cNvSpPr/>
            <p:nvPr/>
          </p:nvSpPr>
          <p:spPr>
            <a:xfrm>
              <a:off x="7619044" y="2059530"/>
              <a:ext cx="794160" cy="794160"/>
            </a:xfrm>
            <a:prstGeom prst="ellipse">
              <a:avLst/>
            </a:prstGeom>
            <a:solidFill>
              <a:srgbClr val="FFC000"/>
            </a:solidFill>
            <a:ln w="1143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660462" y="4251960"/>
              <a:ext cx="327631" cy="327632"/>
            </a:xfrm>
            <a:custGeom>
              <a:avLst/>
              <a:gdLst>
                <a:gd name="T0" fmla="*/ 75960749 w 609"/>
                <a:gd name="T1" fmla="*/ 63149718 h 609"/>
                <a:gd name="T2" fmla="*/ 39339251 w 609"/>
                <a:gd name="T3" fmla="*/ 78678142 h 609"/>
                <a:gd name="T4" fmla="*/ 2717393 w 609"/>
                <a:gd name="T5" fmla="*/ 63149718 h 609"/>
                <a:gd name="T6" fmla="*/ 0 w 609"/>
                <a:gd name="T7" fmla="*/ 3752694 h 609"/>
                <a:gd name="T8" fmla="*/ 5435146 w 609"/>
                <a:gd name="T9" fmla="*/ 1035300 h 609"/>
                <a:gd name="T10" fmla="*/ 5435146 w 609"/>
                <a:gd name="T11" fmla="*/ 1035300 h 609"/>
                <a:gd name="T12" fmla="*/ 39339251 w 609"/>
                <a:gd name="T13" fmla="*/ 14752129 h 609"/>
                <a:gd name="T14" fmla="*/ 73113853 w 609"/>
                <a:gd name="T15" fmla="*/ 1035300 h 609"/>
                <a:gd name="T16" fmla="*/ 73113853 w 609"/>
                <a:gd name="T17" fmla="*/ 1035300 h 609"/>
                <a:gd name="T18" fmla="*/ 78678142 w 609"/>
                <a:gd name="T19" fmla="*/ 3752694 h 609"/>
                <a:gd name="T20" fmla="*/ 75960749 w 609"/>
                <a:gd name="T21" fmla="*/ 63149718 h 609"/>
                <a:gd name="T22" fmla="*/ 35715700 w 609"/>
                <a:gd name="T23" fmla="*/ 21093073 h 609"/>
                <a:gd name="T24" fmla="*/ 7246742 w 609"/>
                <a:gd name="T25" fmla="*/ 57714571 h 609"/>
                <a:gd name="T26" fmla="*/ 35715700 w 609"/>
                <a:gd name="T27" fmla="*/ 21093073 h 609"/>
                <a:gd name="T28" fmla="*/ 71302258 w 609"/>
                <a:gd name="T29" fmla="*/ 9187840 h 609"/>
                <a:gd name="T30" fmla="*/ 42962442 w 609"/>
                <a:gd name="T31" fmla="*/ 69619805 h 609"/>
                <a:gd name="T32" fmla="*/ 71302258 w 609"/>
                <a:gd name="T33" fmla="*/ 9187840 h 609"/>
                <a:gd name="T34" fmla="*/ 48526731 w 609"/>
                <a:gd name="T35" fmla="*/ 26657363 h 609"/>
                <a:gd name="T36" fmla="*/ 62114417 w 609"/>
                <a:gd name="T37" fmla="*/ 20187276 h 609"/>
                <a:gd name="T38" fmla="*/ 67678707 w 609"/>
                <a:gd name="T39" fmla="*/ 23810467 h 609"/>
                <a:gd name="T40" fmla="*/ 64961313 w 609"/>
                <a:gd name="T41" fmla="*/ 26657363 h 609"/>
                <a:gd name="T42" fmla="*/ 52150282 w 609"/>
                <a:gd name="T43" fmla="*/ 32998307 h 609"/>
                <a:gd name="T44" fmla="*/ 46585633 w 609"/>
                <a:gd name="T45" fmla="*/ 29374756 h 609"/>
                <a:gd name="T46" fmla="*/ 48526731 w 609"/>
                <a:gd name="T47" fmla="*/ 39339251 h 609"/>
                <a:gd name="T48" fmla="*/ 48526731 w 609"/>
                <a:gd name="T49" fmla="*/ 39339251 h 609"/>
                <a:gd name="T50" fmla="*/ 62114417 w 609"/>
                <a:gd name="T51" fmla="*/ 33904105 h 609"/>
                <a:gd name="T52" fmla="*/ 67678707 w 609"/>
                <a:gd name="T53" fmla="*/ 36621498 h 609"/>
                <a:gd name="T54" fmla="*/ 52150282 w 609"/>
                <a:gd name="T55" fmla="*/ 46715136 h 609"/>
                <a:gd name="T56" fmla="*/ 50338687 w 609"/>
                <a:gd name="T57" fmla="*/ 46715136 h 609"/>
                <a:gd name="T58" fmla="*/ 48526731 w 609"/>
                <a:gd name="T59" fmla="*/ 39339251 h 609"/>
                <a:gd name="T60" fmla="*/ 48526731 w 609"/>
                <a:gd name="T61" fmla="*/ 53056080 h 609"/>
                <a:gd name="T62" fmla="*/ 62114417 w 609"/>
                <a:gd name="T63" fmla="*/ 46715136 h 609"/>
                <a:gd name="T64" fmla="*/ 64055516 w 609"/>
                <a:gd name="T65" fmla="*/ 46715136 h 609"/>
                <a:gd name="T66" fmla="*/ 64961313 w 609"/>
                <a:gd name="T67" fmla="*/ 53961878 h 609"/>
                <a:gd name="T68" fmla="*/ 52150282 w 609"/>
                <a:gd name="T69" fmla="*/ 59526167 h 609"/>
                <a:gd name="T70" fmla="*/ 50338687 w 609"/>
                <a:gd name="T71" fmla="*/ 60431965 h 609"/>
                <a:gd name="T72" fmla="*/ 48526731 w 609"/>
                <a:gd name="T73" fmla="*/ 53056080 h 609"/>
                <a:gd name="T74" fmla="*/ 14622627 w 609"/>
                <a:gd name="T75" fmla="*/ 20187276 h 609"/>
                <a:gd name="T76" fmla="*/ 16434582 w 609"/>
                <a:gd name="T77" fmla="*/ 20187276 h 609"/>
                <a:gd name="T78" fmla="*/ 30151411 w 609"/>
                <a:gd name="T79" fmla="*/ 26657363 h 609"/>
                <a:gd name="T80" fmla="*/ 28339815 w 609"/>
                <a:gd name="T81" fmla="*/ 32998307 h 609"/>
                <a:gd name="T82" fmla="*/ 26527860 w 609"/>
                <a:gd name="T83" fmla="*/ 32998307 h 609"/>
                <a:gd name="T84" fmla="*/ 13716829 w 609"/>
                <a:gd name="T85" fmla="*/ 26657363 h 609"/>
                <a:gd name="T86" fmla="*/ 14622627 w 609"/>
                <a:gd name="T87" fmla="*/ 20187276 h 609"/>
                <a:gd name="T88" fmla="*/ 14622627 w 609"/>
                <a:gd name="T89" fmla="*/ 32998307 h 609"/>
                <a:gd name="T90" fmla="*/ 16434582 w 609"/>
                <a:gd name="T91" fmla="*/ 33904105 h 609"/>
                <a:gd name="T92" fmla="*/ 30151411 w 609"/>
                <a:gd name="T93" fmla="*/ 39339251 h 609"/>
                <a:gd name="T94" fmla="*/ 28339815 w 609"/>
                <a:gd name="T95" fmla="*/ 46715136 h 609"/>
                <a:gd name="T96" fmla="*/ 26527860 w 609"/>
                <a:gd name="T97" fmla="*/ 46715136 h 609"/>
                <a:gd name="T98" fmla="*/ 13716829 w 609"/>
                <a:gd name="T99" fmla="*/ 40245049 h 609"/>
                <a:gd name="T100" fmla="*/ 14622627 w 609"/>
                <a:gd name="T101" fmla="*/ 32998307 h 609"/>
                <a:gd name="T102" fmla="*/ 14622627 w 609"/>
                <a:gd name="T103" fmla="*/ 46715136 h 609"/>
                <a:gd name="T104" fmla="*/ 16434582 w 609"/>
                <a:gd name="T105" fmla="*/ 46715136 h 609"/>
                <a:gd name="T106" fmla="*/ 30151411 w 609"/>
                <a:gd name="T107" fmla="*/ 53056080 h 609"/>
                <a:gd name="T108" fmla="*/ 28339815 w 609"/>
                <a:gd name="T109" fmla="*/ 60431965 h 609"/>
                <a:gd name="T110" fmla="*/ 26527860 w 609"/>
                <a:gd name="T111" fmla="*/ 59526167 h 609"/>
                <a:gd name="T112" fmla="*/ 13716829 w 609"/>
                <a:gd name="T113" fmla="*/ 53961878 h 609"/>
                <a:gd name="T114" fmla="*/ 14622627 w 609"/>
                <a:gd name="T115" fmla="*/ 46715136 h 609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0" t="0" r="r" b="b"/>
              <a:pathLst>
                <a:path w="609" h="609">
                  <a:moveTo>
                    <a:pt x="587" y="488"/>
                  </a:moveTo>
                  <a:lnTo>
                    <a:pt x="587" y="488"/>
                  </a:lnTo>
                  <a:cubicBezTo>
                    <a:pt x="318" y="601"/>
                    <a:pt x="318" y="601"/>
                    <a:pt x="318" y="601"/>
                  </a:cubicBezTo>
                  <a:cubicBezTo>
                    <a:pt x="311" y="608"/>
                    <a:pt x="311" y="608"/>
                    <a:pt x="304" y="608"/>
                  </a:cubicBezTo>
                  <a:cubicBezTo>
                    <a:pt x="297" y="608"/>
                    <a:pt x="297" y="608"/>
                    <a:pt x="290" y="601"/>
                  </a:cubicBezTo>
                  <a:cubicBezTo>
                    <a:pt x="21" y="488"/>
                    <a:pt x="21" y="488"/>
                    <a:pt x="21" y="488"/>
                  </a:cubicBezTo>
                  <a:cubicBezTo>
                    <a:pt x="7" y="488"/>
                    <a:pt x="0" y="474"/>
                    <a:pt x="0" y="467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15"/>
                    <a:pt x="14" y="0"/>
                    <a:pt x="28" y="0"/>
                  </a:cubicBezTo>
                  <a:cubicBezTo>
                    <a:pt x="35" y="0"/>
                    <a:pt x="35" y="0"/>
                    <a:pt x="42" y="8"/>
                  </a:cubicBezTo>
                  <a:cubicBezTo>
                    <a:pt x="304" y="114"/>
                    <a:pt x="304" y="114"/>
                    <a:pt x="304" y="114"/>
                  </a:cubicBezTo>
                  <a:cubicBezTo>
                    <a:pt x="565" y="8"/>
                    <a:pt x="565" y="8"/>
                    <a:pt x="565" y="8"/>
                  </a:cubicBezTo>
                  <a:cubicBezTo>
                    <a:pt x="572" y="0"/>
                    <a:pt x="572" y="0"/>
                    <a:pt x="579" y="0"/>
                  </a:cubicBezTo>
                  <a:cubicBezTo>
                    <a:pt x="594" y="0"/>
                    <a:pt x="608" y="15"/>
                    <a:pt x="608" y="29"/>
                  </a:cubicBezTo>
                  <a:cubicBezTo>
                    <a:pt x="608" y="467"/>
                    <a:pt x="608" y="467"/>
                    <a:pt x="608" y="467"/>
                  </a:cubicBezTo>
                  <a:cubicBezTo>
                    <a:pt x="608" y="474"/>
                    <a:pt x="601" y="488"/>
                    <a:pt x="587" y="488"/>
                  </a:cubicBezTo>
                  <a:close/>
                  <a:moveTo>
                    <a:pt x="276" y="163"/>
                  </a:moveTo>
                  <a:lnTo>
                    <a:pt x="276" y="163"/>
                  </a:lnTo>
                  <a:cubicBezTo>
                    <a:pt x="56" y="71"/>
                    <a:pt x="56" y="71"/>
                    <a:pt x="56" y="71"/>
                  </a:cubicBezTo>
                  <a:cubicBezTo>
                    <a:pt x="56" y="446"/>
                    <a:pt x="56" y="446"/>
                    <a:pt x="56" y="446"/>
                  </a:cubicBezTo>
                  <a:cubicBezTo>
                    <a:pt x="276" y="538"/>
                    <a:pt x="276" y="538"/>
                    <a:pt x="276" y="538"/>
                  </a:cubicBezTo>
                  <a:lnTo>
                    <a:pt x="276" y="163"/>
                  </a:lnTo>
                  <a:close/>
                  <a:moveTo>
                    <a:pt x="551" y="71"/>
                  </a:moveTo>
                  <a:lnTo>
                    <a:pt x="551" y="71"/>
                  </a:lnTo>
                  <a:cubicBezTo>
                    <a:pt x="332" y="163"/>
                    <a:pt x="332" y="163"/>
                    <a:pt x="332" y="163"/>
                  </a:cubicBezTo>
                  <a:cubicBezTo>
                    <a:pt x="332" y="538"/>
                    <a:pt x="332" y="538"/>
                    <a:pt x="332" y="538"/>
                  </a:cubicBezTo>
                  <a:cubicBezTo>
                    <a:pt x="551" y="446"/>
                    <a:pt x="551" y="446"/>
                    <a:pt x="551" y="446"/>
                  </a:cubicBezTo>
                  <a:lnTo>
                    <a:pt x="551" y="71"/>
                  </a:lnTo>
                  <a:close/>
                  <a:moveTo>
                    <a:pt x="375" y="206"/>
                  </a:moveTo>
                  <a:lnTo>
                    <a:pt x="375" y="206"/>
                  </a:lnTo>
                  <a:cubicBezTo>
                    <a:pt x="480" y="156"/>
                    <a:pt x="480" y="156"/>
                    <a:pt x="480" y="156"/>
                  </a:cubicBezTo>
                  <a:cubicBezTo>
                    <a:pt x="488" y="156"/>
                    <a:pt x="488" y="156"/>
                    <a:pt x="495" y="156"/>
                  </a:cubicBezTo>
                  <a:cubicBezTo>
                    <a:pt x="509" y="156"/>
                    <a:pt x="523" y="163"/>
                    <a:pt x="523" y="184"/>
                  </a:cubicBezTo>
                  <a:cubicBezTo>
                    <a:pt x="523" y="191"/>
                    <a:pt x="516" y="206"/>
                    <a:pt x="502" y="206"/>
                  </a:cubicBezTo>
                  <a:cubicBezTo>
                    <a:pt x="403" y="255"/>
                    <a:pt x="403" y="255"/>
                    <a:pt x="403" y="255"/>
                  </a:cubicBezTo>
                  <a:cubicBezTo>
                    <a:pt x="396" y="255"/>
                    <a:pt x="396" y="255"/>
                    <a:pt x="389" y="255"/>
                  </a:cubicBezTo>
                  <a:cubicBezTo>
                    <a:pt x="375" y="255"/>
                    <a:pt x="360" y="248"/>
                    <a:pt x="360" y="227"/>
                  </a:cubicBezTo>
                  <a:cubicBezTo>
                    <a:pt x="360" y="220"/>
                    <a:pt x="367" y="206"/>
                    <a:pt x="375" y="206"/>
                  </a:cubicBezTo>
                  <a:close/>
                  <a:moveTo>
                    <a:pt x="375" y="304"/>
                  </a:moveTo>
                  <a:lnTo>
                    <a:pt x="375" y="304"/>
                  </a:lnTo>
                  <a:cubicBezTo>
                    <a:pt x="480" y="262"/>
                    <a:pt x="480" y="262"/>
                    <a:pt x="480" y="262"/>
                  </a:cubicBezTo>
                  <a:cubicBezTo>
                    <a:pt x="488" y="255"/>
                    <a:pt x="488" y="255"/>
                    <a:pt x="495" y="255"/>
                  </a:cubicBezTo>
                  <a:cubicBezTo>
                    <a:pt x="509" y="255"/>
                    <a:pt x="523" y="269"/>
                    <a:pt x="523" y="283"/>
                  </a:cubicBezTo>
                  <a:cubicBezTo>
                    <a:pt x="523" y="297"/>
                    <a:pt x="516" y="304"/>
                    <a:pt x="502" y="311"/>
                  </a:cubicBezTo>
                  <a:cubicBezTo>
                    <a:pt x="403" y="361"/>
                    <a:pt x="403" y="361"/>
                    <a:pt x="403" y="361"/>
                  </a:cubicBezTo>
                  <a:cubicBezTo>
                    <a:pt x="396" y="361"/>
                    <a:pt x="396" y="361"/>
                    <a:pt x="389" y="361"/>
                  </a:cubicBezTo>
                  <a:cubicBezTo>
                    <a:pt x="375" y="361"/>
                    <a:pt x="360" y="347"/>
                    <a:pt x="360" y="333"/>
                  </a:cubicBezTo>
                  <a:cubicBezTo>
                    <a:pt x="360" y="319"/>
                    <a:pt x="367" y="311"/>
                    <a:pt x="375" y="304"/>
                  </a:cubicBezTo>
                  <a:close/>
                  <a:moveTo>
                    <a:pt x="375" y="410"/>
                  </a:moveTo>
                  <a:lnTo>
                    <a:pt x="375" y="410"/>
                  </a:lnTo>
                  <a:cubicBezTo>
                    <a:pt x="480" y="361"/>
                    <a:pt x="480" y="361"/>
                    <a:pt x="480" y="361"/>
                  </a:cubicBezTo>
                  <a:cubicBezTo>
                    <a:pt x="488" y="361"/>
                    <a:pt x="488" y="361"/>
                    <a:pt x="495" y="361"/>
                  </a:cubicBezTo>
                  <a:cubicBezTo>
                    <a:pt x="509" y="361"/>
                    <a:pt x="523" y="375"/>
                    <a:pt x="523" y="389"/>
                  </a:cubicBezTo>
                  <a:cubicBezTo>
                    <a:pt x="523" y="403"/>
                    <a:pt x="516" y="410"/>
                    <a:pt x="502" y="417"/>
                  </a:cubicBezTo>
                  <a:cubicBezTo>
                    <a:pt x="403" y="460"/>
                    <a:pt x="403" y="460"/>
                    <a:pt x="403" y="460"/>
                  </a:cubicBezTo>
                  <a:cubicBezTo>
                    <a:pt x="396" y="467"/>
                    <a:pt x="396" y="467"/>
                    <a:pt x="389" y="467"/>
                  </a:cubicBezTo>
                  <a:cubicBezTo>
                    <a:pt x="375" y="467"/>
                    <a:pt x="360" y="453"/>
                    <a:pt x="360" y="439"/>
                  </a:cubicBezTo>
                  <a:cubicBezTo>
                    <a:pt x="360" y="425"/>
                    <a:pt x="367" y="417"/>
                    <a:pt x="375" y="410"/>
                  </a:cubicBezTo>
                  <a:close/>
                  <a:moveTo>
                    <a:pt x="113" y="156"/>
                  </a:moveTo>
                  <a:lnTo>
                    <a:pt x="113" y="156"/>
                  </a:lnTo>
                  <a:cubicBezTo>
                    <a:pt x="120" y="156"/>
                    <a:pt x="120" y="156"/>
                    <a:pt x="127" y="156"/>
                  </a:cubicBezTo>
                  <a:cubicBezTo>
                    <a:pt x="233" y="206"/>
                    <a:pt x="233" y="206"/>
                    <a:pt x="233" y="206"/>
                  </a:cubicBezTo>
                  <a:cubicBezTo>
                    <a:pt x="240" y="206"/>
                    <a:pt x="247" y="220"/>
                    <a:pt x="247" y="227"/>
                  </a:cubicBezTo>
                  <a:cubicBezTo>
                    <a:pt x="247" y="248"/>
                    <a:pt x="233" y="255"/>
                    <a:pt x="219" y="255"/>
                  </a:cubicBezTo>
                  <a:cubicBezTo>
                    <a:pt x="212" y="255"/>
                    <a:pt x="212" y="255"/>
                    <a:pt x="205" y="255"/>
                  </a:cubicBezTo>
                  <a:cubicBezTo>
                    <a:pt x="106" y="206"/>
                    <a:pt x="106" y="206"/>
                    <a:pt x="106" y="206"/>
                  </a:cubicBezTo>
                  <a:cubicBezTo>
                    <a:pt x="92" y="206"/>
                    <a:pt x="85" y="191"/>
                    <a:pt x="85" y="184"/>
                  </a:cubicBezTo>
                  <a:cubicBezTo>
                    <a:pt x="85" y="163"/>
                    <a:pt x="99" y="156"/>
                    <a:pt x="113" y="156"/>
                  </a:cubicBezTo>
                  <a:close/>
                  <a:moveTo>
                    <a:pt x="113" y="255"/>
                  </a:moveTo>
                  <a:lnTo>
                    <a:pt x="113" y="255"/>
                  </a:lnTo>
                  <a:cubicBezTo>
                    <a:pt x="120" y="255"/>
                    <a:pt x="120" y="255"/>
                    <a:pt x="127" y="262"/>
                  </a:cubicBezTo>
                  <a:cubicBezTo>
                    <a:pt x="233" y="304"/>
                    <a:pt x="233" y="304"/>
                    <a:pt x="233" y="304"/>
                  </a:cubicBezTo>
                  <a:cubicBezTo>
                    <a:pt x="240" y="311"/>
                    <a:pt x="247" y="319"/>
                    <a:pt x="247" y="333"/>
                  </a:cubicBezTo>
                  <a:cubicBezTo>
                    <a:pt x="247" y="347"/>
                    <a:pt x="233" y="361"/>
                    <a:pt x="219" y="361"/>
                  </a:cubicBezTo>
                  <a:cubicBezTo>
                    <a:pt x="212" y="361"/>
                    <a:pt x="212" y="361"/>
                    <a:pt x="205" y="361"/>
                  </a:cubicBezTo>
                  <a:cubicBezTo>
                    <a:pt x="106" y="311"/>
                    <a:pt x="106" y="311"/>
                    <a:pt x="106" y="311"/>
                  </a:cubicBezTo>
                  <a:cubicBezTo>
                    <a:pt x="92" y="304"/>
                    <a:pt x="85" y="297"/>
                    <a:pt x="85" y="283"/>
                  </a:cubicBezTo>
                  <a:cubicBezTo>
                    <a:pt x="85" y="269"/>
                    <a:pt x="99" y="255"/>
                    <a:pt x="113" y="255"/>
                  </a:cubicBezTo>
                  <a:close/>
                  <a:moveTo>
                    <a:pt x="113" y="361"/>
                  </a:moveTo>
                  <a:lnTo>
                    <a:pt x="113" y="361"/>
                  </a:lnTo>
                  <a:cubicBezTo>
                    <a:pt x="120" y="361"/>
                    <a:pt x="120" y="361"/>
                    <a:pt x="127" y="361"/>
                  </a:cubicBezTo>
                  <a:cubicBezTo>
                    <a:pt x="233" y="410"/>
                    <a:pt x="233" y="410"/>
                    <a:pt x="233" y="410"/>
                  </a:cubicBezTo>
                  <a:cubicBezTo>
                    <a:pt x="240" y="417"/>
                    <a:pt x="247" y="425"/>
                    <a:pt x="247" y="439"/>
                  </a:cubicBezTo>
                  <a:cubicBezTo>
                    <a:pt x="247" y="453"/>
                    <a:pt x="233" y="467"/>
                    <a:pt x="219" y="467"/>
                  </a:cubicBezTo>
                  <a:cubicBezTo>
                    <a:pt x="212" y="467"/>
                    <a:pt x="212" y="467"/>
                    <a:pt x="205" y="460"/>
                  </a:cubicBezTo>
                  <a:cubicBezTo>
                    <a:pt x="106" y="417"/>
                    <a:pt x="106" y="417"/>
                    <a:pt x="106" y="417"/>
                  </a:cubicBezTo>
                  <a:cubicBezTo>
                    <a:pt x="92" y="410"/>
                    <a:pt x="85" y="403"/>
                    <a:pt x="85" y="389"/>
                  </a:cubicBezTo>
                  <a:cubicBezTo>
                    <a:pt x="85" y="375"/>
                    <a:pt x="99" y="361"/>
                    <a:pt x="113" y="36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901673" y="4218756"/>
              <a:ext cx="302667" cy="394039"/>
            </a:xfrm>
            <a:custGeom>
              <a:avLst/>
              <a:gdLst>
                <a:gd name="T0" fmla="*/ 56869383 w 467"/>
                <a:gd name="T1" fmla="*/ 71431400 h 609"/>
                <a:gd name="T2" fmla="*/ 56869383 w 467"/>
                <a:gd name="T3" fmla="*/ 71431400 h 609"/>
                <a:gd name="T4" fmla="*/ 11036246 w 467"/>
                <a:gd name="T5" fmla="*/ 71431400 h 609"/>
                <a:gd name="T6" fmla="*/ 7271138 w 467"/>
                <a:gd name="T7" fmla="*/ 67808209 h 609"/>
                <a:gd name="T8" fmla="*/ 7271138 w 467"/>
                <a:gd name="T9" fmla="*/ 3752694 h 609"/>
                <a:gd name="T10" fmla="*/ 11036246 w 467"/>
                <a:gd name="T11" fmla="*/ 0 h 609"/>
                <a:gd name="T12" fmla="*/ 30252386 w 467"/>
                <a:gd name="T13" fmla="*/ 0 h 609"/>
                <a:gd name="T14" fmla="*/ 30252386 w 467"/>
                <a:gd name="T15" fmla="*/ 13846331 h 609"/>
                <a:gd name="T16" fmla="*/ 30252386 w 467"/>
                <a:gd name="T17" fmla="*/ 21093073 h 609"/>
                <a:gd name="T18" fmla="*/ 37653243 w 467"/>
                <a:gd name="T19" fmla="*/ 28468958 h 609"/>
                <a:gd name="T20" fmla="*/ 44924380 w 467"/>
                <a:gd name="T21" fmla="*/ 28468958 h 609"/>
                <a:gd name="T22" fmla="*/ 60505132 w 467"/>
                <a:gd name="T23" fmla="*/ 28468958 h 609"/>
                <a:gd name="T24" fmla="*/ 60505132 w 467"/>
                <a:gd name="T25" fmla="*/ 57714571 h 609"/>
                <a:gd name="T26" fmla="*/ 60505132 w 467"/>
                <a:gd name="T27" fmla="*/ 67808209 h 609"/>
                <a:gd name="T28" fmla="*/ 56869383 w 467"/>
                <a:gd name="T29" fmla="*/ 71431400 h 609"/>
                <a:gd name="T30" fmla="*/ 37653243 w 467"/>
                <a:gd name="T31" fmla="*/ 24716265 h 609"/>
                <a:gd name="T32" fmla="*/ 37653243 w 467"/>
                <a:gd name="T33" fmla="*/ 24716265 h 609"/>
                <a:gd name="T34" fmla="*/ 33888135 w 467"/>
                <a:gd name="T35" fmla="*/ 21093073 h 609"/>
                <a:gd name="T36" fmla="*/ 33888135 w 467"/>
                <a:gd name="T37" fmla="*/ 13846331 h 609"/>
                <a:gd name="T38" fmla="*/ 33888135 w 467"/>
                <a:gd name="T39" fmla="*/ 0 h 609"/>
                <a:gd name="T40" fmla="*/ 60505132 w 467"/>
                <a:gd name="T41" fmla="*/ 24716265 h 609"/>
                <a:gd name="T42" fmla="*/ 44924380 w 467"/>
                <a:gd name="T43" fmla="*/ 24716265 h 609"/>
                <a:gd name="T44" fmla="*/ 37653243 w 467"/>
                <a:gd name="T45" fmla="*/ 24716265 h 609"/>
                <a:gd name="T46" fmla="*/ 13762877 w 467"/>
                <a:gd name="T47" fmla="*/ 75054951 h 609"/>
                <a:gd name="T48" fmla="*/ 13762877 w 467"/>
                <a:gd name="T49" fmla="*/ 75054951 h 609"/>
                <a:gd name="T50" fmla="*/ 16489509 w 467"/>
                <a:gd name="T51" fmla="*/ 75054951 h 609"/>
                <a:gd name="T52" fmla="*/ 40379874 w 467"/>
                <a:gd name="T53" fmla="*/ 75054951 h 609"/>
                <a:gd name="T54" fmla="*/ 45833137 w 467"/>
                <a:gd name="T55" fmla="*/ 75054951 h 609"/>
                <a:gd name="T56" fmla="*/ 53233994 w 467"/>
                <a:gd name="T57" fmla="*/ 75054951 h 609"/>
                <a:gd name="T58" fmla="*/ 49468526 w 467"/>
                <a:gd name="T59" fmla="*/ 78678142 h 609"/>
                <a:gd name="T60" fmla="*/ 7271138 w 467"/>
                <a:gd name="T61" fmla="*/ 78678142 h 609"/>
                <a:gd name="T62" fmla="*/ 0 w 467"/>
                <a:gd name="T63" fmla="*/ 71431400 h 609"/>
                <a:gd name="T64" fmla="*/ 0 w 467"/>
                <a:gd name="T65" fmla="*/ 10999436 h 609"/>
                <a:gd name="T66" fmla="*/ 3635389 w 467"/>
                <a:gd name="T67" fmla="*/ 7376244 h 609"/>
                <a:gd name="T68" fmla="*/ 3635389 w 467"/>
                <a:gd name="T69" fmla="*/ 18375680 h 609"/>
                <a:gd name="T70" fmla="*/ 3635389 w 467"/>
                <a:gd name="T71" fmla="*/ 61338122 h 609"/>
                <a:gd name="T72" fmla="*/ 3635389 w 467"/>
                <a:gd name="T73" fmla="*/ 67808209 h 609"/>
                <a:gd name="T74" fmla="*/ 11036246 w 467"/>
                <a:gd name="T75" fmla="*/ 75054951 h 609"/>
                <a:gd name="T76" fmla="*/ 13762877 w 467"/>
                <a:gd name="T77" fmla="*/ 75054951 h 609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0" t="0" r="r" b="b"/>
              <a:pathLst>
                <a:path w="467" h="609">
                  <a:moveTo>
                    <a:pt x="438" y="552"/>
                  </a:moveTo>
                  <a:lnTo>
                    <a:pt x="438" y="552"/>
                  </a:lnTo>
                  <a:cubicBezTo>
                    <a:pt x="85" y="552"/>
                    <a:pt x="85" y="552"/>
                    <a:pt x="85" y="552"/>
                  </a:cubicBezTo>
                  <a:cubicBezTo>
                    <a:pt x="63" y="552"/>
                    <a:pt x="56" y="538"/>
                    <a:pt x="56" y="524"/>
                  </a:cubicBezTo>
                  <a:cubicBezTo>
                    <a:pt x="56" y="29"/>
                    <a:pt x="56" y="29"/>
                    <a:pt x="56" y="29"/>
                  </a:cubicBezTo>
                  <a:cubicBezTo>
                    <a:pt x="56" y="15"/>
                    <a:pt x="63" y="0"/>
                    <a:pt x="85" y="0"/>
                  </a:cubicBezTo>
                  <a:cubicBezTo>
                    <a:pt x="233" y="0"/>
                    <a:pt x="233" y="0"/>
                    <a:pt x="233" y="0"/>
                  </a:cubicBezTo>
                  <a:cubicBezTo>
                    <a:pt x="233" y="107"/>
                    <a:pt x="233" y="107"/>
                    <a:pt x="233" y="107"/>
                  </a:cubicBezTo>
                  <a:cubicBezTo>
                    <a:pt x="233" y="163"/>
                    <a:pt x="233" y="163"/>
                    <a:pt x="233" y="163"/>
                  </a:cubicBezTo>
                  <a:cubicBezTo>
                    <a:pt x="233" y="191"/>
                    <a:pt x="261" y="220"/>
                    <a:pt x="290" y="220"/>
                  </a:cubicBezTo>
                  <a:cubicBezTo>
                    <a:pt x="346" y="220"/>
                    <a:pt x="346" y="220"/>
                    <a:pt x="346" y="220"/>
                  </a:cubicBezTo>
                  <a:cubicBezTo>
                    <a:pt x="466" y="220"/>
                    <a:pt x="466" y="220"/>
                    <a:pt x="466" y="220"/>
                  </a:cubicBezTo>
                  <a:cubicBezTo>
                    <a:pt x="466" y="446"/>
                    <a:pt x="466" y="446"/>
                    <a:pt x="466" y="446"/>
                  </a:cubicBezTo>
                  <a:cubicBezTo>
                    <a:pt x="466" y="524"/>
                    <a:pt x="466" y="524"/>
                    <a:pt x="466" y="524"/>
                  </a:cubicBezTo>
                  <a:cubicBezTo>
                    <a:pt x="466" y="538"/>
                    <a:pt x="459" y="552"/>
                    <a:pt x="438" y="552"/>
                  </a:cubicBezTo>
                  <a:close/>
                  <a:moveTo>
                    <a:pt x="290" y="191"/>
                  </a:moveTo>
                  <a:lnTo>
                    <a:pt x="290" y="191"/>
                  </a:lnTo>
                  <a:cubicBezTo>
                    <a:pt x="275" y="191"/>
                    <a:pt x="261" y="177"/>
                    <a:pt x="261" y="163"/>
                  </a:cubicBezTo>
                  <a:cubicBezTo>
                    <a:pt x="261" y="107"/>
                    <a:pt x="261" y="107"/>
                    <a:pt x="261" y="107"/>
                  </a:cubicBezTo>
                  <a:cubicBezTo>
                    <a:pt x="261" y="0"/>
                    <a:pt x="261" y="0"/>
                    <a:pt x="261" y="0"/>
                  </a:cubicBezTo>
                  <a:cubicBezTo>
                    <a:pt x="466" y="191"/>
                    <a:pt x="466" y="191"/>
                    <a:pt x="466" y="191"/>
                  </a:cubicBezTo>
                  <a:cubicBezTo>
                    <a:pt x="346" y="191"/>
                    <a:pt x="346" y="191"/>
                    <a:pt x="346" y="191"/>
                  </a:cubicBezTo>
                  <a:lnTo>
                    <a:pt x="290" y="191"/>
                  </a:lnTo>
                  <a:close/>
                  <a:moveTo>
                    <a:pt x="106" y="580"/>
                  </a:moveTo>
                  <a:lnTo>
                    <a:pt x="106" y="580"/>
                  </a:lnTo>
                  <a:cubicBezTo>
                    <a:pt x="127" y="580"/>
                    <a:pt x="127" y="580"/>
                    <a:pt x="127" y="580"/>
                  </a:cubicBezTo>
                  <a:cubicBezTo>
                    <a:pt x="311" y="580"/>
                    <a:pt x="311" y="580"/>
                    <a:pt x="311" y="580"/>
                  </a:cubicBezTo>
                  <a:cubicBezTo>
                    <a:pt x="353" y="580"/>
                    <a:pt x="353" y="580"/>
                    <a:pt x="353" y="580"/>
                  </a:cubicBezTo>
                  <a:cubicBezTo>
                    <a:pt x="410" y="580"/>
                    <a:pt x="410" y="580"/>
                    <a:pt x="410" y="580"/>
                  </a:cubicBezTo>
                  <a:cubicBezTo>
                    <a:pt x="410" y="594"/>
                    <a:pt x="403" y="608"/>
                    <a:pt x="381" y="608"/>
                  </a:cubicBezTo>
                  <a:cubicBezTo>
                    <a:pt x="56" y="608"/>
                    <a:pt x="56" y="608"/>
                    <a:pt x="56" y="608"/>
                  </a:cubicBezTo>
                  <a:cubicBezTo>
                    <a:pt x="21" y="608"/>
                    <a:pt x="0" y="580"/>
                    <a:pt x="0" y="552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71"/>
                    <a:pt x="7" y="57"/>
                    <a:pt x="28" y="57"/>
                  </a:cubicBezTo>
                  <a:cubicBezTo>
                    <a:pt x="28" y="142"/>
                    <a:pt x="28" y="142"/>
                    <a:pt x="28" y="142"/>
                  </a:cubicBezTo>
                  <a:cubicBezTo>
                    <a:pt x="28" y="474"/>
                    <a:pt x="28" y="474"/>
                    <a:pt x="28" y="474"/>
                  </a:cubicBezTo>
                  <a:cubicBezTo>
                    <a:pt x="28" y="524"/>
                    <a:pt x="28" y="524"/>
                    <a:pt x="28" y="524"/>
                  </a:cubicBezTo>
                  <a:cubicBezTo>
                    <a:pt x="28" y="552"/>
                    <a:pt x="49" y="580"/>
                    <a:pt x="85" y="580"/>
                  </a:cubicBezTo>
                  <a:lnTo>
                    <a:pt x="106" y="58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660462" y="2287257"/>
              <a:ext cx="323974" cy="338702"/>
            </a:xfrm>
            <a:custGeom>
              <a:avLst/>
              <a:gdLst>
                <a:gd name="T0" fmla="*/ 73627430 w 581"/>
                <a:gd name="T1" fmla="*/ 67678707 h 609"/>
                <a:gd name="T2" fmla="*/ 61659637 w 581"/>
                <a:gd name="T3" fmla="*/ 78678142 h 609"/>
                <a:gd name="T4" fmla="*/ 54244957 w 581"/>
                <a:gd name="T5" fmla="*/ 72208055 h 609"/>
                <a:gd name="T6" fmla="*/ 57106883 w 581"/>
                <a:gd name="T7" fmla="*/ 65867111 h 609"/>
                <a:gd name="T8" fmla="*/ 61659637 w 581"/>
                <a:gd name="T9" fmla="*/ 69490662 h 609"/>
                <a:gd name="T10" fmla="*/ 71806401 w 581"/>
                <a:gd name="T11" fmla="*/ 61338122 h 609"/>
                <a:gd name="T12" fmla="*/ 73627430 w 581"/>
                <a:gd name="T13" fmla="*/ 67678707 h 609"/>
                <a:gd name="T14" fmla="*/ 61659637 w 581"/>
                <a:gd name="T15" fmla="*/ 64055516 h 609"/>
                <a:gd name="T16" fmla="*/ 49691843 w 581"/>
                <a:gd name="T17" fmla="*/ 69490662 h 609"/>
                <a:gd name="T18" fmla="*/ 51513233 w 581"/>
                <a:gd name="T19" fmla="*/ 75054951 h 609"/>
                <a:gd name="T20" fmla="*/ 3772261 w 581"/>
                <a:gd name="T21" fmla="*/ 78678142 h 609"/>
                <a:gd name="T22" fmla="*/ 0 w 581"/>
                <a:gd name="T23" fmla="*/ 10999436 h 609"/>
                <a:gd name="T24" fmla="*/ 10146404 w 581"/>
                <a:gd name="T25" fmla="*/ 7246742 h 609"/>
                <a:gd name="T26" fmla="*/ 17561444 w 581"/>
                <a:gd name="T27" fmla="*/ 18246178 h 609"/>
                <a:gd name="T28" fmla="*/ 24845922 w 581"/>
                <a:gd name="T29" fmla="*/ 7246742 h 609"/>
                <a:gd name="T30" fmla="*/ 28488341 w 581"/>
                <a:gd name="T31" fmla="*/ 10999436 h 609"/>
                <a:gd name="T32" fmla="*/ 43318061 w 581"/>
                <a:gd name="T33" fmla="*/ 10999436 h 609"/>
                <a:gd name="T34" fmla="*/ 46960119 w 581"/>
                <a:gd name="T35" fmla="*/ 7246742 h 609"/>
                <a:gd name="T36" fmla="*/ 54244957 w 581"/>
                <a:gd name="T37" fmla="*/ 18246178 h 609"/>
                <a:gd name="T38" fmla="*/ 61659637 w 581"/>
                <a:gd name="T39" fmla="*/ 7246742 h 609"/>
                <a:gd name="T40" fmla="*/ 71806401 w 581"/>
                <a:gd name="T41" fmla="*/ 10999436 h 609"/>
                <a:gd name="T42" fmla="*/ 66212751 w 581"/>
                <a:gd name="T43" fmla="*/ 59526167 h 609"/>
                <a:gd name="T44" fmla="*/ 10146404 w 581"/>
                <a:gd name="T45" fmla="*/ 63149718 h 609"/>
                <a:gd name="T46" fmla="*/ 12878128 w 581"/>
                <a:gd name="T47" fmla="*/ 65867111 h 609"/>
                <a:gd name="T48" fmla="*/ 39545439 w 581"/>
                <a:gd name="T49" fmla="*/ 63149718 h 609"/>
                <a:gd name="T50" fmla="*/ 39545439 w 581"/>
                <a:gd name="T51" fmla="*/ 63149718 h 609"/>
                <a:gd name="T52" fmla="*/ 39545439 w 581"/>
                <a:gd name="T53" fmla="*/ 63149718 h 609"/>
                <a:gd name="T54" fmla="*/ 12878128 w 581"/>
                <a:gd name="T55" fmla="*/ 60431965 h 609"/>
                <a:gd name="T56" fmla="*/ 58017218 w 581"/>
                <a:gd name="T57" fmla="*/ 28339815 h 609"/>
                <a:gd name="T58" fmla="*/ 13788823 w 581"/>
                <a:gd name="T59" fmla="*/ 28339815 h 609"/>
                <a:gd name="T60" fmla="*/ 13788823 w 581"/>
                <a:gd name="T61" fmla="*/ 35715700 h 609"/>
                <a:gd name="T62" fmla="*/ 61659637 w 581"/>
                <a:gd name="T63" fmla="*/ 31963007 h 609"/>
                <a:gd name="T64" fmla="*/ 58017218 w 581"/>
                <a:gd name="T65" fmla="*/ 43868240 h 609"/>
                <a:gd name="T66" fmla="*/ 35903020 w 581"/>
                <a:gd name="T67" fmla="*/ 43868240 h 609"/>
                <a:gd name="T68" fmla="*/ 13788823 w 581"/>
                <a:gd name="T69" fmla="*/ 43868240 h 609"/>
                <a:gd name="T70" fmla="*/ 13788823 w 581"/>
                <a:gd name="T71" fmla="*/ 51244484 h 609"/>
                <a:gd name="T72" fmla="*/ 35903020 w 581"/>
                <a:gd name="T73" fmla="*/ 51244484 h 609"/>
                <a:gd name="T74" fmla="*/ 61659637 w 581"/>
                <a:gd name="T75" fmla="*/ 47491791 h 609"/>
                <a:gd name="T76" fmla="*/ 54244957 w 581"/>
                <a:gd name="T77" fmla="*/ 14622627 h 609"/>
                <a:gd name="T78" fmla="*/ 50602538 w 581"/>
                <a:gd name="T79" fmla="*/ 10999436 h 609"/>
                <a:gd name="T80" fmla="*/ 54244957 w 581"/>
                <a:gd name="T81" fmla="*/ 0 h 609"/>
                <a:gd name="T82" fmla="*/ 58017218 w 581"/>
                <a:gd name="T83" fmla="*/ 10999436 h 609"/>
                <a:gd name="T84" fmla="*/ 35903020 w 581"/>
                <a:gd name="T85" fmla="*/ 14622627 h 609"/>
                <a:gd name="T86" fmla="*/ 32260601 w 581"/>
                <a:gd name="T87" fmla="*/ 10999436 h 609"/>
                <a:gd name="T88" fmla="*/ 35903020 w 581"/>
                <a:gd name="T89" fmla="*/ 0 h 609"/>
                <a:gd name="T90" fmla="*/ 39545439 w 581"/>
                <a:gd name="T91" fmla="*/ 10999436 h 609"/>
                <a:gd name="T92" fmla="*/ 17561444 w 581"/>
                <a:gd name="T93" fmla="*/ 14622627 h 609"/>
                <a:gd name="T94" fmla="*/ 13788823 w 581"/>
                <a:gd name="T95" fmla="*/ 10999436 h 609"/>
                <a:gd name="T96" fmla="*/ 17561444 w 581"/>
                <a:gd name="T97" fmla="*/ 0 h 609"/>
                <a:gd name="T98" fmla="*/ 21203502 w 581"/>
                <a:gd name="T99" fmla="*/ 10999436 h 609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0" t="0" r="r" b="b"/>
              <a:pathLst>
                <a:path w="581" h="609">
                  <a:moveTo>
                    <a:pt x="566" y="523"/>
                  </a:moveTo>
                  <a:lnTo>
                    <a:pt x="566" y="523"/>
                  </a:lnTo>
                  <a:cubicBezTo>
                    <a:pt x="495" y="594"/>
                    <a:pt x="495" y="594"/>
                    <a:pt x="495" y="594"/>
                  </a:cubicBezTo>
                  <a:cubicBezTo>
                    <a:pt x="488" y="601"/>
                    <a:pt x="481" y="608"/>
                    <a:pt x="474" y="608"/>
                  </a:cubicBezTo>
                  <a:cubicBezTo>
                    <a:pt x="467" y="608"/>
                    <a:pt x="460" y="601"/>
                    <a:pt x="453" y="594"/>
                  </a:cubicBezTo>
                  <a:cubicBezTo>
                    <a:pt x="417" y="558"/>
                    <a:pt x="417" y="558"/>
                    <a:pt x="417" y="558"/>
                  </a:cubicBezTo>
                  <a:cubicBezTo>
                    <a:pt x="410" y="551"/>
                    <a:pt x="410" y="544"/>
                    <a:pt x="410" y="537"/>
                  </a:cubicBezTo>
                  <a:cubicBezTo>
                    <a:pt x="410" y="523"/>
                    <a:pt x="417" y="509"/>
                    <a:pt x="439" y="509"/>
                  </a:cubicBezTo>
                  <a:cubicBezTo>
                    <a:pt x="446" y="509"/>
                    <a:pt x="453" y="516"/>
                    <a:pt x="453" y="523"/>
                  </a:cubicBezTo>
                  <a:cubicBezTo>
                    <a:pt x="474" y="537"/>
                    <a:pt x="474" y="537"/>
                    <a:pt x="474" y="537"/>
                  </a:cubicBezTo>
                  <a:cubicBezTo>
                    <a:pt x="530" y="481"/>
                    <a:pt x="530" y="481"/>
                    <a:pt x="530" y="481"/>
                  </a:cubicBezTo>
                  <a:cubicBezTo>
                    <a:pt x="537" y="474"/>
                    <a:pt x="545" y="474"/>
                    <a:pt x="552" y="474"/>
                  </a:cubicBezTo>
                  <a:cubicBezTo>
                    <a:pt x="566" y="474"/>
                    <a:pt x="580" y="488"/>
                    <a:pt x="580" y="502"/>
                  </a:cubicBezTo>
                  <a:cubicBezTo>
                    <a:pt x="580" y="509"/>
                    <a:pt x="573" y="516"/>
                    <a:pt x="566" y="523"/>
                  </a:cubicBezTo>
                  <a:close/>
                  <a:moveTo>
                    <a:pt x="474" y="495"/>
                  </a:moveTo>
                  <a:lnTo>
                    <a:pt x="474" y="495"/>
                  </a:lnTo>
                  <a:cubicBezTo>
                    <a:pt x="467" y="488"/>
                    <a:pt x="453" y="481"/>
                    <a:pt x="439" y="481"/>
                  </a:cubicBezTo>
                  <a:cubicBezTo>
                    <a:pt x="403" y="481"/>
                    <a:pt x="382" y="509"/>
                    <a:pt x="382" y="537"/>
                  </a:cubicBezTo>
                  <a:cubicBezTo>
                    <a:pt x="382" y="558"/>
                    <a:pt x="389" y="573"/>
                    <a:pt x="396" y="580"/>
                  </a:cubicBezTo>
                  <a:cubicBezTo>
                    <a:pt x="424" y="608"/>
                    <a:pt x="424" y="608"/>
                    <a:pt x="424" y="608"/>
                  </a:cubicBezTo>
                  <a:cubicBezTo>
                    <a:pt x="29" y="608"/>
                    <a:pt x="29" y="608"/>
                    <a:pt x="29" y="608"/>
                  </a:cubicBezTo>
                  <a:cubicBezTo>
                    <a:pt x="15" y="608"/>
                    <a:pt x="0" y="594"/>
                    <a:pt x="0" y="580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71"/>
                    <a:pt x="15" y="56"/>
                    <a:pt x="29" y="56"/>
                  </a:cubicBezTo>
                  <a:cubicBezTo>
                    <a:pt x="78" y="56"/>
                    <a:pt x="78" y="56"/>
                    <a:pt x="78" y="56"/>
                  </a:cubicBezTo>
                  <a:cubicBezTo>
                    <a:pt x="78" y="85"/>
                    <a:pt x="78" y="85"/>
                    <a:pt x="78" y="85"/>
                  </a:cubicBezTo>
                  <a:cubicBezTo>
                    <a:pt x="78" y="120"/>
                    <a:pt x="106" y="141"/>
                    <a:pt x="135" y="141"/>
                  </a:cubicBezTo>
                  <a:cubicBezTo>
                    <a:pt x="163" y="141"/>
                    <a:pt x="191" y="120"/>
                    <a:pt x="191" y="85"/>
                  </a:cubicBezTo>
                  <a:cubicBezTo>
                    <a:pt x="191" y="56"/>
                    <a:pt x="191" y="56"/>
                    <a:pt x="191" y="56"/>
                  </a:cubicBezTo>
                  <a:cubicBezTo>
                    <a:pt x="219" y="56"/>
                    <a:pt x="219" y="56"/>
                    <a:pt x="219" y="56"/>
                  </a:cubicBezTo>
                  <a:cubicBezTo>
                    <a:pt x="219" y="85"/>
                    <a:pt x="219" y="85"/>
                    <a:pt x="219" y="85"/>
                  </a:cubicBezTo>
                  <a:cubicBezTo>
                    <a:pt x="219" y="120"/>
                    <a:pt x="248" y="141"/>
                    <a:pt x="276" y="141"/>
                  </a:cubicBezTo>
                  <a:cubicBezTo>
                    <a:pt x="304" y="141"/>
                    <a:pt x="333" y="120"/>
                    <a:pt x="333" y="85"/>
                  </a:cubicBezTo>
                  <a:cubicBezTo>
                    <a:pt x="333" y="56"/>
                    <a:pt x="333" y="56"/>
                    <a:pt x="333" y="56"/>
                  </a:cubicBezTo>
                  <a:cubicBezTo>
                    <a:pt x="361" y="56"/>
                    <a:pt x="361" y="56"/>
                    <a:pt x="361" y="56"/>
                  </a:cubicBezTo>
                  <a:cubicBezTo>
                    <a:pt x="361" y="85"/>
                    <a:pt x="361" y="85"/>
                    <a:pt x="361" y="85"/>
                  </a:cubicBezTo>
                  <a:cubicBezTo>
                    <a:pt x="361" y="120"/>
                    <a:pt x="389" y="141"/>
                    <a:pt x="417" y="141"/>
                  </a:cubicBezTo>
                  <a:cubicBezTo>
                    <a:pt x="446" y="141"/>
                    <a:pt x="474" y="120"/>
                    <a:pt x="474" y="85"/>
                  </a:cubicBezTo>
                  <a:cubicBezTo>
                    <a:pt x="474" y="56"/>
                    <a:pt x="474" y="56"/>
                    <a:pt x="474" y="56"/>
                  </a:cubicBezTo>
                  <a:cubicBezTo>
                    <a:pt x="523" y="56"/>
                    <a:pt x="523" y="56"/>
                    <a:pt x="523" y="56"/>
                  </a:cubicBezTo>
                  <a:cubicBezTo>
                    <a:pt x="537" y="56"/>
                    <a:pt x="552" y="71"/>
                    <a:pt x="552" y="85"/>
                  </a:cubicBezTo>
                  <a:cubicBezTo>
                    <a:pt x="552" y="445"/>
                    <a:pt x="552" y="445"/>
                    <a:pt x="552" y="445"/>
                  </a:cubicBezTo>
                  <a:cubicBezTo>
                    <a:pt x="530" y="445"/>
                    <a:pt x="516" y="452"/>
                    <a:pt x="509" y="460"/>
                  </a:cubicBezTo>
                  <a:lnTo>
                    <a:pt x="474" y="495"/>
                  </a:lnTo>
                  <a:close/>
                  <a:moveTo>
                    <a:pt x="78" y="488"/>
                  </a:moveTo>
                  <a:lnTo>
                    <a:pt x="78" y="488"/>
                  </a:lnTo>
                  <a:cubicBezTo>
                    <a:pt x="78" y="502"/>
                    <a:pt x="85" y="509"/>
                    <a:pt x="99" y="509"/>
                  </a:cubicBezTo>
                  <a:cubicBezTo>
                    <a:pt x="283" y="509"/>
                    <a:pt x="283" y="509"/>
                    <a:pt x="283" y="509"/>
                  </a:cubicBezTo>
                  <a:cubicBezTo>
                    <a:pt x="297" y="509"/>
                    <a:pt x="304" y="502"/>
                    <a:pt x="304" y="488"/>
                  </a:cubicBezTo>
                  <a:cubicBezTo>
                    <a:pt x="304" y="474"/>
                    <a:pt x="297" y="467"/>
                    <a:pt x="283" y="467"/>
                  </a:cubicBezTo>
                  <a:cubicBezTo>
                    <a:pt x="99" y="467"/>
                    <a:pt x="99" y="467"/>
                    <a:pt x="99" y="467"/>
                  </a:cubicBezTo>
                  <a:cubicBezTo>
                    <a:pt x="85" y="467"/>
                    <a:pt x="78" y="474"/>
                    <a:pt x="78" y="488"/>
                  </a:cubicBezTo>
                  <a:close/>
                  <a:moveTo>
                    <a:pt x="446" y="219"/>
                  </a:moveTo>
                  <a:lnTo>
                    <a:pt x="446" y="219"/>
                  </a:lnTo>
                  <a:cubicBezTo>
                    <a:pt x="106" y="219"/>
                    <a:pt x="106" y="219"/>
                    <a:pt x="106" y="219"/>
                  </a:cubicBezTo>
                  <a:cubicBezTo>
                    <a:pt x="92" y="219"/>
                    <a:pt x="78" y="233"/>
                    <a:pt x="78" y="247"/>
                  </a:cubicBezTo>
                  <a:cubicBezTo>
                    <a:pt x="78" y="262"/>
                    <a:pt x="92" y="276"/>
                    <a:pt x="106" y="276"/>
                  </a:cubicBezTo>
                  <a:cubicBezTo>
                    <a:pt x="446" y="276"/>
                    <a:pt x="446" y="276"/>
                    <a:pt x="446" y="276"/>
                  </a:cubicBezTo>
                  <a:cubicBezTo>
                    <a:pt x="460" y="276"/>
                    <a:pt x="474" y="262"/>
                    <a:pt x="474" y="247"/>
                  </a:cubicBezTo>
                  <a:cubicBezTo>
                    <a:pt x="474" y="233"/>
                    <a:pt x="460" y="219"/>
                    <a:pt x="446" y="219"/>
                  </a:cubicBezTo>
                  <a:close/>
                  <a:moveTo>
                    <a:pt x="446" y="339"/>
                  </a:moveTo>
                  <a:lnTo>
                    <a:pt x="446" y="339"/>
                  </a:lnTo>
                  <a:cubicBezTo>
                    <a:pt x="276" y="339"/>
                    <a:pt x="276" y="339"/>
                    <a:pt x="276" y="339"/>
                  </a:cubicBezTo>
                  <a:cubicBezTo>
                    <a:pt x="226" y="339"/>
                    <a:pt x="226" y="339"/>
                    <a:pt x="226" y="339"/>
                  </a:cubicBezTo>
                  <a:cubicBezTo>
                    <a:pt x="106" y="339"/>
                    <a:pt x="106" y="339"/>
                    <a:pt x="106" y="339"/>
                  </a:cubicBezTo>
                  <a:cubicBezTo>
                    <a:pt x="92" y="339"/>
                    <a:pt x="78" y="353"/>
                    <a:pt x="78" y="367"/>
                  </a:cubicBezTo>
                  <a:cubicBezTo>
                    <a:pt x="78" y="389"/>
                    <a:pt x="92" y="396"/>
                    <a:pt x="106" y="396"/>
                  </a:cubicBezTo>
                  <a:cubicBezTo>
                    <a:pt x="226" y="396"/>
                    <a:pt x="226" y="396"/>
                    <a:pt x="226" y="396"/>
                  </a:cubicBezTo>
                  <a:cubicBezTo>
                    <a:pt x="276" y="396"/>
                    <a:pt x="276" y="396"/>
                    <a:pt x="276" y="396"/>
                  </a:cubicBezTo>
                  <a:cubicBezTo>
                    <a:pt x="446" y="396"/>
                    <a:pt x="446" y="396"/>
                    <a:pt x="446" y="396"/>
                  </a:cubicBezTo>
                  <a:cubicBezTo>
                    <a:pt x="460" y="396"/>
                    <a:pt x="474" y="389"/>
                    <a:pt x="474" y="367"/>
                  </a:cubicBezTo>
                  <a:cubicBezTo>
                    <a:pt x="474" y="353"/>
                    <a:pt x="460" y="339"/>
                    <a:pt x="446" y="339"/>
                  </a:cubicBezTo>
                  <a:close/>
                  <a:moveTo>
                    <a:pt x="417" y="113"/>
                  </a:moveTo>
                  <a:lnTo>
                    <a:pt x="417" y="113"/>
                  </a:lnTo>
                  <a:cubicBezTo>
                    <a:pt x="403" y="113"/>
                    <a:pt x="389" y="106"/>
                    <a:pt x="389" y="85"/>
                  </a:cubicBezTo>
                  <a:cubicBezTo>
                    <a:pt x="389" y="28"/>
                    <a:pt x="389" y="28"/>
                    <a:pt x="389" y="28"/>
                  </a:cubicBezTo>
                  <a:cubicBezTo>
                    <a:pt x="389" y="14"/>
                    <a:pt x="403" y="0"/>
                    <a:pt x="417" y="0"/>
                  </a:cubicBezTo>
                  <a:cubicBezTo>
                    <a:pt x="431" y="0"/>
                    <a:pt x="446" y="14"/>
                    <a:pt x="446" y="28"/>
                  </a:cubicBezTo>
                  <a:cubicBezTo>
                    <a:pt x="446" y="85"/>
                    <a:pt x="446" y="85"/>
                    <a:pt x="446" y="85"/>
                  </a:cubicBezTo>
                  <a:cubicBezTo>
                    <a:pt x="446" y="106"/>
                    <a:pt x="431" y="113"/>
                    <a:pt x="417" y="113"/>
                  </a:cubicBezTo>
                  <a:close/>
                  <a:moveTo>
                    <a:pt x="276" y="113"/>
                  </a:moveTo>
                  <a:lnTo>
                    <a:pt x="276" y="113"/>
                  </a:lnTo>
                  <a:cubicBezTo>
                    <a:pt x="262" y="113"/>
                    <a:pt x="248" y="106"/>
                    <a:pt x="248" y="85"/>
                  </a:cubicBezTo>
                  <a:cubicBezTo>
                    <a:pt x="248" y="28"/>
                    <a:pt x="248" y="28"/>
                    <a:pt x="248" y="28"/>
                  </a:cubicBezTo>
                  <a:cubicBezTo>
                    <a:pt x="248" y="14"/>
                    <a:pt x="262" y="0"/>
                    <a:pt x="276" y="0"/>
                  </a:cubicBezTo>
                  <a:cubicBezTo>
                    <a:pt x="290" y="0"/>
                    <a:pt x="304" y="14"/>
                    <a:pt x="304" y="28"/>
                  </a:cubicBezTo>
                  <a:cubicBezTo>
                    <a:pt x="304" y="85"/>
                    <a:pt x="304" y="85"/>
                    <a:pt x="304" y="85"/>
                  </a:cubicBezTo>
                  <a:cubicBezTo>
                    <a:pt x="304" y="106"/>
                    <a:pt x="290" y="113"/>
                    <a:pt x="276" y="113"/>
                  </a:cubicBezTo>
                  <a:close/>
                  <a:moveTo>
                    <a:pt x="135" y="113"/>
                  </a:moveTo>
                  <a:lnTo>
                    <a:pt x="135" y="113"/>
                  </a:lnTo>
                  <a:cubicBezTo>
                    <a:pt x="121" y="113"/>
                    <a:pt x="106" y="106"/>
                    <a:pt x="106" y="85"/>
                  </a:cubicBezTo>
                  <a:cubicBezTo>
                    <a:pt x="106" y="28"/>
                    <a:pt x="106" y="28"/>
                    <a:pt x="106" y="28"/>
                  </a:cubicBezTo>
                  <a:cubicBezTo>
                    <a:pt x="106" y="14"/>
                    <a:pt x="121" y="0"/>
                    <a:pt x="135" y="0"/>
                  </a:cubicBezTo>
                  <a:cubicBezTo>
                    <a:pt x="149" y="0"/>
                    <a:pt x="163" y="14"/>
                    <a:pt x="163" y="28"/>
                  </a:cubicBezTo>
                  <a:cubicBezTo>
                    <a:pt x="163" y="85"/>
                    <a:pt x="163" y="85"/>
                    <a:pt x="163" y="85"/>
                  </a:cubicBezTo>
                  <a:cubicBezTo>
                    <a:pt x="163" y="106"/>
                    <a:pt x="149" y="113"/>
                    <a:pt x="135" y="11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891018" y="2294620"/>
              <a:ext cx="323975" cy="323975"/>
            </a:xfrm>
            <a:custGeom>
              <a:avLst/>
              <a:gdLst>
                <a:gd name="T0" fmla="*/ 43332858 w 602"/>
                <a:gd name="T1" fmla="*/ 34979440 h 602"/>
                <a:gd name="T2" fmla="*/ 43332858 w 602"/>
                <a:gd name="T3" fmla="*/ 34979440 h 602"/>
                <a:gd name="T4" fmla="*/ 43332858 w 602"/>
                <a:gd name="T5" fmla="*/ 0 h 602"/>
                <a:gd name="T6" fmla="*/ 78442719 w 602"/>
                <a:gd name="T7" fmla="*/ 34979440 h 602"/>
                <a:gd name="T8" fmla="*/ 43332858 w 602"/>
                <a:gd name="T9" fmla="*/ 34979440 h 602"/>
                <a:gd name="T10" fmla="*/ 36023527 w 602"/>
                <a:gd name="T11" fmla="*/ 78442719 h 602"/>
                <a:gd name="T12" fmla="*/ 36023527 w 602"/>
                <a:gd name="T13" fmla="*/ 78442719 h 602"/>
                <a:gd name="T14" fmla="*/ 0 w 602"/>
                <a:gd name="T15" fmla="*/ 42419192 h 602"/>
                <a:gd name="T16" fmla="*/ 36023527 w 602"/>
                <a:gd name="T17" fmla="*/ 7308970 h 602"/>
                <a:gd name="T18" fmla="*/ 36023527 w 602"/>
                <a:gd name="T19" fmla="*/ 42419192 h 602"/>
                <a:gd name="T20" fmla="*/ 71002968 w 602"/>
                <a:gd name="T21" fmla="*/ 42419192 h 602"/>
                <a:gd name="T22" fmla="*/ 36023527 w 602"/>
                <a:gd name="T23" fmla="*/ 78442719 h 602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602" h="602">
                  <a:moveTo>
                    <a:pt x="332" y="268"/>
                  </a:moveTo>
                  <a:lnTo>
                    <a:pt x="332" y="268"/>
                  </a:lnTo>
                  <a:cubicBezTo>
                    <a:pt x="332" y="0"/>
                    <a:pt x="332" y="0"/>
                    <a:pt x="332" y="0"/>
                  </a:cubicBezTo>
                  <a:cubicBezTo>
                    <a:pt x="481" y="0"/>
                    <a:pt x="601" y="120"/>
                    <a:pt x="601" y="268"/>
                  </a:cubicBezTo>
                  <a:lnTo>
                    <a:pt x="332" y="268"/>
                  </a:lnTo>
                  <a:close/>
                  <a:moveTo>
                    <a:pt x="276" y="601"/>
                  </a:moveTo>
                  <a:lnTo>
                    <a:pt x="276" y="601"/>
                  </a:lnTo>
                  <a:cubicBezTo>
                    <a:pt x="120" y="601"/>
                    <a:pt x="0" y="480"/>
                    <a:pt x="0" y="325"/>
                  </a:cubicBezTo>
                  <a:cubicBezTo>
                    <a:pt x="0" y="176"/>
                    <a:pt x="120" y="56"/>
                    <a:pt x="276" y="56"/>
                  </a:cubicBezTo>
                  <a:cubicBezTo>
                    <a:pt x="276" y="325"/>
                    <a:pt x="276" y="325"/>
                    <a:pt x="276" y="325"/>
                  </a:cubicBezTo>
                  <a:cubicBezTo>
                    <a:pt x="544" y="325"/>
                    <a:pt x="544" y="325"/>
                    <a:pt x="544" y="325"/>
                  </a:cubicBezTo>
                  <a:cubicBezTo>
                    <a:pt x="544" y="480"/>
                    <a:pt x="424" y="601"/>
                    <a:pt x="276" y="60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8633542" y="3085762"/>
              <a:ext cx="534603" cy="612365"/>
            </a:xfrm>
            <a:custGeom>
              <a:avLst/>
              <a:gdLst>
                <a:gd name="T0" fmla="*/ 166118 w 390"/>
                <a:gd name="T1" fmla="*/ 0 h 445"/>
                <a:gd name="T2" fmla="*/ 166118 w 390"/>
                <a:gd name="T3" fmla="*/ 0 h 445"/>
                <a:gd name="T4" fmla="*/ 138804 w 390"/>
                <a:gd name="T5" fmla="*/ 0 h 445"/>
                <a:gd name="T6" fmla="*/ 130745 w 390"/>
                <a:gd name="T7" fmla="*/ 12586 h 445"/>
                <a:gd name="T8" fmla="*/ 130745 w 390"/>
                <a:gd name="T9" fmla="*/ 199576 h 445"/>
                <a:gd name="T10" fmla="*/ 174177 w 390"/>
                <a:gd name="T11" fmla="*/ 199576 h 445"/>
                <a:gd name="T12" fmla="*/ 174177 w 390"/>
                <a:gd name="T13" fmla="*/ 12586 h 445"/>
                <a:gd name="T14" fmla="*/ 166118 w 390"/>
                <a:gd name="T15" fmla="*/ 0 h 445"/>
                <a:gd name="T16" fmla="*/ 98954 w 390"/>
                <a:gd name="T17" fmla="*/ 67874 h 445"/>
                <a:gd name="T18" fmla="*/ 98954 w 390"/>
                <a:gd name="T19" fmla="*/ 67874 h 445"/>
                <a:gd name="T20" fmla="*/ 75223 w 390"/>
                <a:gd name="T21" fmla="*/ 67874 h 445"/>
                <a:gd name="T22" fmla="*/ 63134 w 390"/>
                <a:gd name="T23" fmla="*/ 80010 h 445"/>
                <a:gd name="T24" fmla="*/ 63134 w 390"/>
                <a:gd name="T25" fmla="*/ 199576 h 445"/>
                <a:gd name="T26" fmla="*/ 111044 w 390"/>
                <a:gd name="T27" fmla="*/ 199576 h 445"/>
                <a:gd name="T28" fmla="*/ 111044 w 390"/>
                <a:gd name="T29" fmla="*/ 80010 h 445"/>
                <a:gd name="T30" fmla="*/ 98954 w 390"/>
                <a:gd name="T31" fmla="*/ 67874 h 445"/>
                <a:gd name="T32" fmla="*/ 31343 w 390"/>
                <a:gd name="T33" fmla="*/ 135747 h 445"/>
                <a:gd name="T34" fmla="*/ 31343 w 390"/>
                <a:gd name="T35" fmla="*/ 135747 h 445"/>
                <a:gd name="T36" fmla="*/ 7612 w 390"/>
                <a:gd name="T37" fmla="*/ 135747 h 445"/>
                <a:gd name="T38" fmla="*/ 0 w 390"/>
                <a:gd name="T39" fmla="*/ 143389 h 445"/>
                <a:gd name="T40" fmla="*/ 0 w 390"/>
                <a:gd name="T41" fmla="*/ 199576 h 445"/>
                <a:gd name="T42" fmla="*/ 43432 w 390"/>
                <a:gd name="T43" fmla="*/ 199576 h 445"/>
                <a:gd name="T44" fmla="*/ 43432 w 390"/>
                <a:gd name="T45" fmla="*/ 143389 h 445"/>
                <a:gd name="T46" fmla="*/ 31343 w 390"/>
                <a:gd name="T47" fmla="*/ 135747 h 445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0" t="0" r="r" b="b"/>
              <a:pathLst>
                <a:path w="390" h="445">
                  <a:moveTo>
                    <a:pt x="371" y="0"/>
                  </a:moveTo>
                  <a:lnTo>
                    <a:pt x="371" y="0"/>
                  </a:lnTo>
                  <a:cubicBezTo>
                    <a:pt x="310" y="0"/>
                    <a:pt x="310" y="0"/>
                    <a:pt x="310" y="0"/>
                  </a:cubicBezTo>
                  <a:cubicBezTo>
                    <a:pt x="301" y="0"/>
                    <a:pt x="292" y="10"/>
                    <a:pt x="292" y="28"/>
                  </a:cubicBezTo>
                  <a:cubicBezTo>
                    <a:pt x="292" y="444"/>
                    <a:pt x="292" y="444"/>
                    <a:pt x="292" y="444"/>
                  </a:cubicBezTo>
                  <a:cubicBezTo>
                    <a:pt x="389" y="444"/>
                    <a:pt x="389" y="444"/>
                    <a:pt x="389" y="444"/>
                  </a:cubicBezTo>
                  <a:cubicBezTo>
                    <a:pt x="389" y="28"/>
                    <a:pt x="389" y="28"/>
                    <a:pt x="389" y="28"/>
                  </a:cubicBezTo>
                  <a:cubicBezTo>
                    <a:pt x="389" y="10"/>
                    <a:pt x="380" y="0"/>
                    <a:pt x="371" y="0"/>
                  </a:cubicBezTo>
                  <a:close/>
                  <a:moveTo>
                    <a:pt x="221" y="151"/>
                  </a:moveTo>
                  <a:lnTo>
                    <a:pt x="221" y="151"/>
                  </a:lnTo>
                  <a:cubicBezTo>
                    <a:pt x="168" y="151"/>
                    <a:pt x="168" y="151"/>
                    <a:pt x="168" y="151"/>
                  </a:cubicBezTo>
                  <a:cubicBezTo>
                    <a:pt x="150" y="151"/>
                    <a:pt x="141" y="160"/>
                    <a:pt x="141" y="178"/>
                  </a:cubicBezTo>
                  <a:cubicBezTo>
                    <a:pt x="141" y="444"/>
                    <a:pt x="141" y="444"/>
                    <a:pt x="141" y="444"/>
                  </a:cubicBezTo>
                  <a:cubicBezTo>
                    <a:pt x="248" y="444"/>
                    <a:pt x="248" y="444"/>
                    <a:pt x="248" y="444"/>
                  </a:cubicBezTo>
                  <a:cubicBezTo>
                    <a:pt x="248" y="178"/>
                    <a:pt x="248" y="178"/>
                    <a:pt x="248" y="178"/>
                  </a:cubicBezTo>
                  <a:cubicBezTo>
                    <a:pt x="248" y="160"/>
                    <a:pt x="230" y="151"/>
                    <a:pt x="221" y="151"/>
                  </a:cubicBezTo>
                  <a:close/>
                  <a:moveTo>
                    <a:pt x="70" y="302"/>
                  </a:moveTo>
                  <a:lnTo>
                    <a:pt x="70" y="302"/>
                  </a:lnTo>
                  <a:cubicBezTo>
                    <a:pt x="17" y="302"/>
                    <a:pt x="17" y="302"/>
                    <a:pt x="17" y="302"/>
                  </a:cubicBezTo>
                  <a:cubicBezTo>
                    <a:pt x="0" y="302"/>
                    <a:pt x="0" y="310"/>
                    <a:pt x="0" y="319"/>
                  </a:cubicBezTo>
                  <a:cubicBezTo>
                    <a:pt x="0" y="444"/>
                    <a:pt x="0" y="444"/>
                    <a:pt x="0" y="444"/>
                  </a:cubicBezTo>
                  <a:cubicBezTo>
                    <a:pt x="97" y="444"/>
                    <a:pt x="97" y="444"/>
                    <a:pt x="97" y="444"/>
                  </a:cubicBezTo>
                  <a:cubicBezTo>
                    <a:pt x="97" y="319"/>
                    <a:pt x="97" y="319"/>
                    <a:pt x="97" y="319"/>
                  </a:cubicBezTo>
                  <a:cubicBezTo>
                    <a:pt x="97" y="310"/>
                    <a:pt x="88" y="302"/>
                    <a:pt x="70" y="30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/>
          </p:spPr>
          <p:txBody>
            <a:bodyPr wrap="none" lIns="34290" tIns="17145" rIns="34290" bIns="17145" anchor="ctr"/>
            <a:lstStyle/>
            <a:p>
              <a:endParaRPr lang="en-US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6424950" y="2003329"/>
            <a:ext cx="538256" cy="538256"/>
            <a:chOff x="1534444" y="2825149"/>
            <a:chExt cx="538256" cy="538256"/>
          </a:xfrm>
        </p:grpSpPr>
        <p:sp>
          <p:nvSpPr>
            <p:cNvPr id="19" name="出自【趣你的PPT】(微信:qunideppt)：最优质的PPT资源库"/>
            <p:cNvSpPr/>
            <p:nvPr/>
          </p:nvSpPr>
          <p:spPr>
            <a:xfrm>
              <a:off x="1534444" y="2825149"/>
              <a:ext cx="538256" cy="538256"/>
            </a:xfrm>
            <a:prstGeom prst="ellipse">
              <a:avLst/>
            </a:prstGeom>
            <a:solidFill>
              <a:srgbClr val="FFC000"/>
            </a:solidFill>
            <a:ln w="1143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0" name="出自【趣你的PPT】(微信:qunideppt)：最优质的PPT资源库"/>
            <p:cNvSpPr txBox="1"/>
            <p:nvPr/>
          </p:nvSpPr>
          <p:spPr>
            <a:xfrm>
              <a:off x="1592592" y="2874348"/>
              <a:ext cx="36760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schemeClr val="bg1"/>
                  </a:solidFill>
                  <a:latin typeface="Impact" panose="020B0806030902050204" pitchFamily="34" charset="0"/>
                </a:rPr>
                <a:t>1</a:t>
              </a:r>
              <a:endParaRPr lang="zh-CN" altLang="en-US" sz="24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sp>
        <p:nvSpPr>
          <p:cNvPr id="17" name="出自【趣你的PPT】(微信:qunideppt)：最优质的PPT资源库"/>
          <p:cNvSpPr txBox="1"/>
          <p:nvPr/>
        </p:nvSpPr>
        <p:spPr>
          <a:xfrm>
            <a:off x="7021354" y="2310950"/>
            <a:ext cx="27939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US" altLang="zh-CN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出自【趣你的PPT】(微信:qunideppt)：最优质的PPT资源库"/>
          <p:cNvSpPr txBox="1"/>
          <p:nvPr/>
        </p:nvSpPr>
        <p:spPr>
          <a:xfrm>
            <a:off x="7021354" y="1976546"/>
            <a:ext cx="18609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点击添加标题</a:t>
            </a:r>
          </a:p>
        </p:txBody>
      </p:sp>
      <p:grpSp>
        <p:nvGrpSpPr>
          <p:cNvPr id="22" name="组合 21"/>
          <p:cNvGrpSpPr/>
          <p:nvPr/>
        </p:nvGrpSpPr>
        <p:grpSpPr>
          <a:xfrm>
            <a:off x="6424950" y="2985804"/>
            <a:ext cx="538256" cy="538256"/>
            <a:chOff x="1529585" y="2836052"/>
            <a:chExt cx="538256" cy="538256"/>
          </a:xfrm>
        </p:grpSpPr>
        <p:sp>
          <p:nvSpPr>
            <p:cNvPr id="26" name="出自【趣你的PPT】(微信:qunideppt)：最优质的PPT资源库"/>
            <p:cNvSpPr/>
            <p:nvPr/>
          </p:nvSpPr>
          <p:spPr>
            <a:xfrm>
              <a:off x="1529585" y="2836052"/>
              <a:ext cx="538256" cy="538256"/>
            </a:xfrm>
            <a:prstGeom prst="ellipse">
              <a:avLst/>
            </a:prstGeom>
            <a:solidFill>
              <a:srgbClr val="404040"/>
            </a:solidFill>
            <a:ln w="1143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7" name="出自【趣你的PPT】(微信:qunideppt)：最优质的PPT资源库"/>
            <p:cNvSpPr txBox="1"/>
            <p:nvPr/>
          </p:nvSpPr>
          <p:spPr>
            <a:xfrm>
              <a:off x="1620870" y="2868163"/>
              <a:ext cx="36760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schemeClr val="bg1"/>
                  </a:solidFill>
                  <a:latin typeface="Impact" panose="020B0806030902050204" pitchFamily="34" charset="0"/>
                </a:rPr>
                <a:t>2</a:t>
              </a:r>
              <a:endParaRPr lang="zh-CN" altLang="en-US" sz="24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sp>
        <p:nvSpPr>
          <p:cNvPr id="24" name="出自【趣你的PPT】(微信:qunideppt)：最优质的PPT资源库"/>
          <p:cNvSpPr txBox="1"/>
          <p:nvPr/>
        </p:nvSpPr>
        <p:spPr>
          <a:xfrm>
            <a:off x="7026213" y="3289609"/>
            <a:ext cx="27891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US" altLang="zh-CN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7026213" y="2955205"/>
            <a:ext cx="18609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点击添加标题</a:t>
            </a:r>
          </a:p>
        </p:txBody>
      </p:sp>
      <p:grpSp>
        <p:nvGrpSpPr>
          <p:cNvPr id="42" name="Group 41出自【趣你的PPT】(微信:qunideppt)：最优质的PPT资源库"/>
          <p:cNvGrpSpPr/>
          <p:nvPr/>
        </p:nvGrpSpPr>
        <p:grpSpPr>
          <a:xfrm>
            <a:off x="292512" y="271343"/>
            <a:ext cx="3264318" cy="306802"/>
            <a:chOff x="292512" y="271343"/>
            <a:chExt cx="3264318" cy="306802"/>
          </a:xfrm>
        </p:grpSpPr>
        <p:sp>
          <p:nvSpPr>
            <p:cNvPr id="43" name="出自【趣你的PPT】(微信:qunideppt)：最优质的PPT资源库"/>
            <p:cNvSpPr/>
            <p:nvPr/>
          </p:nvSpPr>
          <p:spPr>
            <a:xfrm rot="2652504">
              <a:off x="703257" y="279513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出自【趣你的PPT】(微信:qunideppt)：最优质的PPT资源库"/>
            <p:cNvSpPr/>
            <p:nvPr/>
          </p:nvSpPr>
          <p:spPr>
            <a:xfrm rot="2652504">
              <a:off x="292512" y="279511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出自【趣你的PPT】(微信:qunideppt)：最优质的PPT资源库"/>
            <p:cNvSpPr/>
            <p:nvPr/>
          </p:nvSpPr>
          <p:spPr>
            <a:xfrm rot="2652504">
              <a:off x="535424" y="313621"/>
              <a:ext cx="222253" cy="222253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出自【趣你的PPT】(微信:qunideppt)：最优质的PPT资源库"/>
            <p:cNvSpPr txBox="1">
              <a:spLocks/>
            </p:cNvSpPr>
            <p:nvPr/>
          </p:nvSpPr>
          <p:spPr>
            <a:xfrm>
              <a:off x="1125441" y="271343"/>
              <a:ext cx="2431389" cy="30680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/>
              <a:r>
                <a:rPr lang="zh-CN" altLang="en-US" sz="2000" b="1" dirty="0">
                  <a:solidFill>
                    <a:srgbClr val="40404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输入您的标题</a:t>
              </a:r>
              <a:endParaRPr lang="en-US" altLang="zh-CN" sz="2400" dirty="0">
                <a:solidFill>
                  <a:srgbClr val="404040"/>
                </a:solidFill>
                <a:latin typeface="Bebas Neue" panose="020B0606020202050201" pitchFamily="34" charset="0"/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6420091" y="3885517"/>
            <a:ext cx="538256" cy="538256"/>
            <a:chOff x="1534444" y="2825149"/>
            <a:chExt cx="538256" cy="538256"/>
          </a:xfrm>
        </p:grpSpPr>
        <p:sp>
          <p:nvSpPr>
            <p:cNvPr id="52" name="出自【趣你的PPT】(微信:qunideppt)：最优质的PPT资源库"/>
            <p:cNvSpPr/>
            <p:nvPr/>
          </p:nvSpPr>
          <p:spPr>
            <a:xfrm>
              <a:off x="1534444" y="2825149"/>
              <a:ext cx="538256" cy="538256"/>
            </a:xfrm>
            <a:prstGeom prst="ellipse">
              <a:avLst/>
            </a:prstGeom>
            <a:solidFill>
              <a:srgbClr val="FFC000"/>
            </a:solidFill>
            <a:ln w="1143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3" name="出自【趣你的PPT】(微信:qunideppt)：最优质的PPT资源库"/>
            <p:cNvSpPr txBox="1"/>
            <p:nvPr/>
          </p:nvSpPr>
          <p:spPr>
            <a:xfrm>
              <a:off x="1592592" y="2874348"/>
              <a:ext cx="36760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schemeClr val="bg1"/>
                  </a:solidFill>
                  <a:latin typeface="Impact" panose="020B0806030902050204" pitchFamily="34" charset="0"/>
                </a:rPr>
                <a:t>3</a:t>
              </a:r>
              <a:endParaRPr lang="zh-CN" altLang="en-US" sz="24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sp>
        <p:nvSpPr>
          <p:cNvPr id="50" name="出自【趣你的PPT】(微信:qunideppt)：最优质的PPT资源库"/>
          <p:cNvSpPr txBox="1"/>
          <p:nvPr/>
        </p:nvSpPr>
        <p:spPr>
          <a:xfrm>
            <a:off x="7016495" y="4193138"/>
            <a:ext cx="27939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US" altLang="zh-CN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出自【趣你的PPT】(微信:qunideppt)：最优质的PPT资源库"/>
          <p:cNvSpPr txBox="1"/>
          <p:nvPr/>
        </p:nvSpPr>
        <p:spPr>
          <a:xfrm>
            <a:off x="7016495" y="3858734"/>
            <a:ext cx="18609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点击添加标题</a:t>
            </a:r>
          </a:p>
        </p:txBody>
      </p:sp>
      <p:sp>
        <p:nvSpPr>
          <p:cNvPr id="59" name="出自【趣你的PPT】(微信:qunideppt)：最优质的PPT资源库"/>
          <p:cNvSpPr/>
          <p:nvPr/>
        </p:nvSpPr>
        <p:spPr>
          <a:xfrm>
            <a:off x="6420091" y="4867992"/>
            <a:ext cx="538256" cy="538256"/>
          </a:xfrm>
          <a:prstGeom prst="ellipse">
            <a:avLst/>
          </a:prstGeom>
          <a:solidFill>
            <a:srgbClr val="404040"/>
          </a:solidFill>
          <a:ln w="1143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0" name="出自【趣你的PPT】(微信:qunideppt)：最优质的PPT资源库"/>
          <p:cNvSpPr txBox="1"/>
          <p:nvPr/>
        </p:nvSpPr>
        <p:spPr>
          <a:xfrm>
            <a:off x="6511376" y="4900103"/>
            <a:ext cx="3676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Impact" panose="020B0806030902050204" pitchFamily="34" charset="0"/>
              </a:rPr>
              <a:t>4</a:t>
            </a:r>
            <a:endParaRPr lang="zh-CN" altLang="en-US" sz="24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57" name="出自【趣你的PPT】(微信:qunideppt)：最优质的PPT资源库"/>
          <p:cNvSpPr txBox="1"/>
          <p:nvPr/>
        </p:nvSpPr>
        <p:spPr>
          <a:xfrm>
            <a:off x="7021354" y="5171797"/>
            <a:ext cx="27891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US" altLang="zh-CN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8" name="出自【趣你的PPT】(微信:qunideppt)：最优质的PPT资源库"/>
          <p:cNvSpPr txBox="1"/>
          <p:nvPr/>
        </p:nvSpPr>
        <p:spPr>
          <a:xfrm>
            <a:off x="7021354" y="4837393"/>
            <a:ext cx="18609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点击添加标题</a:t>
            </a:r>
          </a:p>
        </p:txBody>
      </p:sp>
    </p:spTree>
    <p:extLst>
      <p:ext uri="{BB962C8B-B14F-4D97-AF65-F5344CB8AC3E}">
        <p14:creationId xmlns:p14="http://schemas.microsoft.com/office/powerpoint/2010/main" val="38373788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" name="出自【趣你的PPT】(微信:qunideppt)：最优质的PPT资源库"/>
          <p:cNvGraphicFramePr/>
          <p:nvPr>
            <p:extLst>
              <p:ext uri="{D42A27DB-BD31-4B8C-83A1-F6EECF244321}">
                <p14:modId xmlns:p14="http://schemas.microsoft.com/office/powerpoint/2010/main" val="908885"/>
              </p:ext>
            </p:extLst>
          </p:nvPr>
        </p:nvGraphicFramePr>
        <p:xfrm>
          <a:off x="4861983" y="2665954"/>
          <a:ext cx="2495157" cy="26409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48" name="Group 4出自【趣你的PPT】(微信:qunideppt)：最优质的PPT资源库"/>
          <p:cNvGrpSpPr>
            <a:grpSpLocks noChangeAspect="1"/>
          </p:cNvGrpSpPr>
          <p:nvPr/>
        </p:nvGrpSpPr>
        <p:grpSpPr bwMode="auto">
          <a:xfrm>
            <a:off x="4584700" y="2006601"/>
            <a:ext cx="3022600" cy="3494617"/>
            <a:chOff x="2167" y="1142"/>
            <a:chExt cx="1428" cy="1651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4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287" y="1342"/>
              <a:ext cx="264" cy="227"/>
            </a:xfrm>
            <a:custGeom>
              <a:avLst/>
              <a:gdLst/>
              <a:ahLst/>
              <a:cxnLst>
                <a:cxn ang="0">
                  <a:pos x="142" y="20"/>
                </a:cxn>
                <a:cxn ang="0">
                  <a:pos x="86" y="0"/>
                </a:cxn>
                <a:cxn ang="0">
                  <a:pos x="0" y="86"/>
                </a:cxn>
                <a:cxn ang="0">
                  <a:pos x="8" y="122"/>
                </a:cxn>
                <a:cxn ang="0">
                  <a:pos x="142" y="20"/>
                </a:cxn>
                <a:cxn ang="0">
                  <a:pos x="142" y="20"/>
                </a:cxn>
                <a:cxn ang="0">
                  <a:pos x="142" y="20"/>
                </a:cxn>
              </a:cxnLst>
              <a:rect l="0" t="0" r="r" b="b"/>
              <a:pathLst>
                <a:path w="142" h="122">
                  <a:moveTo>
                    <a:pt x="142" y="20"/>
                  </a:moveTo>
                  <a:cubicBezTo>
                    <a:pt x="127" y="7"/>
                    <a:pt x="108" y="0"/>
                    <a:pt x="86" y="0"/>
                  </a:cubicBezTo>
                  <a:cubicBezTo>
                    <a:pt x="39" y="0"/>
                    <a:pt x="0" y="38"/>
                    <a:pt x="0" y="86"/>
                  </a:cubicBezTo>
                  <a:cubicBezTo>
                    <a:pt x="0" y="99"/>
                    <a:pt x="3" y="111"/>
                    <a:pt x="8" y="122"/>
                  </a:cubicBezTo>
                  <a:cubicBezTo>
                    <a:pt x="45" y="80"/>
                    <a:pt x="91" y="45"/>
                    <a:pt x="142" y="20"/>
                  </a:cubicBezTo>
                  <a:close/>
                  <a:moveTo>
                    <a:pt x="142" y="20"/>
                  </a:moveTo>
                  <a:cubicBezTo>
                    <a:pt x="142" y="20"/>
                    <a:pt x="142" y="20"/>
                    <a:pt x="142" y="2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5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167" y="1142"/>
              <a:ext cx="1428" cy="1651"/>
            </a:xfrm>
            <a:custGeom>
              <a:avLst/>
              <a:gdLst/>
              <a:ahLst/>
              <a:cxnLst>
                <a:cxn ang="0">
                  <a:pos x="385" y="890"/>
                </a:cxn>
                <a:cxn ang="0">
                  <a:pos x="770" y="505"/>
                </a:cxn>
                <a:cxn ang="0">
                  <a:pos x="450" y="125"/>
                </a:cxn>
                <a:cxn ang="0">
                  <a:pos x="450" y="53"/>
                </a:cxn>
                <a:cxn ang="0">
                  <a:pos x="484" y="53"/>
                </a:cxn>
                <a:cxn ang="0">
                  <a:pos x="504" y="26"/>
                </a:cxn>
                <a:cxn ang="0">
                  <a:pos x="484" y="0"/>
                </a:cxn>
                <a:cxn ang="0">
                  <a:pos x="286" y="0"/>
                </a:cxn>
                <a:cxn ang="0">
                  <a:pos x="266" y="26"/>
                </a:cxn>
                <a:cxn ang="0">
                  <a:pos x="286" y="53"/>
                </a:cxn>
                <a:cxn ang="0">
                  <a:pos x="320" y="53"/>
                </a:cxn>
                <a:cxn ang="0">
                  <a:pos x="320" y="125"/>
                </a:cxn>
                <a:cxn ang="0">
                  <a:pos x="227" y="153"/>
                </a:cxn>
                <a:cxn ang="0">
                  <a:pos x="91" y="256"/>
                </a:cxn>
                <a:cxn ang="0">
                  <a:pos x="0" y="505"/>
                </a:cxn>
                <a:cxn ang="0">
                  <a:pos x="385" y="890"/>
                </a:cxn>
                <a:cxn ang="0">
                  <a:pos x="158" y="280"/>
                </a:cxn>
                <a:cxn ang="0">
                  <a:pos x="232" y="224"/>
                </a:cxn>
                <a:cxn ang="0">
                  <a:pos x="385" y="185"/>
                </a:cxn>
                <a:cxn ang="0">
                  <a:pos x="705" y="505"/>
                </a:cxn>
                <a:cxn ang="0">
                  <a:pos x="385" y="825"/>
                </a:cxn>
                <a:cxn ang="0">
                  <a:pos x="65" y="505"/>
                </a:cxn>
                <a:cxn ang="0">
                  <a:pos x="158" y="280"/>
                </a:cxn>
                <a:cxn ang="0">
                  <a:pos x="158" y="280"/>
                </a:cxn>
                <a:cxn ang="0">
                  <a:pos x="158" y="280"/>
                </a:cxn>
              </a:cxnLst>
              <a:rect l="0" t="0" r="r" b="b"/>
              <a:pathLst>
                <a:path w="770" h="890">
                  <a:moveTo>
                    <a:pt x="385" y="890"/>
                  </a:moveTo>
                  <a:cubicBezTo>
                    <a:pt x="598" y="890"/>
                    <a:pt x="770" y="717"/>
                    <a:pt x="770" y="505"/>
                  </a:cubicBezTo>
                  <a:cubicBezTo>
                    <a:pt x="770" y="314"/>
                    <a:pt x="632" y="156"/>
                    <a:pt x="450" y="125"/>
                  </a:cubicBezTo>
                  <a:cubicBezTo>
                    <a:pt x="450" y="53"/>
                    <a:pt x="450" y="53"/>
                    <a:pt x="450" y="53"/>
                  </a:cubicBezTo>
                  <a:cubicBezTo>
                    <a:pt x="484" y="53"/>
                    <a:pt x="484" y="53"/>
                    <a:pt x="484" y="53"/>
                  </a:cubicBezTo>
                  <a:cubicBezTo>
                    <a:pt x="495" y="53"/>
                    <a:pt x="504" y="41"/>
                    <a:pt x="504" y="26"/>
                  </a:cubicBezTo>
                  <a:cubicBezTo>
                    <a:pt x="504" y="12"/>
                    <a:pt x="495" y="0"/>
                    <a:pt x="484" y="0"/>
                  </a:cubicBezTo>
                  <a:cubicBezTo>
                    <a:pt x="286" y="0"/>
                    <a:pt x="286" y="0"/>
                    <a:pt x="286" y="0"/>
                  </a:cubicBezTo>
                  <a:cubicBezTo>
                    <a:pt x="275" y="0"/>
                    <a:pt x="266" y="12"/>
                    <a:pt x="266" y="26"/>
                  </a:cubicBezTo>
                  <a:cubicBezTo>
                    <a:pt x="266" y="41"/>
                    <a:pt x="275" y="53"/>
                    <a:pt x="286" y="53"/>
                  </a:cubicBezTo>
                  <a:cubicBezTo>
                    <a:pt x="320" y="53"/>
                    <a:pt x="320" y="53"/>
                    <a:pt x="320" y="53"/>
                  </a:cubicBezTo>
                  <a:cubicBezTo>
                    <a:pt x="320" y="125"/>
                    <a:pt x="320" y="125"/>
                    <a:pt x="320" y="125"/>
                  </a:cubicBezTo>
                  <a:cubicBezTo>
                    <a:pt x="287" y="131"/>
                    <a:pt x="256" y="140"/>
                    <a:pt x="227" y="153"/>
                  </a:cubicBezTo>
                  <a:cubicBezTo>
                    <a:pt x="175" y="177"/>
                    <a:pt x="128" y="212"/>
                    <a:pt x="91" y="256"/>
                  </a:cubicBezTo>
                  <a:cubicBezTo>
                    <a:pt x="34" y="323"/>
                    <a:pt x="0" y="410"/>
                    <a:pt x="0" y="505"/>
                  </a:cubicBezTo>
                  <a:cubicBezTo>
                    <a:pt x="0" y="717"/>
                    <a:pt x="172" y="890"/>
                    <a:pt x="385" y="890"/>
                  </a:cubicBezTo>
                  <a:close/>
                  <a:moveTo>
                    <a:pt x="158" y="280"/>
                  </a:moveTo>
                  <a:cubicBezTo>
                    <a:pt x="180" y="258"/>
                    <a:pt x="205" y="239"/>
                    <a:pt x="232" y="224"/>
                  </a:cubicBezTo>
                  <a:cubicBezTo>
                    <a:pt x="277" y="199"/>
                    <a:pt x="330" y="185"/>
                    <a:pt x="385" y="185"/>
                  </a:cubicBezTo>
                  <a:cubicBezTo>
                    <a:pt x="562" y="185"/>
                    <a:pt x="705" y="328"/>
                    <a:pt x="705" y="505"/>
                  </a:cubicBezTo>
                  <a:cubicBezTo>
                    <a:pt x="705" y="681"/>
                    <a:pt x="562" y="825"/>
                    <a:pt x="385" y="825"/>
                  </a:cubicBezTo>
                  <a:cubicBezTo>
                    <a:pt x="209" y="825"/>
                    <a:pt x="65" y="681"/>
                    <a:pt x="65" y="505"/>
                  </a:cubicBezTo>
                  <a:cubicBezTo>
                    <a:pt x="65" y="417"/>
                    <a:pt x="101" y="337"/>
                    <a:pt x="158" y="280"/>
                  </a:cubicBezTo>
                  <a:close/>
                  <a:moveTo>
                    <a:pt x="158" y="280"/>
                  </a:moveTo>
                  <a:cubicBezTo>
                    <a:pt x="158" y="280"/>
                    <a:pt x="158" y="280"/>
                    <a:pt x="158" y="28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</p:grpSp>
      <p:sp>
        <p:nvSpPr>
          <p:cNvPr id="52" name="出自【趣你的PPT】(微信:qunideppt)：最优质的PPT资源库"/>
          <p:cNvSpPr txBox="1"/>
          <p:nvPr/>
        </p:nvSpPr>
        <p:spPr>
          <a:xfrm>
            <a:off x="8537500" y="2813451"/>
            <a:ext cx="2527898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US" altLang="zh-CN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出自【趣你的PPT】(微信:qunideppt)：最优质的PPT资源库"/>
          <p:cNvSpPr/>
          <p:nvPr/>
        </p:nvSpPr>
        <p:spPr>
          <a:xfrm>
            <a:off x="8512099" y="2516500"/>
            <a:ext cx="1231105" cy="246222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lvl="0" algn="ctr">
              <a:defRPr/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输入您的标题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Bebas Neue" panose="020B0606020202050201" pitchFamily="34" charset="0"/>
              <a:ea typeface="Roboto Lt" pitchFamily="2" charset="0"/>
              <a:cs typeface="Clear Sans Thin" panose="020B0203030202020304" pitchFamily="34" charset="0"/>
            </a:endParaRPr>
          </a:p>
        </p:txBody>
      </p:sp>
      <p:sp>
        <p:nvSpPr>
          <p:cNvPr id="55" name="出自【趣你的PPT】(微信:qunideppt)：最优质的PPT资源库"/>
          <p:cNvSpPr txBox="1"/>
          <p:nvPr/>
        </p:nvSpPr>
        <p:spPr>
          <a:xfrm>
            <a:off x="1125441" y="2704365"/>
            <a:ext cx="2541154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US" altLang="zh-CN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6" name="出自【趣你的PPT】(微信:qunideppt)：最优质的PPT资源库"/>
          <p:cNvSpPr/>
          <p:nvPr/>
        </p:nvSpPr>
        <p:spPr>
          <a:xfrm>
            <a:off x="2448795" y="2426661"/>
            <a:ext cx="1231105" cy="246221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lvl="0" algn="r">
              <a:defRPr/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输入您的标题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Bebas Neue" panose="020B0606020202050201" pitchFamily="34" charset="0"/>
              <a:ea typeface="Roboto Lt" pitchFamily="2" charset="0"/>
              <a:cs typeface="Clear Sans Thin" panose="020B0203030202020304" pitchFamily="34" charset="0"/>
            </a:endParaRPr>
          </a:p>
        </p:txBody>
      </p:sp>
      <p:grpSp>
        <p:nvGrpSpPr>
          <p:cNvPr id="57" name="Group 73出自【趣你的PPT】(微信:qunideppt)：最优质的PPT资源库"/>
          <p:cNvGrpSpPr/>
          <p:nvPr/>
        </p:nvGrpSpPr>
        <p:grpSpPr>
          <a:xfrm>
            <a:off x="3869794" y="2989900"/>
            <a:ext cx="1031009" cy="288800"/>
            <a:chOff x="2901397" y="1460250"/>
            <a:chExt cx="930338" cy="220268"/>
          </a:xfrm>
        </p:grpSpPr>
        <p:cxnSp>
          <p:nvCxnSpPr>
            <p:cNvPr id="58" name="出自【趣你的PPT】(微信:qunideppt)：最优质的PPT资源库"/>
            <p:cNvCxnSpPr/>
            <p:nvPr/>
          </p:nvCxnSpPr>
          <p:spPr>
            <a:xfrm flipH="1" flipV="1">
              <a:off x="3592681" y="1460250"/>
              <a:ext cx="239054" cy="220268"/>
            </a:xfrm>
            <a:prstGeom prst="line">
              <a:avLst/>
            </a:prstGeom>
            <a:ln w="19050" cap="rnd">
              <a:solidFill>
                <a:srgbClr val="404040"/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出自【趣你的PPT】(微信:qunideppt)：最优质的PPT资源库"/>
            <p:cNvCxnSpPr/>
            <p:nvPr/>
          </p:nvCxnSpPr>
          <p:spPr>
            <a:xfrm flipH="1">
              <a:off x="2901397" y="1463917"/>
              <a:ext cx="691284" cy="0"/>
            </a:xfrm>
            <a:prstGeom prst="line">
              <a:avLst/>
            </a:prstGeom>
            <a:ln w="19050" cap="rnd">
              <a:solidFill>
                <a:srgbClr val="404040"/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0" name="Group 74出自【趣你的PPT】(微信:qunideppt)：最优质的PPT资源库"/>
          <p:cNvGrpSpPr/>
          <p:nvPr/>
        </p:nvGrpSpPr>
        <p:grpSpPr>
          <a:xfrm flipH="1">
            <a:off x="7319041" y="2979696"/>
            <a:ext cx="1031009" cy="293691"/>
            <a:chOff x="2901397" y="1460250"/>
            <a:chExt cx="930338" cy="220268"/>
          </a:xfrm>
        </p:grpSpPr>
        <p:cxnSp>
          <p:nvCxnSpPr>
            <p:cNvPr id="61" name="出自【趣你的PPT】(微信:qunideppt)：最优质的PPT资源库"/>
            <p:cNvCxnSpPr/>
            <p:nvPr/>
          </p:nvCxnSpPr>
          <p:spPr>
            <a:xfrm flipH="1" flipV="1">
              <a:off x="3592681" y="1460250"/>
              <a:ext cx="239054" cy="220268"/>
            </a:xfrm>
            <a:prstGeom prst="line">
              <a:avLst/>
            </a:prstGeom>
            <a:ln w="19050" cap="rnd">
              <a:solidFill>
                <a:srgbClr val="FFC000"/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出自【趣你的PPT】(微信:qunideppt)：最优质的PPT资源库"/>
            <p:cNvCxnSpPr/>
            <p:nvPr/>
          </p:nvCxnSpPr>
          <p:spPr>
            <a:xfrm flipH="1">
              <a:off x="2901397" y="1463918"/>
              <a:ext cx="691284" cy="0"/>
            </a:xfrm>
            <a:prstGeom prst="line">
              <a:avLst/>
            </a:prstGeom>
            <a:ln w="19050" cap="rnd">
              <a:solidFill>
                <a:srgbClr val="FFC000"/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4" name="出自【趣你的PPT】(微信:qunideppt)：最优质的PPT资源库"/>
          <p:cNvSpPr txBox="1"/>
          <p:nvPr/>
        </p:nvSpPr>
        <p:spPr>
          <a:xfrm>
            <a:off x="8512099" y="4870610"/>
            <a:ext cx="255329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US" altLang="zh-CN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5" name="出自【趣你的PPT】(微信:qunideppt)：最优质的PPT资源库"/>
          <p:cNvSpPr/>
          <p:nvPr/>
        </p:nvSpPr>
        <p:spPr>
          <a:xfrm>
            <a:off x="8512099" y="4592379"/>
            <a:ext cx="1231105" cy="246221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lvl="0" algn="ctr">
              <a:defRPr/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输入您的标题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Bebas Neue" panose="020B0606020202050201" pitchFamily="34" charset="0"/>
              <a:ea typeface="Roboto Lt" pitchFamily="2" charset="0"/>
              <a:cs typeface="Clear Sans Thin" panose="020B0203030202020304" pitchFamily="34" charset="0"/>
            </a:endParaRPr>
          </a:p>
        </p:txBody>
      </p:sp>
      <p:sp>
        <p:nvSpPr>
          <p:cNvPr id="67" name="出自【趣你的PPT】(微信:qunideppt)：最优质的PPT资源库"/>
          <p:cNvSpPr txBox="1"/>
          <p:nvPr/>
        </p:nvSpPr>
        <p:spPr>
          <a:xfrm>
            <a:off x="1125441" y="4766369"/>
            <a:ext cx="2541153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US" altLang="zh-CN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8" name="出自【趣你的PPT】(微信:qunideppt)：最优质的PPT资源库"/>
          <p:cNvSpPr/>
          <p:nvPr/>
        </p:nvSpPr>
        <p:spPr>
          <a:xfrm>
            <a:off x="2438541" y="4466815"/>
            <a:ext cx="1231106" cy="246221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lvl="0" algn="r">
              <a:defRPr/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输入您的标题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Bebas Neue" panose="020B0606020202050201" pitchFamily="34" charset="0"/>
              <a:ea typeface="Roboto Lt" pitchFamily="2" charset="0"/>
              <a:cs typeface="Clear Sans Thin" panose="020B0203030202020304" pitchFamily="34" charset="0"/>
            </a:endParaRPr>
          </a:p>
        </p:txBody>
      </p:sp>
      <p:grpSp>
        <p:nvGrpSpPr>
          <p:cNvPr id="69" name="Group 73出自【趣你的PPT】(微信:qunideppt)：最优质的PPT资源库"/>
          <p:cNvGrpSpPr/>
          <p:nvPr/>
        </p:nvGrpSpPr>
        <p:grpSpPr>
          <a:xfrm flipV="1">
            <a:off x="3869794" y="4767667"/>
            <a:ext cx="1031009" cy="288800"/>
            <a:chOff x="2901397" y="1460250"/>
            <a:chExt cx="930338" cy="220268"/>
          </a:xfrm>
        </p:grpSpPr>
        <p:cxnSp>
          <p:nvCxnSpPr>
            <p:cNvPr id="70" name="出自【趣你的PPT】(微信:qunideppt)：最优质的PPT资源库"/>
            <p:cNvCxnSpPr/>
            <p:nvPr/>
          </p:nvCxnSpPr>
          <p:spPr>
            <a:xfrm flipH="1" flipV="1">
              <a:off x="3592681" y="1460250"/>
              <a:ext cx="239054" cy="220268"/>
            </a:xfrm>
            <a:prstGeom prst="line">
              <a:avLst/>
            </a:prstGeom>
            <a:ln w="19050" cap="rnd">
              <a:solidFill>
                <a:srgbClr val="FFC000"/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出自【趣你的PPT】(微信:qunideppt)：最优质的PPT资源库"/>
            <p:cNvCxnSpPr/>
            <p:nvPr/>
          </p:nvCxnSpPr>
          <p:spPr>
            <a:xfrm flipH="1">
              <a:off x="2901397" y="1463917"/>
              <a:ext cx="691284" cy="0"/>
            </a:xfrm>
            <a:prstGeom prst="line">
              <a:avLst/>
            </a:prstGeom>
            <a:ln w="19050" cap="rnd">
              <a:solidFill>
                <a:srgbClr val="FFC000"/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2" name="Group 74出自【趣你的PPT】(微信:qunideppt)：最优质的PPT资源库"/>
          <p:cNvGrpSpPr/>
          <p:nvPr/>
        </p:nvGrpSpPr>
        <p:grpSpPr>
          <a:xfrm flipH="1" flipV="1">
            <a:off x="7293641" y="4757463"/>
            <a:ext cx="1031009" cy="293691"/>
            <a:chOff x="2901397" y="1460250"/>
            <a:chExt cx="930338" cy="220268"/>
          </a:xfrm>
        </p:grpSpPr>
        <p:cxnSp>
          <p:nvCxnSpPr>
            <p:cNvPr id="73" name="出自【趣你的PPT】(微信:qunideppt)：最优质的PPT资源库"/>
            <p:cNvCxnSpPr/>
            <p:nvPr/>
          </p:nvCxnSpPr>
          <p:spPr>
            <a:xfrm flipH="1" flipV="1">
              <a:off x="3592681" y="1460250"/>
              <a:ext cx="239054" cy="220268"/>
            </a:xfrm>
            <a:prstGeom prst="line">
              <a:avLst/>
            </a:prstGeom>
            <a:ln w="19050" cap="rnd">
              <a:solidFill>
                <a:srgbClr val="404040"/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出自【趣你的PPT】(微信:qunideppt)：最优质的PPT资源库"/>
            <p:cNvCxnSpPr/>
            <p:nvPr/>
          </p:nvCxnSpPr>
          <p:spPr>
            <a:xfrm flipH="1">
              <a:off x="2901397" y="1463918"/>
              <a:ext cx="691284" cy="0"/>
            </a:xfrm>
            <a:prstGeom prst="line">
              <a:avLst/>
            </a:prstGeom>
            <a:ln w="19050" cap="rnd">
              <a:solidFill>
                <a:srgbClr val="404040"/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5" name="出自【趣你的PPT】(微信:qunideppt)：最优质的PPT资源库"/>
          <p:cNvSpPr txBox="1">
            <a:spLocks/>
          </p:cNvSpPr>
          <p:nvPr/>
        </p:nvSpPr>
        <p:spPr>
          <a:xfrm>
            <a:off x="7640702" y="5115097"/>
            <a:ext cx="742191" cy="410433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19170">
              <a:spcBef>
                <a:spcPct val="20000"/>
              </a:spcBef>
              <a:defRPr/>
            </a:pPr>
            <a:r>
              <a:rPr lang="en-US" sz="2667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30%</a:t>
            </a:r>
          </a:p>
        </p:txBody>
      </p:sp>
      <p:sp>
        <p:nvSpPr>
          <p:cNvPr id="76" name="出自【趣你的PPT】(微信:qunideppt)：最优质的PPT资源库"/>
          <p:cNvSpPr txBox="1">
            <a:spLocks/>
          </p:cNvSpPr>
          <p:nvPr/>
        </p:nvSpPr>
        <p:spPr>
          <a:xfrm>
            <a:off x="7666102" y="2455812"/>
            <a:ext cx="742191" cy="410433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19170">
              <a:spcBef>
                <a:spcPct val="20000"/>
              </a:spcBef>
              <a:defRPr/>
            </a:pPr>
            <a:r>
              <a:rPr lang="en-US" sz="2667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15%</a:t>
            </a:r>
          </a:p>
        </p:txBody>
      </p:sp>
      <p:sp>
        <p:nvSpPr>
          <p:cNvPr id="77" name="出自【趣你的PPT】(微信:qunideppt)：最优质的PPT资源库"/>
          <p:cNvSpPr txBox="1">
            <a:spLocks/>
          </p:cNvSpPr>
          <p:nvPr/>
        </p:nvSpPr>
        <p:spPr>
          <a:xfrm>
            <a:off x="3811552" y="2479989"/>
            <a:ext cx="742191" cy="410433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r" defTabSz="1219170">
              <a:spcBef>
                <a:spcPct val="20000"/>
              </a:spcBef>
              <a:defRPr/>
            </a:pPr>
            <a:r>
              <a:rPr lang="en-US" sz="2667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25%</a:t>
            </a:r>
          </a:p>
        </p:txBody>
      </p:sp>
      <p:sp>
        <p:nvSpPr>
          <p:cNvPr id="78" name="出自【趣你的PPT】(微信:qunideppt)：最优质的PPT资源库"/>
          <p:cNvSpPr txBox="1">
            <a:spLocks/>
          </p:cNvSpPr>
          <p:nvPr/>
        </p:nvSpPr>
        <p:spPr>
          <a:xfrm>
            <a:off x="3863436" y="5166980"/>
            <a:ext cx="742191" cy="410433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r" defTabSz="1219170">
              <a:spcBef>
                <a:spcPct val="20000"/>
              </a:spcBef>
              <a:defRPr/>
            </a:pPr>
            <a:r>
              <a:rPr lang="en-US" sz="2667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75%</a:t>
            </a:r>
          </a:p>
        </p:txBody>
      </p:sp>
      <p:grpSp>
        <p:nvGrpSpPr>
          <p:cNvPr id="34" name="Group 33出自【趣你的PPT】(微信:qunideppt)：最优质的PPT资源库"/>
          <p:cNvGrpSpPr/>
          <p:nvPr/>
        </p:nvGrpSpPr>
        <p:grpSpPr>
          <a:xfrm>
            <a:off x="292512" y="271343"/>
            <a:ext cx="3264318" cy="306802"/>
            <a:chOff x="292512" y="271343"/>
            <a:chExt cx="3264318" cy="306802"/>
          </a:xfrm>
        </p:grpSpPr>
        <p:sp>
          <p:nvSpPr>
            <p:cNvPr id="35" name="出自【趣你的PPT】(微信:qunideppt)：最优质的PPT资源库"/>
            <p:cNvSpPr/>
            <p:nvPr/>
          </p:nvSpPr>
          <p:spPr>
            <a:xfrm rot="2652504">
              <a:off x="703257" y="279513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出自【趣你的PPT】(微信:qunideppt)：最优质的PPT资源库"/>
            <p:cNvSpPr/>
            <p:nvPr/>
          </p:nvSpPr>
          <p:spPr>
            <a:xfrm rot="2652504">
              <a:off x="292512" y="279511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出自【趣你的PPT】(微信:qunideppt)：最优质的PPT资源库"/>
            <p:cNvSpPr/>
            <p:nvPr/>
          </p:nvSpPr>
          <p:spPr>
            <a:xfrm rot="2652504">
              <a:off x="535424" y="313621"/>
              <a:ext cx="222253" cy="222253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出自【趣你的PPT】(微信:qunideppt)：最优质的PPT资源库"/>
            <p:cNvSpPr txBox="1">
              <a:spLocks/>
            </p:cNvSpPr>
            <p:nvPr/>
          </p:nvSpPr>
          <p:spPr>
            <a:xfrm>
              <a:off x="1125441" y="271343"/>
              <a:ext cx="2431389" cy="30680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/>
              <a:r>
                <a:rPr lang="zh-CN" altLang="en-US" sz="2000" b="1" dirty="0">
                  <a:solidFill>
                    <a:srgbClr val="40404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输入您的标题</a:t>
              </a:r>
              <a:endParaRPr lang="en-US" altLang="zh-CN" sz="2400" dirty="0">
                <a:solidFill>
                  <a:srgbClr val="404040"/>
                </a:solidFill>
                <a:latin typeface="Bebas Neue" panose="020B0606020202050201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849046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出自【趣你的PPT】(微信:qunideppt)：最优质的PPT资源库"/>
          <p:cNvSpPr>
            <a:spLocks noChangeAspect="1"/>
          </p:cNvSpPr>
          <p:nvPr/>
        </p:nvSpPr>
        <p:spPr>
          <a:xfrm>
            <a:off x="3023643" y="1605688"/>
            <a:ext cx="1548851" cy="1548851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 dirty="0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  <p:sp>
        <p:nvSpPr>
          <p:cNvPr id="130" name="出自【趣你的PPT】(微信:qunideppt)：最优质的PPT资源库"/>
          <p:cNvSpPr>
            <a:spLocks noChangeAspect="1"/>
          </p:cNvSpPr>
          <p:nvPr/>
        </p:nvSpPr>
        <p:spPr>
          <a:xfrm>
            <a:off x="5066124" y="2245171"/>
            <a:ext cx="2145320" cy="214532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67" b="1" dirty="0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  <p:sp>
        <p:nvSpPr>
          <p:cNvPr id="146" name="出自【趣你的PPT】(微信:qunideppt)：最优质的PPT资源库"/>
          <p:cNvSpPr>
            <a:spLocks noChangeAspect="1"/>
          </p:cNvSpPr>
          <p:nvPr/>
        </p:nvSpPr>
        <p:spPr>
          <a:xfrm>
            <a:off x="7696871" y="1600347"/>
            <a:ext cx="1585476" cy="1585476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67" b="1" dirty="0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  <p:sp>
        <p:nvSpPr>
          <p:cNvPr id="115" name="出自【趣你的PPT】(微信:qunideppt)：最优质的PPT资源库"/>
          <p:cNvSpPr>
            <a:spLocks noChangeAspect="1"/>
          </p:cNvSpPr>
          <p:nvPr/>
        </p:nvSpPr>
        <p:spPr>
          <a:xfrm>
            <a:off x="7671101" y="3734295"/>
            <a:ext cx="1223464" cy="1223463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67" b="1" dirty="0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  <p:sp>
        <p:nvSpPr>
          <p:cNvPr id="25" name="出自【趣你的PPT】(微信:qunideppt)：最优质的PPT资源库"/>
          <p:cNvSpPr>
            <a:spLocks noChangeAspect="1"/>
          </p:cNvSpPr>
          <p:nvPr/>
        </p:nvSpPr>
        <p:spPr>
          <a:xfrm>
            <a:off x="5649896" y="5049197"/>
            <a:ext cx="977777" cy="977776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67" b="1" dirty="0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  <p:sp>
        <p:nvSpPr>
          <p:cNvPr id="26" name="出自【趣你的PPT】(微信:qunideppt)：最优质的PPT资源库"/>
          <p:cNvSpPr>
            <a:spLocks noChangeAspect="1"/>
          </p:cNvSpPr>
          <p:nvPr/>
        </p:nvSpPr>
        <p:spPr>
          <a:xfrm>
            <a:off x="3595562" y="4042068"/>
            <a:ext cx="1241964" cy="124196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67" b="1" dirty="0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  <p:sp>
        <p:nvSpPr>
          <p:cNvPr id="27" name="出自【趣你的PPT】(微信:qunideppt)：最优质的PPT资源库"/>
          <p:cNvSpPr txBox="1">
            <a:spLocks/>
          </p:cNvSpPr>
          <p:nvPr/>
        </p:nvSpPr>
        <p:spPr>
          <a:xfrm>
            <a:off x="8104087" y="2105859"/>
            <a:ext cx="771044" cy="574453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19170">
              <a:spcBef>
                <a:spcPct val="20000"/>
              </a:spcBef>
              <a:defRPr/>
            </a:pPr>
            <a:r>
              <a:rPr lang="en-US" sz="3733" dirty="0">
                <a:solidFill>
                  <a:schemeClr val="bg1"/>
                </a:solidFill>
              </a:rPr>
              <a:t>65%</a:t>
            </a:r>
          </a:p>
        </p:txBody>
      </p:sp>
      <p:sp>
        <p:nvSpPr>
          <p:cNvPr id="28" name="出自【趣你的PPT】(微信:qunideppt)：最优质的PPT资源库"/>
          <p:cNvSpPr txBox="1">
            <a:spLocks/>
          </p:cNvSpPr>
          <p:nvPr/>
        </p:nvSpPr>
        <p:spPr>
          <a:xfrm>
            <a:off x="3412547" y="2092888"/>
            <a:ext cx="771044" cy="574453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19170">
              <a:spcBef>
                <a:spcPct val="20000"/>
              </a:spcBef>
              <a:defRPr/>
            </a:pPr>
            <a:r>
              <a:rPr lang="en-US" sz="3733" dirty="0">
                <a:solidFill>
                  <a:schemeClr val="bg1"/>
                </a:solidFill>
              </a:rPr>
              <a:t>70%</a:t>
            </a:r>
          </a:p>
        </p:txBody>
      </p:sp>
      <p:sp>
        <p:nvSpPr>
          <p:cNvPr id="29" name="出自【趣你的PPT】(微信:qunideppt)：最优质的PPT资源库"/>
          <p:cNvSpPr txBox="1">
            <a:spLocks/>
          </p:cNvSpPr>
          <p:nvPr/>
        </p:nvSpPr>
        <p:spPr>
          <a:xfrm>
            <a:off x="7897311" y="4058800"/>
            <a:ext cx="771044" cy="574453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19170">
              <a:spcBef>
                <a:spcPct val="20000"/>
              </a:spcBef>
              <a:defRPr/>
            </a:pPr>
            <a:r>
              <a:rPr lang="en-US" sz="3733" dirty="0">
                <a:solidFill>
                  <a:schemeClr val="bg1"/>
                </a:solidFill>
              </a:rPr>
              <a:t>55%</a:t>
            </a:r>
          </a:p>
        </p:txBody>
      </p:sp>
      <p:sp>
        <p:nvSpPr>
          <p:cNvPr id="30" name="出自【趣你的PPT】(微信:qunideppt)：最优质的PPT资源库"/>
          <p:cNvSpPr txBox="1">
            <a:spLocks/>
          </p:cNvSpPr>
          <p:nvPr/>
        </p:nvSpPr>
        <p:spPr>
          <a:xfrm>
            <a:off x="3831022" y="4375823"/>
            <a:ext cx="771044" cy="574453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19170">
              <a:spcBef>
                <a:spcPct val="20000"/>
              </a:spcBef>
              <a:defRPr/>
            </a:pPr>
            <a:r>
              <a:rPr lang="en-US" sz="3733" dirty="0">
                <a:solidFill>
                  <a:schemeClr val="bg1"/>
                </a:solidFill>
              </a:rPr>
              <a:t>35%</a:t>
            </a:r>
          </a:p>
        </p:txBody>
      </p:sp>
      <p:sp>
        <p:nvSpPr>
          <p:cNvPr id="31" name="出自【趣你的PPT】(微信:qunideppt)：最优质的PPT资源库"/>
          <p:cNvSpPr txBox="1">
            <a:spLocks/>
          </p:cNvSpPr>
          <p:nvPr/>
        </p:nvSpPr>
        <p:spPr>
          <a:xfrm>
            <a:off x="5890319" y="5353420"/>
            <a:ext cx="496931" cy="369332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19170">
              <a:spcBef>
                <a:spcPct val="20000"/>
              </a:spcBef>
              <a:defRPr/>
            </a:pPr>
            <a:r>
              <a:rPr lang="en-US" sz="2400" dirty="0">
                <a:solidFill>
                  <a:schemeClr val="bg1"/>
                </a:solidFill>
              </a:rPr>
              <a:t>35%</a:t>
            </a:r>
          </a:p>
        </p:txBody>
      </p:sp>
      <p:sp>
        <p:nvSpPr>
          <p:cNvPr id="3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513267" y="2715640"/>
            <a:ext cx="1251036" cy="1204385"/>
          </a:xfrm>
          <a:custGeom>
            <a:avLst/>
            <a:gdLst/>
            <a:ahLst/>
            <a:cxnLst>
              <a:cxn ang="0">
                <a:pos x="275" y="12"/>
              </a:cxn>
              <a:cxn ang="0">
                <a:pos x="297" y="7"/>
              </a:cxn>
              <a:cxn ang="0">
                <a:pos x="237" y="26"/>
              </a:cxn>
              <a:cxn ang="0">
                <a:pos x="731" y="474"/>
              </a:cxn>
              <a:cxn ang="0">
                <a:pos x="724" y="482"/>
              </a:cxn>
              <a:cxn ang="0">
                <a:pos x="470" y="13"/>
              </a:cxn>
              <a:cxn ang="0">
                <a:pos x="454" y="10"/>
              </a:cxn>
              <a:cxn ang="0">
                <a:pos x="470" y="32"/>
              </a:cxn>
              <a:cxn ang="0">
                <a:pos x="475" y="26"/>
              </a:cxn>
              <a:cxn ang="0">
                <a:pos x="432" y="9"/>
              </a:cxn>
              <a:cxn ang="0">
                <a:pos x="423" y="8"/>
              </a:cxn>
              <a:cxn ang="0">
                <a:pos x="397" y="9"/>
              </a:cxn>
              <a:cxn ang="0">
                <a:pos x="386" y="10"/>
              </a:cxn>
              <a:cxn ang="0">
                <a:pos x="390" y="18"/>
              </a:cxn>
              <a:cxn ang="0">
                <a:pos x="538" y="408"/>
              </a:cxn>
              <a:cxn ang="0">
                <a:pos x="730" y="264"/>
              </a:cxn>
              <a:cxn ang="0">
                <a:pos x="478" y="71"/>
              </a:cxn>
              <a:cxn ang="0">
                <a:pos x="418" y="50"/>
              </a:cxn>
              <a:cxn ang="0">
                <a:pos x="363" y="88"/>
              </a:cxn>
              <a:cxn ang="0">
                <a:pos x="418" y="83"/>
              </a:cxn>
              <a:cxn ang="0">
                <a:pos x="389" y="134"/>
              </a:cxn>
              <a:cxn ang="0">
                <a:pos x="366" y="141"/>
              </a:cxn>
              <a:cxn ang="0">
                <a:pos x="283" y="212"/>
              </a:cxn>
              <a:cxn ang="0">
                <a:pos x="375" y="215"/>
              </a:cxn>
              <a:cxn ang="0">
                <a:pos x="451" y="261"/>
              </a:cxn>
              <a:cxn ang="0">
                <a:pos x="492" y="285"/>
              </a:cxn>
              <a:cxn ang="0">
                <a:pos x="500" y="23"/>
              </a:cxn>
              <a:cxn ang="0">
                <a:pos x="512" y="40"/>
              </a:cxn>
              <a:cxn ang="0">
                <a:pos x="514" y="62"/>
              </a:cxn>
              <a:cxn ang="0">
                <a:pos x="671" y="360"/>
              </a:cxn>
              <a:cxn ang="0">
                <a:pos x="733" y="432"/>
              </a:cxn>
              <a:cxn ang="0">
                <a:pos x="314" y="123"/>
              </a:cxn>
              <a:cxn ang="0">
                <a:pos x="291" y="165"/>
              </a:cxn>
              <a:cxn ang="0">
                <a:pos x="288" y="153"/>
              </a:cxn>
              <a:cxn ang="0">
                <a:pos x="460" y="297"/>
              </a:cxn>
              <a:cxn ang="0">
                <a:pos x="364" y="533"/>
              </a:cxn>
              <a:cxn ang="0">
                <a:pos x="48" y="434"/>
              </a:cxn>
              <a:cxn ang="0">
                <a:pos x="126" y="647"/>
              </a:cxn>
              <a:cxn ang="0">
                <a:pos x="166" y="674"/>
              </a:cxn>
              <a:cxn ang="0">
                <a:pos x="11" y="348"/>
              </a:cxn>
              <a:cxn ang="0">
                <a:pos x="290" y="70"/>
              </a:cxn>
              <a:cxn ang="0">
                <a:pos x="88" y="161"/>
              </a:cxn>
              <a:cxn ang="0">
                <a:pos x="351" y="3"/>
              </a:cxn>
              <a:cxn ang="0">
                <a:pos x="352" y="1"/>
              </a:cxn>
              <a:cxn ang="0">
                <a:pos x="347" y="1"/>
              </a:cxn>
              <a:cxn ang="0">
                <a:pos x="341" y="2"/>
              </a:cxn>
              <a:cxn ang="0">
                <a:pos x="322" y="4"/>
              </a:cxn>
              <a:cxn ang="0">
                <a:pos x="281" y="13"/>
              </a:cxn>
              <a:cxn ang="0">
                <a:pos x="270" y="17"/>
              </a:cxn>
              <a:cxn ang="0">
                <a:pos x="242" y="33"/>
              </a:cxn>
              <a:cxn ang="0">
                <a:pos x="175" y="96"/>
              </a:cxn>
              <a:cxn ang="0">
                <a:pos x="299" y="35"/>
              </a:cxn>
              <a:cxn ang="0">
                <a:pos x="351" y="0"/>
              </a:cxn>
              <a:cxn ang="0">
                <a:pos x="330" y="2"/>
              </a:cxn>
              <a:cxn ang="0">
                <a:pos x="271" y="14"/>
              </a:cxn>
              <a:cxn ang="0">
                <a:pos x="319" y="3"/>
              </a:cxn>
              <a:cxn ang="0">
                <a:pos x="186" y="52"/>
              </a:cxn>
              <a:cxn ang="0">
                <a:pos x="208" y="42"/>
              </a:cxn>
              <a:cxn ang="0">
                <a:pos x="179" y="53"/>
              </a:cxn>
              <a:cxn ang="0">
                <a:pos x="193" y="48"/>
              </a:cxn>
              <a:cxn ang="0">
                <a:pos x="108" y="138"/>
              </a:cxn>
              <a:cxn ang="0">
                <a:pos x="86" y="134"/>
              </a:cxn>
              <a:cxn ang="0">
                <a:pos x="66" y="186"/>
              </a:cxn>
            </a:cxnLst>
            <a:rect l="0" t="0" r="r" b="b"/>
            <a:pathLst>
              <a:path w="746" h="719">
                <a:moveTo>
                  <a:pt x="713" y="218"/>
                </a:moveTo>
                <a:cubicBezTo>
                  <a:pt x="709" y="210"/>
                  <a:pt x="709" y="210"/>
                  <a:pt x="709" y="210"/>
                </a:cubicBezTo>
                <a:cubicBezTo>
                  <a:pt x="711" y="213"/>
                  <a:pt x="712" y="216"/>
                  <a:pt x="713" y="218"/>
                </a:cubicBezTo>
                <a:cubicBezTo>
                  <a:pt x="713" y="218"/>
                  <a:pt x="713" y="218"/>
                  <a:pt x="713" y="218"/>
                </a:cubicBezTo>
                <a:moveTo>
                  <a:pt x="709" y="210"/>
                </a:moveTo>
                <a:cubicBezTo>
                  <a:pt x="706" y="203"/>
                  <a:pt x="701" y="194"/>
                  <a:pt x="697" y="187"/>
                </a:cubicBezTo>
                <a:cubicBezTo>
                  <a:pt x="697" y="186"/>
                  <a:pt x="697" y="186"/>
                  <a:pt x="697" y="186"/>
                </a:cubicBezTo>
                <a:cubicBezTo>
                  <a:pt x="702" y="195"/>
                  <a:pt x="704" y="199"/>
                  <a:pt x="709" y="210"/>
                </a:cubicBezTo>
                <a:cubicBezTo>
                  <a:pt x="709" y="210"/>
                  <a:pt x="709" y="210"/>
                  <a:pt x="709" y="210"/>
                </a:cubicBezTo>
                <a:moveTo>
                  <a:pt x="696" y="186"/>
                </a:moveTo>
                <a:cubicBezTo>
                  <a:pt x="697" y="186"/>
                  <a:pt x="697" y="186"/>
                  <a:pt x="697" y="186"/>
                </a:cubicBezTo>
                <a:cubicBezTo>
                  <a:pt x="697" y="187"/>
                  <a:pt x="697" y="187"/>
                  <a:pt x="697" y="187"/>
                </a:cubicBezTo>
                <a:cubicBezTo>
                  <a:pt x="697" y="186"/>
                  <a:pt x="697" y="186"/>
                  <a:pt x="696" y="186"/>
                </a:cubicBezTo>
                <a:moveTo>
                  <a:pt x="746" y="352"/>
                </a:moveTo>
                <a:cubicBezTo>
                  <a:pt x="745" y="351"/>
                  <a:pt x="745" y="350"/>
                  <a:pt x="745" y="348"/>
                </a:cubicBezTo>
                <a:cubicBezTo>
                  <a:pt x="745" y="350"/>
                  <a:pt x="745" y="351"/>
                  <a:pt x="746" y="352"/>
                </a:cubicBezTo>
                <a:cubicBezTo>
                  <a:pt x="746" y="352"/>
                  <a:pt x="746" y="352"/>
                  <a:pt x="746" y="352"/>
                </a:cubicBezTo>
                <a:moveTo>
                  <a:pt x="745" y="347"/>
                </a:moveTo>
                <a:cubicBezTo>
                  <a:pt x="745" y="346"/>
                  <a:pt x="745" y="344"/>
                  <a:pt x="745" y="343"/>
                </a:cubicBezTo>
                <a:cubicBezTo>
                  <a:pt x="745" y="345"/>
                  <a:pt x="745" y="347"/>
                  <a:pt x="745" y="348"/>
                </a:cubicBezTo>
                <a:cubicBezTo>
                  <a:pt x="745" y="348"/>
                  <a:pt x="745" y="348"/>
                  <a:pt x="745" y="347"/>
                </a:cubicBezTo>
                <a:moveTo>
                  <a:pt x="743" y="327"/>
                </a:moveTo>
                <a:cubicBezTo>
                  <a:pt x="743" y="321"/>
                  <a:pt x="743" y="321"/>
                  <a:pt x="743" y="321"/>
                </a:cubicBezTo>
                <a:cubicBezTo>
                  <a:pt x="743" y="324"/>
                  <a:pt x="743" y="326"/>
                  <a:pt x="743" y="329"/>
                </a:cubicBezTo>
                <a:cubicBezTo>
                  <a:pt x="743" y="328"/>
                  <a:pt x="743" y="327"/>
                  <a:pt x="743" y="327"/>
                </a:cubicBezTo>
                <a:moveTo>
                  <a:pt x="309" y="4"/>
                </a:moveTo>
                <a:cubicBezTo>
                  <a:pt x="309" y="5"/>
                  <a:pt x="309" y="5"/>
                  <a:pt x="309" y="5"/>
                </a:cubicBezTo>
                <a:cubicBezTo>
                  <a:pt x="313" y="4"/>
                  <a:pt x="313" y="4"/>
                  <a:pt x="313" y="4"/>
                </a:cubicBezTo>
                <a:cubicBezTo>
                  <a:pt x="313" y="4"/>
                  <a:pt x="313" y="4"/>
                  <a:pt x="313" y="4"/>
                </a:cubicBezTo>
                <a:cubicBezTo>
                  <a:pt x="312" y="4"/>
                  <a:pt x="311" y="4"/>
                  <a:pt x="309" y="4"/>
                </a:cubicBezTo>
                <a:moveTo>
                  <a:pt x="307" y="5"/>
                </a:moveTo>
                <a:cubicBezTo>
                  <a:pt x="304" y="5"/>
                  <a:pt x="304" y="5"/>
                  <a:pt x="304" y="5"/>
                </a:cubicBezTo>
                <a:cubicBezTo>
                  <a:pt x="305" y="5"/>
                  <a:pt x="305" y="5"/>
                  <a:pt x="305" y="5"/>
                </a:cubicBezTo>
                <a:cubicBezTo>
                  <a:pt x="306" y="5"/>
                  <a:pt x="306" y="5"/>
                  <a:pt x="307" y="5"/>
                </a:cubicBezTo>
                <a:moveTo>
                  <a:pt x="259" y="17"/>
                </a:moveTo>
                <a:cubicBezTo>
                  <a:pt x="259" y="17"/>
                  <a:pt x="258" y="17"/>
                  <a:pt x="258" y="17"/>
                </a:cubicBezTo>
                <a:cubicBezTo>
                  <a:pt x="258" y="17"/>
                  <a:pt x="259" y="17"/>
                  <a:pt x="259" y="17"/>
                </a:cubicBezTo>
                <a:moveTo>
                  <a:pt x="266" y="15"/>
                </a:moveTo>
                <a:cubicBezTo>
                  <a:pt x="267" y="14"/>
                  <a:pt x="267" y="14"/>
                  <a:pt x="268" y="14"/>
                </a:cubicBezTo>
                <a:cubicBezTo>
                  <a:pt x="268" y="14"/>
                  <a:pt x="268" y="14"/>
                  <a:pt x="268" y="14"/>
                </a:cubicBezTo>
                <a:cubicBezTo>
                  <a:pt x="267" y="14"/>
                  <a:pt x="267" y="14"/>
                  <a:pt x="267" y="14"/>
                </a:cubicBezTo>
                <a:cubicBezTo>
                  <a:pt x="267" y="14"/>
                  <a:pt x="267" y="14"/>
                  <a:pt x="267" y="14"/>
                </a:cubicBezTo>
                <a:cubicBezTo>
                  <a:pt x="266" y="15"/>
                  <a:pt x="266" y="15"/>
                  <a:pt x="266" y="15"/>
                </a:cubicBezTo>
                <a:cubicBezTo>
                  <a:pt x="266" y="15"/>
                  <a:pt x="266" y="15"/>
                  <a:pt x="266" y="15"/>
                </a:cubicBezTo>
                <a:moveTo>
                  <a:pt x="269" y="14"/>
                </a:moveTo>
                <a:cubicBezTo>
                  <a:pt x="269" y="14"/>
                  <a:pt x="269" y="14"/>
                  <a:pt x="269" y="14"/>
                </a:cubicBezTo>
                <a:cubicBezTo>
                  <a:pt x="269" y="14"/>
                  <a:pt x="269" y="14"/>
                  <a:pt x="268" y="14"/>
                </a:cubicBezTo>
                <a:cubicBezTo>
                  <a:pt x="267" y="14"/>
                  <a:pt x="267" y="14"/>
                  <a:pt x="266" y="15"/>
                </a:cubicBezTo>
                <a:cubicBezTo>
                  <a:pt x="269" y="14"/>
                  <a:pt x="269" y="14"/>
                  <a:pt x="269" y="14"/>
                </a:cubicBezTo>
                <a:moveTo>
                  <a:pt x="267" y="14"/>
                </a:moveTo>
                <a:cubicBezTo>
                  <a:pt x="268" y="14"/>
                  <a:pt x="268" y="14"/>
                  <a:pt x="268" y="14"/>
                </a:cubicBezTo>
                <a:cubicBezTo>
                  <a:pt x="269" y="14"/>
                  <a:pt x="269" y="14"/>
                  <a:pt x="270" y="13"/>
                </a:cubicBezTo>
                <a:cubicBezTo>
                  <a:pt x="269" y="14"/>
                  <a:pt x="268" y="14"/>
                  <a:pt x="268" y="14"/>
                </a:cubicBezTo>
                <a:cubicBezTo>
                  <a:pt x="267" y="14"/>
                  <a:pt x="267" y="14"/>
                  <a:pt x="267" y="14"/>
                </a:cubicBezTo>
                <a:cubicBezTo>
                  <a:pt x="267" y="14"/>
                  <a:pt x="267" y="14"/>
                  <a:pt x="267" y="14"/>
                </a:cubicBezTo>
                <a:moveTo>
                  <a:pt x="270" y="13"/>
                </a:moveTo>
                <a:cubicBezTo>
                  <a:pt x="274" y="12"/>
                  <a:pt x="274" y="12"/>
                  <a:pt x="274" y="12"/>
                </a:cubicBezTo>
                <a:cubicBezTo>
                  <a:pt x="274" y="12"/>
                  <a:pt x="274" y="12"/>
                  <a:pt x="274" y="12"/>
                </a:cubicBezTo>
                <a:cubicBezTo>
                  <a:pt x="275" y="12"/>
                  <a:pt x="275" y="12"/>
                  <a:pt x="275" y="12"/>
                </a:cubicBezTo>
                <a:cubicBezTo>
                  <a:pt x="275" y="12"/>
                  <a:pt x="275" y="12"/>
                  <a:pt x="275" y="12"/>
                </a:cubicBezTo>
                <a:cubicBezTo>
                  <a:pt x="273" y="13"/>
                  <a:pt x="272" y="13"/>
                  <a:pt x="270" y="13"/>
                </a:cubicBezTo>
                <a:cubicBezTo>
                  <a:pt x="269" y="14"/>
                  <a:pt x="269" y="14"/>
                  <a:pt x="268" y="14"/>
                </a:cubicBezTo>
                <a:cubicBezTo>
                  <a:pt x="270" y="13"/>
                  <a:pt x="270" y="13"/>
                  <a:pt x="270" y="13"/>
                </a:cubicBezTo>
                <a:moveTo>
                  <a:pt x="279" y="11"/>
                </a:moveTo>
                <a:cubicBezTo>
                  <a:pt x="279" y="11"/>
                  <a:pt x="279" y="11"/>
                  <a:pt x="279" y="11"/>
                </a:cubicBezTo>
                <a:cubicBezTo>
                  <a:pt x="280" y="11"/>
                  <a:pt x="281" y="11"/>
                  <a:pt x="281" y="10"/>
                </a:cubicBezTo>
                <a:cubicBezTo>
                  <a:pt x="284" y="10"/>
                  <a:pt x="284" y="10"/>
                  <a:pt x="284" y="10"/>
                </a:cubicBezTo>
                <a:cubicBezTo>
                  <a:pt x="284" y="10"/>
                  <a:pt x="284" y="10"/>
                  <a:pt x="284" y="10"/>
                </a:cubicBezTo>
                <a:cubicBezTo>
                  <a:pt x="283" y="10"/>
                  <a:pt x="283" y="10"/>
                  <a:pt x="283" y="10"/>
                </a:cubicBezTo>
                <a:cubicBezTo>
                  <a:pt x="282" y="10"/>
                  <a:pt x="281" y="10"/>
                  <a:pt x="280" y="11"/>
                </a:cubicBezTo>
                <a:cubicBezTo>
                  <a:pt x="280" y="11"/>
                  <a:pt x="280" y="11"/>
                  <a:pt x="280" y="11"/>
                </a:cubicBezTo>
                <a:cubicBezTo>
                  <a:pt x="279" y="11"/>
                  <a:pt x="279" y="11"/>
                  <a:pt x="279" y="11"/>
                </a:cubicBezTo>
                <a:moveTo>
                  <a:pt x="286" y="9"/>
                </a:moveTo>
                <a:cubicBezTo>
                  <a:pt x="287" y="9"/>
                  <a:pt x="287" y="9"/>
                  <a:pt x="287" y="9"/>
                </a:cubicBezTo>
                <a:cubicBezTo>
                  <a:pt x="289" y="9"/>
                  <a:pt x="289" y="9"/>
                  <a:pt x="289" y="9"/>
                </a:cubicBezTo>
                <a:cubicBezTo>
                  <a:pt x="290" y="8"/>
                  <a:pt x="290" y="8"/>
                  <a:pt x="290" y="8"/>
                </a:cubicBezTo>
                <a:cubicBezTo>
                  <a:pt x="288" y="9"/>
                  <a:pt x="288" y="9"/>
                  <a:pt x="288" y="9"/>
                </a:cubicBezTo>
                <a:cubicBezTo>
                  <a:pt x="287" y="9"/>
                  <a:pt x="287" y="9"/>
                  <a:pt x="287" y="9"/>
                </a:cubicBezTo>
                <a:cubicBezTo>
                  <a:pt x="286" y="9"/>
                  <a:pt x="286" y="9"/>
                  <a:pt x="286" y="9"/>
                </a:cubicBezTo>
                <a:cubicBezTo>
                  <a:pt x="286" y="9"/>
                  <a:pt x="286" y="9"/>
                  <a:pt x="286" y="9"/>
                </a:cubicBezTo>
                <a:moveTo>
                  <a:pt x="293" y="8"/>
                </a:moveTo>
                <a:cubicBezTo>
                  <a:pt x="294" y="7"/>
                  <a:pt x="294" y="7"/>
                  <a:pt x="294" y="7"/>
                </a:cubicBezTo>
                <a:cubicBezTo>
                  <a:pt x="298" y="7"/>
                  <a:pt x="298" y="7"/>
                  <a:pt x="298" y="7"/>
                </a:cubicBezTo>
                <a:cubicBezTo>
                  <a:pt x="298" y="7"/>
                  <a:pt x="298" y="7"/>
                  <a:pt x="298" y="7"/>
                </a:cubicBezTo>
                <a:cubicBezTo>
                  <a:pt x="296" y="7"/>
                  <a:pt x="296" y="7"/>
                  <a:pt x="296" y="7"/>
                </a:cubicBezTo>
                <a:cubicBezTo>
                  <a:pt x="293" y="8"/>
                  <a:pt x="293" y="8"/>
                  <a:pt x="293" y="8"/>
                </a:cubicBezTo>
                <a:cubicBezTo>
                  <a:pt x="292" y="8"/>
                  <a:pt x="292" y="8"/>
                  <a:pt x="292" y="8"/>
                </a:cubicBezTo>
                <a:cubicBezTo>
                  <a:pt x="292" y="8"/>
                  <a:pt x="291" y="8"/>
                  <a:pt x="291" y="8"/>
                </a:cubicBezTo>
                <a:cubicBezTo>
                  <a:pt x="293" y="8"/>
                  <a:pt x="293" y="8"/>
                  <a:pt x="293" y="8"/>
                </a:cubicBezTo>
                <a:moveTo>
                  <a:pt x="298" y="7"/>
                </a:moveTo>
                <a:cubicBezTo>
                  <a:pt x="298" y="7"/>
                  <a:pt x="298" y="7"/>
                  <a:pt x="298" y="7"/>
                </a:cubicBezTo>
                <a:cubicBezTo>
                  <a:pt x="298" y="7"/>
                  <a:pt x="298" y="7"/>
                  <a:pt x="298" y="7"/>
                </a:cubicBezTo>
                <a:cubicBezTo>
                  <a:pt x="298" y="7"/>
                  <a:pt x="298" y="7"/>
                  <a:pt x="298" y="7"/>
                </a:cubicBezTo>
                <a:moveTo>
                  <a:pt x="309" y="5"/>
                </a:moveTo>
                <a:cubicBezTo>
                  <a:pt x="314" y="4"/>
                  <a:pt x="314" y="4"/>
                  <a:pt x="314" y="4"/>
                </a:cubicBezTo>
                <a:cubicBezTo>
                  <a:pt x="315" y="4"/>
                  <a:pt x="315" y="4"/>
                  <a:pt x="315" y="4"/>
                </a:cubicBezTo>
                <a:cubicBezTo>
                  <a:pt x="314" y="4"/>
                  <a:pt x="313" y="4"/>
                  <a:pt x="312" y="4"/>
                </a:cubicBezTo>
                <a:cubicBezTo>
                  <a:pt x="311" y="4"/>
                  <a:pt x="311" y="4"/>
                  <a:pt x="311" y="4"/>
                </a:cubicBezTo>
                <a:cubicBezTo>
                  <a:pt x="308" y="5"/>
                  <a:pt x="308" y="5"/>
                  <a:pt x="308" y="5"/>
                </a:cubicBezTo>
                <a:cubicBezTo>
                  <a:pt x="309" y="5"/>
                  <a:pt x="309" y="5"/>
                  <a:pt x="309" y="5"/>
                </a:cubicBezTo>
                <a:moveTo>
                  <a:pt x="315" y="4"/>
                </a:moveTo>
                <a:cubicBezTo>
                  <a:pt x="315" y="4"/>
                  <a:pt x="315" y="4"/>
                  <a:pt x="315" y="4"/>
                </a:cubicBezTo>
                <a:cubicBezTo>
                  <a:pt x="315" y="4"/>
                  <a:pt x="315" y="4"/>
                  <a:pt x="315" y="4"/>
                </a:cubicBezTo>
                <a:cubicBezTo>
                  <a:pt x="315" y="4"/>
                  <a:pt x="315" y="4"/>
                  <a:pt x="315" y="4"/>
                </a:cubicBezTo>
                <a:moveTo>
                  <a:pt x="295" y="7"/>
                </a:moveTo>
                <a:cubicBezTo>
                  <a:pt x="295" y="7"/>
                  <a:pt x="295" y="7"/>
                  <a:pt x="295" y="7"/>
                </a:cubicBezTo>
                <a:cubicBezTo>
                  <a:pt x="295" y="7"/>
                  <a:pt x="295" y="7"/>
                  <a:pt x="294" y="8"/>
                </a:cubicBezTo>
                <a:cubicBezTo>
                  <a:pt x="295" y="7"/>
                  <a:pt x="295" y="7"/>
                  <a:pt x="295" y="7"/>
                </a:cubicBezTo>
                <a:moveTo>
                  <a:pt x="295" y="7"/>
                </a:moveTo>
                <a:cubicBezTo>
                  <a:pt x="296" y="7"/>
                  <a:pt x="296" y="7"/>
                  <a:pt x="296" y="7"/>
                </a:cubicBezTo>
                <a:cubicBezTo>
                  <a:pt x="298" y="7"/>
                  <a:pt x="298" y="7"/>
                  <a:pt x="298" y="7"/>
                </a:cubicBezTo>
                <a:cubicBezTo>
                  <a:pt x="301" y="6"/>
                  <a:pt x="301" y="6"/>
                  <a:pt x="301" y="6"/>
                </a:cubicBezTo>
                <a:cubicBezTo>
                  <a:pt x="300" y="6"/>
                  <a:pt x="300" y="6"/>
                  <a:pt x="300" y="6"/>
                </a:cubicBezTo>
                <a:cubicBezTo>
                  <a:pt x="303" y="6"/>
                  <a:pt x="303" y="6"/>
                  <a:pt x="303" y="6"/>
                </a:cubicBezTo>
                <a:cubicBezTo>
                  <a:pt x="305" y="5"/>
                  <a:pt x="305" y="5"/>
                  <a:pt x="305" y="5"/>
                </a:cubicBezTo>
                <a:cubicBezTo>
                  <a:pt x="305" y="5"/>
                  <a:pt x="305" y="5"/>
                  <a:pt x="305" y="5"/>
                </a:cubicBezTo>
                <a:cubicBezTo>
                  <a:pt x="305" y="5"/>
                  <a:pt x="305" y="5"/>
                  <a:pt x="305" y="5"/>
                </a:cubicBezTo>
                <a:cubicBezTo>
                  <a:pt x="302" y="6"/>
                  <a:pt x="300" y="6"/>
                  <a:pt x="297" y="7"/>
                </a:cubicBezTo>
                <a:cubicBezTo>
                  <a:pt x="296" y="7"/>
                  <a:pt x="296" y="7"/>
                  <a:pt x="295" y="7"/>
                </a:cubicBezTo>
                <a:cubicBezTo>
                  <a:pt x="295" y="7"/>
                  <a:pt x="295" y="7"/>
                  <a:pt x="295" y="7"/>
                </a:cubicBezTo>
                <a:moveTo>
                  <a:pt x="2" y="405"/>
                </a:moveTo>
                <a:cubicBezTo>
                  <a:pt x="2" y="405"/>
                  <a:pt x="2" y="405"/>
                  <a:pt x="2" y="405"/>
                </a:cubicBezTo>
                <a:cubicBezTo>
                  <a:pt x="2" y="406"/>
                  <a:pt x="2" y="406"/>
                  <a:pt x="2" y="406"/>
                </a:cubicBezTo>
                <a:cubicBezTo>
                  <a:pt x="2" y="405"/>
                  <a:pt x="2" y="405"/>
                  <a:pt x="2" y="405"/>
                </a:cubicBezTo>
                <a:moveTo>
                  <a:pt x="2" y="404"/>
                </a:moveTo>
                <a:cubicBezTo>
                  <a:pt x="2" y="403"/>
                  <a:pt x="2" y="402"/>
                  <a:pt x="1" y="401"/>
                </a:cubicBezTo>
                <a:cubicBezTo>
                  <a:pt x="2" y="401"/>
                  <a:pt x="2" y="401"/>
                  <a:pt x="2" y="402"/>
                </a:cubicBezTo>
                <a:cubicBezTo>
                  <a:pt x="2" y="405"/>
                  <a:pt x="2" y="405"/>
                  <a:pt x="2" y="405"/>
                </a:cubicBezTo>
                <a:cubicBezTo>
                  <a:pt x="2" y="404"/>
                  <a:pt x="2" y="404"/>
                  <a:pt x="2" y="404"/>
                </a:cubicBezTo>
                <a:moveTo>
                  <a:pt x="1" y="383"/>
                </a:moveTo>
                <a:cubicBezTo>
                  <a:pt x="1" y="385"/>
                  <a:pt x="1" y="386"/>
                  <a:pt x="1" y="388"/>
                </a:cubicBezTo>
                <a:cubicBezTo>
                  <a:pt x="1" y="392"/>
                  <a:pt x="1" y="395"/>
                  <a:pt x="1" y="398"/>
                </a:cubicBezTo>
                <a:cubicBezTo>
                  <a:pt x="1" y="399"/>
                  <a:pt x="1" y="399"/>
                  <a:pt x="1" y="399"/>
                </a:cubicBezTo>
                <a:cubicBezTo>
                  <a:pt x="1" y="394"/>
                  <a:pt x="1" y="388"/>
                  <a:pt x="1" y="383"/>
                </a:cubicBezTo>
                <a:moveTo>
                  <a:pt x="23" y="243"/>
                </a:moveTo>
                <a:cubicBezTo>
                  <a:pt x="24" y="240"/>
                  <a:pt x="26" y="236"/>
                  <a:pt x="27" y="232"/>
                </a:cubicBezTo>
                <a:cubicBezTo>
                  <a:pt x="26" y="235"/>
                  <a:pt x="25" y="237"/>
                  <a:pt x="25" y="239"/>
                </a:cubicBezTo>
                <a:cubicBezTo>
                  <a:pt x="23" y="243"/>
                  <a:pt x="23" y="243"/>
                  <a:pt x="23" y="243"/>
                </a:cubicBezTo>
                <a:cubicBezTo>
                  <a:pt x="23" y="243"/>
                  <a:pt x="23" y="243"/>
                  <a:pt x="23" y="243"/>
                </a:cubicBezTo>
                <a:moveTo>
                  <a:pt x="33" y="217"/>
                </a:moveTo>
                <a:cubicBezTo>
                  <a:pt x="33" y="218"/>
                  <a:pt x="33" y="218"/>
                  <a:pt x="33" y="219"/>
                </a:cubicBezTo>
                <a:cubicBezTo>
                  <a:pt x="31" y="224"/>
                  <a:pt x="29" y="228"/>
                  <a:pt x="27" y="232"/>
                </a:cubicBezTo>
                <a:cubicBezTo>
                  <a:pt x="26" y="236"/>
                  <a:pt x="24" y="240"/>
                  <a:pt x="23" y="243"/>
                </a:cubicBezTo>
                <a:cubicBezTo>
                  <a:pt x="27" y="232"/>
                  <a:pt x="29" y="227"/>
                  <a:pt x="33" y="217"/>
                </a:cubicBezTo>
                <a:moveTo>
                  <a:pt x="33" y="217"/>
                </a:moveTo>
                <a:cubicBezTo>
                  <a:pt x="33" y="217"/>
                  <a:pt x="33" y="217"/>
                  <a:pt x="33" y="217"/>
                </a:cubicBezTo>
                <a:cubicBezTo>
                  <a:pt x="33" y="218"/>
                  <a:pt x="33" y="218"/>
                  <a:pt x="33" y="218"/>
                </a:cubicBezTo>
                <a:cubicBezTo>
                  <a:pt x="33" y="219"/>
                  <a:pt x="33" y="219"/>
                  <a:pt x="33" y="219"/>
                </a:cubicBezTo>
                <a:cubicBezTo>
                  <a:pt x="33" y="218"/>
                  <a:pt x="33" y="218"/>
                  <a:pt x="33" y="217"/>
                </a:cubicBezTo>
                <a:moveTo>
                  <a:pt x="47" y="190"/>
                </a:moveTo>
                <a:cubicBezTo>
                  <a:pt x="47" y="190"/>
                  <a:pt x="48" y="189"/>
                  <a:pt x="48" y="188"/>
                </a:cubicBezTo>
                <a:cubicBezTo>
                  <a:pt x="48" y="189"/>
                  <a:pt x="48" y="189"/>
                  <a:pt x="47" y="190"/>
                </a:cubicBezTo>
                <a:cubicBezTo>
                  <a:pt x="47" y="190"/>
                  <a:pt x="47" y="190"/>
                  <a:pt x="47" y="190"/>
                </a:cubicBezTo>
                <a:cubicBezTo>
                  <a:pt x="47" y="190"/>
                  <a:pt x="47" y="190"/>
                  <a:pt x="47" y="190"/>
                </a:cubicBezTo>
                <a:moveTo>
                  <a:pt x="47" y="190"/>
                </a:moveTo>
                <a:cubicBezTo>
                  <a:pt x="47" y="190"/>
                  <a:pt x="48" y="189"/>
                  <a:pt x="48" y="188"/>
                </a:cubicBezTo>
                <a:cubicBezTo>
                  <a:pt x="48" y="189"/>
                  <a:pt x="47" y="190"/>
                  <a:pt x="47" y="190"/>
                </a:cubicBezTo>
                <a:cubicBezTo>
                  <a:pt x="52" y="181"/>
                  <a:pt x="55" y="177"/>
                  <a:pt x="59" y="170"/>
                </a:cubicBezTo>
                <a:cubicBezTo>
                  <a:pt x="55" y="176"/>
                  <a:pt x="52" y="182"/>
                  <a:pt x="48" y="188"/>
                </a:cubicBezTo>
                <a:cubicBezTo>
                  <a:pt x="48" y="189"/>
                  <a:pt x="47" y="190"/>
                  <a:pt x="47" y="190"/>
                </a:cubicBezTo>
                <a:cubicBezTo>
                  <a:pt x="47" y="190"/>
                  <a:pt x="47" y="190"/>
                  <a:pt x="47" y="190"/>
                </a:cubicBezTo>
                <a:moveTo>
                  <a:pt x="135" y="87"/>
                </a:moveTo>
                <a:cubicBezTo>
                  <a:pt x="136" y="86"/>
                  <a:pt x="136" y="85"/>
                  <a:pt x="137" y="85"/>
                </a:cubicBezTo>
                <a:cubicBezTo>
                  <a:pt x="138" y="84"/>
                  <a:pt x="139" y="83"/>
                  <a:pt x="140" y="82"/>
                </a:cubicBezTo>
                <a:cubicBezTo>
                  <a:pt x="140" y="82"/>
                  <a:pt x="140" y="82"/>
                  <a:pt x="140" y="82"/>
                </a:cubicBezTo>
                <a:cubicBezTo>
                  <a:pt x="138" y="83"/>
                  <a:pt x="138" y="83"/>
                  <a:pt x="138" y="83"/>
                </a:cubicBezTo>
                <a:cubicBezTo>
                  <a:pt x="134" y="87"/>
                  <a:pt x="134" y="87"/>
                  <a:pt x="134" y="87"/>
                </a:cubicBezTo>
                <a:cubicBezTo>
                  <a:pt x="134" y="87"/>
                  <a:pt x="134" y="87"/>
                  <a:pt x="134" y="87"/>
                </a:cubicBezTo>
                <a:cubicBezTo>
                  <a:pt x="135" y="87"/>
                  <a:pt x="135" y="87"/>
                  <a:pt x="135" y="87"/>
                </a:cubicBezTo>
                <a:moveTo>
                  <a:pt x="140" y="81"/>
                </a:moveTo>
                <a:cubicBezTo>
                  <a:pt x="141" y="81"/>
                  <a:pt x="141" y="81"/>
                  <a:pt x="141" y="81"/>
                </a:cubicBezTo>
                <a:cubicBezTo>
                  <a:pt x="143" y="79"/>
                  <a:pt x="143" y="79"/>
                  <a:pt x="143" y="79"/>
                </a:cubicBezTo>
                <a:cubicBezTo>
                  <a:pt x="140" y="81"/>
                  <a:pt x="137" y="83"/>
                  <a:pt x="137" y="84"/>
                </a:cubicBezTo>
                <a:cubicBezTo>
                  <a:pt x="137" y="84"/>
                  <a:pt x="139" y="82"/>
                  <a:pt x="140" y="81"/>
                </a:cubicBezTo>
                <a:moveTo>
                  <a:pt x="231" y="28"/>
                </a:moveTo>
                <a:cubicBezTo>
                  <a:pt x="233" y="28"/>
                  <a:pt x="233" y="28"/>
                  <a:pt x="233" y="28"/>
                </a:cubicBezTo>
                <a:cubicBezTo>
                  <a:pt x="237" y="26"/>
                  <a:pt x="237" y="26"/>
                  <a:pt x="237" y="26"/>
                </a:cubicBezTo>
                <a:cubicBezTo>
                  <a:pt x="237" y="26"/>
                  <a:pt x="237" y="26"/>
                  <a:pt x="237" y="26"/>
                </a:cubicBezTo>
                <a:cubicBezTo>
                  <a:pt x="236" y="25"/>
                  <a:pt x="236" y="25"/>
                  <a:pt x="236" y="25"/>
                </a:cubicBezTo>
                <a:cubicBezTo>
                  <a:pt x="231" y="28"/>
                  <a:pt x="231" y="28"/>
                  <a:pt x="231" y="28"/>
                </a:cubicBezTo>
                <a:cubicBezTo>
                  <a:pt x="228" y="29"/>
                  <a:pt x="228" y="29"/>
                  <a:pt x="228" y="29"/>
                </a:cubicBezTo>
                <a:cubicBezTo>
                  <a:pt x="228" y="30"/>
                  <a:pt x="228" y="30"/>
                  <a:pt x="228" y="30"/>
                </a:cubicBezTo>
                <a:cubicBezTo>
                  <a:pt x="231" y="28"/>
                  <a:pt x="231" y="28"/>
                  <a:pt x="231" y="28"/>
                </a:cubicBezTo>
                <a:moveTo>
                  <a:pt x="695" y="448"/>
                </a:moveTo>
                <a:cubicBezTo>
                  <a:pt x="695" y="447"/>
                  <a:pt x="695" y="446"/>
                  <a:pt x="695" y="445"/>
                </a:cubicBezTo>
                <a:cubicBezTo>
                  <a:pt x="695" y="445"/>
                  <a:pt x="695" y="444"/>
                  <a:pt x="695" y="444"/>
                </a:cubicBezTo>
                <a:cubicBezTo>
                  <a:pt x="695" y="443"/>
                  <a:pt x="696" y="443"/>
                  <a:pt x="696" y="443"/>
                </a:cubicBezTo>
                <a:cubicBezTo>
                  <a:pt x="696" y="443"/>
                  <a:pt x="696" y="440"/>
                  <a:pt x="694" y="436"/>
                </a:cubicBezTo>
                <a:cubicBezTo>
                  <a:pt x="694" y="436"/>
                  <a:pt x="694" y="436"/>
                  <a:pt x="694" y="433"/>
                </a:cubicBezTo>
                <a:cubicBezTo>
                  <a:pt x="694" y="432"/>
                  <a:pt x="694" y="432"/>
                  <a:pt x="694" y="432"/>
                </a:cubicBezTo>
                <a:cubicBezTo>
                  <a:pt x="693" y="433"/>
                  <a:pt x="693" y="433"/>
                  <a:pt x="693" y="433"/>
                </a:cubicBezTo>
                <a:cubicBezTo>
                  <a:pt x="692" y="435"/>
                  <a:pt x="692" y="435"/>
                  <a:pt x="692" y="435"/>
                </a:cubicBezTo>
                <a:cubicBezTo>
                  <a:pt x="692" y="435"/>
                  <a:pt x="692" y="437"/>
                  <a:pt x="692" y="438"/>
                </a:cubicBezTo>
                <a:cubicBezTo>
                  <a:pt x="692" y="438"/>
                  <a:pt x="692" y="438"/>
                  <a:pt x="692" y="439"/>
                </a:cubicBezTo>
                <a:cubicBezTo>
                  <a:pt x="692" y="439"/>
                  <a:pt x="692" y="439"/>
                  <a:pt x="692" y="439"/>
                </a:cubicBezTo>
                <a:cubicBezTo>
                  <a:pt x="692" y="440"/>
                  <a:pt x="692" y="441"/>
                  <a:pt x="692" y="441"/>
                </a:cubicBezTo>
                <a:cubicBezTo>
                  <a:pt x="691" y="444"/>
                  <a:pt x="691" y="444"/>
                  <a:pt x="691" y="444"/>
                </a:cubicBezTo>
                <a:cubicBezTo>
                  <a:pt x="690" y="447"/>
                  <a:pt x="690" y="449"/>
                  <a:pt x="690" y="450"/>
                </a:cubicBezTo>
                <a:cubicBezTo>
                  <a:pt x="690" y="451"/>
                  <a:pt x="691" y="453"/>
                  <a:pt x="691" y="453"/>
                </a:cubicBezTo>
                <a:cubicBezTo>
                  <a:pt x="692" y="453"/>
                  <a:pt x="692" y="453"/>
                  <a:pt x="694" y="453"/>
                </a:cubicBezTo>
                <a:cubicBezTo>
                  <a:pt x="694" y="451"/>
                  <a:pt x="695" y="449"/>
                  <a:pt x="695" y="448"/>
                </a:cubicBezTo>
                <a:moveTo>
                  <a:pt x="711" y="529"/>
                </a:moveTo>
                <a:cubicBezTo>
                  <a:pt x="714" y="522"/>
                  <a:pt x="714" y="522"/>
                  <a:pt x="714" y="522"/>
                </a:cubicBezTo>
                <a:cubicBezTo>
                  <a:pt x="714" y="522"/>
                  <a:pt x="715" y="520"/>
                  <a:pt x="715" y="520"/>
                </a:cubicBezTo>
                <a:cubicBezTo>
                  <a:pt x="714" y="521"/>
                  <a:pt x="713" y="521"/>
                  <a:pt x="712" y="522"/>
                </a:cubicBezTo>
                <a:cubicBezTo>
                  <a:pt x="712" y="522"/>
                  <a:pt x="712" y="522"/>
                  <a:pt x="711" y="523"/>
                </a:cubicBezTo>
                <a:cubicBezTo>
                  <a:pt x="712" y="523"/>
                  <a:pt x="712" y="523"/>
                  <a:pt x="712" y="523"/>
                </a:cubicBezTo>
                <a:cubicBezTo>
                  <a:pt x="711" y="524"/>
                  <a:pt x="711" y="525"/>
                  <a:pt x="711" y="525"/>
                </a:cubicBezTo>
                <a:cubicBezTo>
                  <a:pt x="711" y="525"/>
                  <a:pt x="711" y="525"/>
                  <a:pt x="711" y="525"/>
                </a:cubicBezTo>
                <a:cubicBezTo>
                  <a:pt x="711" y="526"/>
                  <a:pt x="711" y="526"/>
                  <a:pt x="710" y="527"/>
                </a:cubicBezTo>
                <a:cubicBezTo>
                  <a:pt x="710" y="528"/>
                  <a:pt x="710" y="528"/>
                  <a:pt x="710" y="528"/>
                </a:cubicBezTo>
                <a:cubicBezTo>
                  <a:pt x="710" y="528"/>
                  <a:pt x="710" y="528"/>
                  <a:pt x="710" y="528"/>
                </a:cubicBezTo>
                <a:cubicBezTo>
                  <a:pt x="710" y="528"/>
                  <a:pt x="711" y="527"/>
                  <a:pt x="711" y="527"/>
                </a:cubicBezTo>
                <a:cubicBezTo>
                  <a:pt x="711" y="527"/>
                  <a:pt x="711" y="526"/>
                  <a:pt x="712" y="527"/>
                </a:cubicBezTo>
                <a:cubicBezTo>
                  <a:pt x="711" y="527"/>
                  <a:pt x="711" y="528"/>
                  <a:pt x="711" y="529"/>
                </a:cubicBezTo>
                <a:cubicBezTo>
                  <a:pt x="711" y="528"/>
                  <a:pt x="711" y="528"/>
                  <a:pt x="711" y="528"/>
                </a:cubicBezTo>
                <a:cubicBezTo>
                  <a:pt x="711" y="528"/>
                  <a:pt x="711" y="528"/>
                  <a:pt x="711" y="528"/>
                </a:cubicBezTo>
                <a:cubicBezTo>
                  <a:pt x="711" y="529"/>
                  <a:pt x="710" y="530"/>
                  <a:pt x="710" y="531"/>
                </a:cubicBezTo>
                <a:cubicBezTo>
                  <a:pt x="710" y="531"/>
                  <a:pt x="710" y="531"/>
                  <a:pt x="710" y="531"/>
                </a:cubicBezTo>
                <a:cubicBezTo>
                  <a:pt x="710" y="531"/>
                  <a:pt x="710" y="531"/>
                  <a:pt x="710" y="531"/>
                </a:cubicBezTo>
                <a:cubicBezTo>
                  <a:pt x="710" y="530"/>
                  <a:pt x="710" y="530"/>
                  <a:pt x="711" y="529"/>
                </a:cubicBezTo>
                <a:moveTo>
                  <a:pt x="712" y="517"/>
                </a:moveTo>
                <a:cubicBezTo>
                  <a:pt x="712" y="517"/>
                  <a:pt x="712" y="516"/>
                  <a:pt x="712" y="516"/>
                </a:cubicBezTo>
                <a:cubicBezTo>
                  <a:pt x="712" y="515"/>
                  <a:pt x="712" y="515"/>
                  <a:pt x="712" y="515"/>
                </a:cubicBezTo>
                <a:cubicBezTo>
                  <a:pt x="713" y="515"/>
                  <a:pt x="713" y="514"/>
                  <a:pt x="713" y="514"/>
                </a:cubicBezTo>
                <a:cubicBezTo>
                  <a:pt x="713" y="514"/>
                  <a:pt x="713" y="515"/>
                  <a:pt x="712" y="515"/>
                </a:cubicBezTo>
                <a:cubicBezTo>
                  <a:pt x="712" y="515"/>
                  <a:pt x="712" y="516"/>
                  <a:pt x="712" y="516"/>
                </a:cubicBezTo>
                <a:cubicBezTo>
                  <a:pt x="712" y="517"/>
                  <a:pt x="712" y="517"/>
                  <a:pt x="712" y="517"/>
                </a:cubicBezTo>
                <a:moveTo>
                  <a:pt x="728" y="487"/>
                </a:moveTo>
                <a:cubicBezTo>
                  <a:pt x="734" y="465"/>
                  <a:pt x="734" y="465"/>
                  <a:pt x="734" y="465"/>
                </a:cubicBezTo>
                <a:cubicBezTo>
                  <a:pt x="733" y="469"/>
                  <a:pt x="733" y="469"/>
                  <a:pt x="733" y="469"/>
                </a:cubicBezTo>
                <a:cubicBezTo>
                  <a:pt x="732" y="471"/>
                  <a:pt x="732" y="473"/>
                  <a:pt x="731" y="475"/>
                </a:cubicBezTo>
                <a:cubicBezTo>
                  <a:pt x="731" y="476"/>
                  <a:pt x="731" y="476"/>
                  <a:pt x="731" y="476"/>
                </a:cubicBezTo>
                <a:cubicBezTo>
                  <a:pt x="731" y="475"/>
                  <a:pt x="731" y="475"/>
                  <a:pt x="731" y="474"/>
                </a:cubicBezTo>
                <a:cubicBezTo>
                  <a:pt x="731" y="473"/>
                  <a:pt x="731" y="473"/>
                  <a:pt x="731" y="473"/>
                </a:cubicBezTo>
                <a:cubicBezTo>
                  <a:pt x="731" y="474"/>
                  <a:pt x="731" y="474"/>
                  <a:pt x="731" y="474"/>
                </a:cubicBezTo>
                <a:cubicBezTo>
                  <a:pt x="728" y="480"/>
                  <a:pt x="727" y="486"/>
                  <a:pt x="725" y="493"/>
                </a:cubicBezTo>
                <a:cubicBezTo>
                  <a:pt x="725" y="493"/>
                  <a:pt x="725" y="493"/>
                  <a:pt x="725" y="493"/>
                </a:cubicBezTo>
                <a:cubicBezTo>
                  <a:pt x="725" y="494"/>
                  <a:pt x="725" y="494"/>
                  <a:pt x="725" y="494"/>
                </a:cubicBezTo>
                <a:cubicBezTo>
                  <a:pt x="723" y="498"/>
                  <a:pt x="723" y="498"/>
                  <a:pt x="722" y="501"/>
                </a:cubicBezTo>
                <a:cubicBezTo>
                  <a:pt x="722" y="504"/>
                  <a:pt x="721" y="504"/>
                  <a:pt x="721" y="504"/>
                </a:cubicBezTo>
                <a:cubicBezTo>
                  <a:pt x="722" y="504"/>
                  <a:pt x="722" y="504"/>
                  <a:pt x="722" y="504"/>
                </a:cubicBezTo>
                <a:cubicBezTo>
                  <a:pt x="728" y="487"/>
                  <a:pt x="728" y="487"/>
                  <a:pt x="728" y="487"/>
                </a:cubicBezTo>
                <a:moveTo>
                  <a:pt x="714" y="506"/>
                </a:moveTo>
                <a:cubicBezTo>
                  <a:pt x="715" y="505"/>
                  <a:pt x="715" y="503"/>
                  <a:pt x="716" y="502"/>
                </a:cubicBezTo>
                <a:cubicBezTo>
                  <a:pt x="716" y="501"/>
                  <a:pt x="716" y="501"/>
                  <a:pt x="716" y="501"/>
                </a:cubicBezTo>
                <a:cubicBezTo>
                  <a:pt x="716" y="500"/>
                  <a:pt x="716" y="500"/>
                  <a:pt x="716" y="500"/>
                </a:cubicBezTo>
                <a:cubicBezTo>
                  <a:pt x="716" y="500"/>
                  <a:pt x="716" y="500"/>
                  <a:pt x="716" y="500"/>
                </a:cubicBezTo>
                <a:cubicBezTo>
                  <a:pt x="716" y="500"/>
                  <a:pt x="716" y="499"/>
                  <a:pt x="716" y="496"/>
                </a:cubicBezTo>
                <a:cubicBezTo>
                  <a:pt x="718" y="491"/>
                  <a:pt x="718" y="491"/>
                  <a:pt x="718" y="491"/>
                </a:cubicBezTo>
                <a:cubicBezTo>
                  <a:pt x="715" y="496"/>
                  <a:pt x="715" y="502"/>
                  <a:pt x="715" y="503"/>
                </a:cubicBezTo>
                <a:cubicBezTo>
                  <a:pt x="715" y="503"/>
                  <a:pt x="715" y="503"/>
                  <a:pt x="715" y="504"/>
                </a:cubicBezTo>
                <a:cubicBezTo>
                  <a:pt x="714" y="505"/>
                  <a:pt x="714" y="506"/>
                  <a:pt x="714" y="506"/>
                </a:cubicBezTo>
                <a:cubicBezTo>
                  <a:pt x="714" y="506"/>
                  <a:pt x="714" y="506"/>
                  <a:pt x="714" y="506"/>
                </a:cubicBezTo>
                <a:moveTo>
                  <a:pt x="719" y="481"/>
                </a:moveTo>
                <a:cubicBezTo>
                  <a:pt x="719" y="480"/>
                  <a:pt x="719" y="480"/>
                  <a:pt x="719" y="480"/>
                </a:cubicBezTo>
                <a:cubicBezTo>
                  <a:pt x="719" y="480"/>
                  <a:pt x="719" y="480"/>
                  <a:pt x="719" y="481"/>
                </a:cubicBezTo>
                <a:cubicBezTo>
                  <a:pt x="719" y="481"/>
                  <a:pt x="719" y="481"/>
                  <a:pt x="719" y="481"/>
                </a:cubicBezTo>
                <a:moveTo>
                  <a:pt x="719" y="485"/>
                </a:moveTo>
                <a:cubicBezTo>
                  <a:pt x="719" y="484"/>
                  <a:pt x="719" y="484"/>
                  <a:pt x="719" y="484"/>
                </a:cubicBezTo>
                <a:cubicBezTo>
                  <a:pt x="719" y="483"/>
                  <a:pt x="719" y="482"/>
                  <a:pt x="719" y="482"/>
                </a:cubicBezTo>
                <a:cubicBezTo>
                  <a:pt x="720" y="479"/>
                  <a:pt x="720" y="479"/>
                  <a:pt x="720" y="479"/>
                </a:cubicBezTo>
                <a:cubicBezTo>
                  <a:pt x="719" y="478"/>
                  <a:pt x="719" y="478"/>
                  <a:pt x="719" y="478"/>
                </a:cubicBezTo>
                <a:cubicBezTo>
                  <a:pt x="719" y="479"/>
                  <a:pt x="719" y="479"/>
                  <a:pt x="719" y="479"/>
                </a:cubicBezTo>
                <a:cubicBezTo>
                  <a:pt x="719" y="480"/>
                  <a:pt x="719" y="480"/>
                  <a:pt x="719" y="482"/>
                </a:cubicBezTo>
                <a:cubicBezTo>
                  <a:pt x="719" y="485"/>
                  <a:pt x="719" y="485"/>
                  <a:pt x="718" y="486"/>
                </a:cubicBezTo>
                <a:cubicBezTo>
                  <a:pt x="719" y="485"/>
                  <a:pt x="719" y="485"/>
                  <a:pt x="719" y="485"/>
                </a:cubicBezTo>
                <a:moveTo>
                  <a:pt x="720" y="475"/>
                </a:moveTo>
                <a:cubicBezTo>
                  <a:pt x="720" y="475"/>
                  <a:pt x="720" y="474"/>
                  <a:pt x="720" y="474"/>
                </a:cubicBezTo>
                <a:cubicBezTo>
                  <a:pt x="720" y="473"/>
                  <a:pt x="720" y="473"/>
                  <a:pt x="720" y="473"/>
                </a:cubicBezTo>
                <a:cubicBezTo>
                  <a:pt x="720" y="472"/>
                  <a:pt x="720" y="471"/>
                  <a:pt x="720" y="471"/>
                </a:cubicBezTo>
                <a:cubicBezTo>
                  <a:pt x="720" y="470"/>
                  <a:pt x="720" y="470"/>
                  <a:pt x="720" y="470"/>
                </a:cubicBezTo>
                <a:cubicBezTo>
                  <a:pt x="720" y="470"/>
                  <a:pt x="720" y="471"/>
                  <a:pt x="720" y="471"/>
                </a:cubicBezTo>
                <a:cubicBezTo>
                  <a:pt x="720" y="472"/>
                  <a:pt x="720" y="472"/>
                  <a:pt x="719" y="473"/>
                </a:cubicBezTo>
                <a:cubicBezTo>
                  <a:pt x="719" y="474"/>
                  <a:pt x="719" y="474"/>
                  <a:pt x="719" y="475"/>
                </a:cubicBezTo>
                <a:cubicBezTo>
                  <a:pt x="719" y="475"/>
                  <a:pt x="719" y="475"/>
                  <a:pt x="719" y="475"/>
                </a:cubicBezTo>
                <a:cubicBezTo>
                  <a:pt x="719" y="475"/>
                  <a:pt x="719" y="475"/>
                  <a:pt x="719" y="475"/>
                </a:cubicBezTo>
                <a:cubicBezTo>
                  <a:pt x="719" y="475"/>
                  <a:pt x="719" y="475"/>
                  <a:pt x="719" y="475"/>
                </a:cubicBezTo>
                <a:cubicBezTo>
                  <a:pt x="719" y="475"/>
                  <a:pt x="719" y="475"/>
                  <a:pt x="719" y="475"/>
                </a:cubicBezTo>
                <a:cubicBezTo>
                  <a:pt x="719" y="475"/>
                  <a:pt x="719" y="475"/>
                  <a:pt x="719" y="475"/>
                </a:cubicBezTo>
                <a:cubicBezTo>
                  <a:pt x="719" y="475"/>
                  <a:pt x="719" y="475"/>
                  <a:pt x="719" y="475"/>
                </a:cubicBezTo>
                <a:cubicBezTo>
                  <a:pt x="719" y="475"/>
                  <a:pt x="719" y="475"/>
                  <a:pt x="719" y="475"/>
                </a:cubicBezTo>
                <a:cubicBezTo>
                  <a:pt x="719" y="475"/>
                  <a:pt x="719" y="475"/>
                  <a:pt x="719" y="475"/>
                </a:cubicBezTo>
                <a:cubicBezTo>
                  <a:pt x="719" y="475"/>
                  <a:pt x="719" y="475"/>
                  <a:pt x="719" y="475"/>
                </a:cubicBezTo>
                <a:cubicBezTo>
                  <a:pt x="720" y="475"/>
                  <a:pt x="720" y="475"/>
                  <a:pt x="720" y="475"/>
                </a:cubicBezTo>
                <a:moveTo>
                  <a:pt x="721" y="502"/>
                </a:moveTo>
                <a:cubicBezTo>
                  <a:pt x="721" y="502"/>
                  <a:pt x="723" y="495"/>
                  <a:pt x="723" y="494"/>
                </a:cubicBezTo>
                <a:cubicBezTo>
                  <a:pt x="722" y="495"/>
                  <a:pt x="722" y="495"/>
                  <a:pt x="721" y="497"/>
                </a:cubicBezTo>
                <a:cubicBezTo>
                  <a:pt x="721" y="497"/>
                  <a:pt x="721" y="497"/>
                  <a:pt x="721" y="497"/>
                </a:cubicBezTo>
                <a:cubicBezTo>
                  <a:pt x="723" y="492"/>
                  <a:pt x="723" y="492"/>
                  <a:pt x="723" y="492"/>
                </a:cubicBezTo>
                <a:cubicBezTo>
                  <a:pt x="723" y="492"/>
                  <a:pt x="723" y="492"/>
                  <a:pt x="723" y="492"/>
                </a:cubicBezTo>
                <a:cubicBezTo>
                  <a:pt x="722" y="491"/>
                  <a:pt x="722" y="491"/>
                  <a:pt x="722" y="491"/>
                </a:cubicBezTo>
                <a:cubicBezTo>
                  <a:pt x="723" y="490"/>
                  <a:pt x="723" y="489"/>
                  <a:pt x="723" y="488"/>
                </a:cubicBezTo>
                <a:cubicBezTo>
                  <a:pt x="724" y="486"/>
                  <a:pt x="724" y="484"/>
                  <a:pt x="725" y="482"/>
                </a:cubicBezTo>
                <a:cubicBezTo>
                  <a:pt x="724" y="482"/>
                  <a:pt x="724" y="482"/>
                  <a:pt x="724" y="482"/>
                </a:cubicBezTo>
                <a:cubicBezTo>
                  <a:pt x="724" y="482"/>
                  <a:pt x="724" y="482"/>
                  <a:pt x="724" y="482"/>
                </a:cubicBezTo>
                <a:cubicBezTo>
                  <a:pt x="724" y="480"/>
                  <a:pt x="725" y="477"/>
                  <a:pt x="726" y="474"/>
                </a:cubicBezTo>
                <a:cubicBezTo>
                  <a:pt x="725" y="475"/>
                  <a:pt x="725" y="475"/>
                  <a:pt x="725" y="475"/>
                </a:cubicBezTo>
                <a:cubicBezTo>
                  <a:pt x="725" y="475"/>
                  <a:pt x="725" y="475"/>
                  <a:pt x="725" y="475"/>
                </a:cubicBezTo>
                <a:cubicBezTo>
                  <a:pt x="725" y="475"/>
                  <a:pt x="724" y="474"/>
                  <a:pt x="725" y="473"/>
                </a:cubicBezTo>
                <a:cubicBezTo>
                  <a:pt x="725" y="472"/>
                  <a:pt x="725" y="472"/>
                  <a:pt x="725" y="472"/>
                </a:cubicBezTo>
                <a:cubicBezTo>
                  <a:pt x="725" y="471"/>
                  <a:pt x="725" y="464"/>
                  <a:pt x="725" y="461"/>
                </a:cubicBezTo>
                <a:cubicBezTo>
                  <a:pt x="725" y="461"/>
                  <a:pt x="725" y="461"/>
                  <a:pt x="725" y="457"/>
                </a:cubicBezTo>
                <a:cubicBezTo>
                  <a:pt x="725" y="457"/>
                  <a:pt x="724" y="458"/>
                  <a:pt x="724" y="458"/>
                </a:cubicBezTo>
                <a:cubicBezTo>
                  <a:pt x="724" y="458"/>
                  <a:pt x="723" y="456"/>
                  <a:pt x="723" y="455"/>
                </a:cubicBezTo>
                <a:cubicBezTo>
                  <a:pt x="722" y="455"/>
                  <a:pt x="722" y="456"/>
                  <a:pt x="722" y="458"/>
                </a:cubicBezTo>
                <a:cubicBezTo>
                  <a:pt x="722" y="461"/>
                  <a:pt x="722" y="461"/>
                  <a:pt x="722" y="465"/>
                </a:cubicBezTo>
                <a:cubicBezTo>
                  <a:pt x="723" y="468"/>
                  <a:pt x="721" y="470"/>
                  <a:pt x="721" y="473"/>
                </a:cubicBezTo>
                <a:cubicBezTo>
                  <a:pt x="721" y="473"/>
                  <a:pt x="721" y="473"/>
                  <a:pt x="721" y="473"/>
                </a:cubicBezTo>
                <a:cubicBezTo>
                  <a:pt x="722" y="474"/>
                  <a:pt x="722" y="474"/>
                  <a:pt x="722" y="474"/>
                </a:cubicBezTo>
                <a:cubicBezTo>
                  <a:pt x="722" y="475"/>
                  <a:pt x="721" y="478"/>
                  <a:pt x="721" y="481"/>
                </a:cubicBezTo>
                <a:cubicBezTo>
                  <a:pt x="721" y="481"/>
                  <a:pt x="720" y="481"/>
                  <a:pt x="720" y="482"/>
                </a:cubicBezTo>
                <a:cubicBezTo>
                  <a:pt x="720" y="485"/>
                  <a:pt x="720" y="488"/>
                  <a:pt x="719" y="491"/>
                </a:cubicBezTo>
                <a:cubicBezTo>
                  <a:pt x="719" y="494"/>
                  <a:pt x="718" y="497"/>
                  <a:pt x="717" y="500"/>
                </a:cubicBezTo>
                <a:cubicBezTo>
                  <a:pt x="716" y="506"/>
                  <a:pt x="715" y="512"/>
                  <a:pt x="713" y="517"/>
                </a:cubicBezTo>
                <a:cubicBezTo>
                  <a:pt x="714" y="516"/>
                  <a:pt x="715" y="515"/>
                  <a:pt x="715" y="514"/>
                </a:cubicBezTo>
                <a:cubicBezTo>
                  <a:pt x="715" y="514"/>
                  <a:pt x="716" y="513"/>
                  <a:pt x="716" y="513"/>
                </a:cubicBezTo>
                <a:cubicBezTo>
                  <a:pt x="716" y="513"/>
                  <a:pt x="718" y="508"/>
                  <a:pt x="719" y="506"/>
                </a:cubicBezTo>
                <a:cubicBezTo>
                  <a:pt x="719" y="506"/>
                  <a:pt x="719" y="506"/>
                  <a:pt x="719" y="505"/>
                </a:cubicBezTo>
                <a:cubicBezTo>
                  <a:pt x="720" y="503"/>
                  <a:pt x="720" y="503"/>
                  <a:pt x="720" y="503"/>
                </a:cubicBezTo>
                <a:cubicBezTo>
                  <a:pt x="720" y="504"/>
                  <a:pt x="720" y="504"/>
                  <a:pt x="720" y="504"/>
                </a:cubicBezTo>
                <a:cubicBezTo>
                  <a:pt x="720" y="503"/>
                  <a:pt x="720" y="503"/>
                  <a:pt x="721" y="502"/>
                </a:cubicBezTo>
                <a:moveTo>
                  <a:pt x="482" y="16"/>
                </a:moveTo>
                <a:cubicBezTo>
                  <a:pt x="480" y="15"/>
                  <a:pt x="479" y="15"/>
                  <a:pt x="479" y="15"/>
                </a:cubicBezTo>
                <a:cubicBezTo>
                  <a:pt x="479" y="15"/>
                  <a:pt x="479" y="15"/>
                  <a:pt x="479" y="15"/>
                </a:cubicBezTo>
                <a:cubicBezTo>
                  <a:pt x="478" y="15"/>
                  <a:pt x="478" y="15"/>
                  <a:pt x="478" y="15"/>
                </a:cubicBezTo>
                <a:cubicBezTo>
                  <a:pt x="478" y="15"/>
                  <a:pt x="478" y="15"/>
                  <a:pt x="478" y="15"/>
                </a:cubicBezTo>
                <a:cubicBezTo>
                  <a:pt x="478" y="15"/>
                  <a:pt x="478" y="15"/>
                  <a:pt x="478" y="15"/>
                </a:cubicBezTo>
                <a:cubicBezTo>
                  <a:pt x="479" y="15"/>
                  <a:pt x="479" y="15"/>
                  <a:pt x="479" y="15"/>
                </a:cubicBezTo>
                <a:cubicBezTo>
                  <a:pt x="480" y="15"/>
                  <a:pt x="480" y="15"/>
                  <a:pt x="481" y="15"/>
                </a:cubicBezTo>
                <a:cubicBezTo>
                  <a:pt x="481" y="15"/>
                  <a:pt x="481" y="15"/>
                  <a:pt x="481" y="15"/>
                </a:cubicBezTo>
                <a:cubicBezTo>
                  <a:pt x="481" y="16"/>
                  <a:pt x="482" y="16"/>
                  <a:pt x="482" y="16"/>
                </a:cubicBezTo>
                <a:cubicBezTo>
                  <a:pt x="483" y="16"/>
                  <a:pt x="483" y="16"/>
                  <a:pt x="483" y="16"/>
                </a:cubicBezTo>
                <a:cubicBezTo>
                  <a:pt x="483" y="16"/>
                  <a:pt x="483" y="16"/>
                  <a:pt x="483" y="16"/>
                </a:cubicBezTo>
                <a:cubicBezTo>
                  <a:pt x="483" y="16"/>
                  <a:pt x="482" y="16"/>
                  <a:pt x="482" y="16"/>
                </a:cubicBezTo>
                <a:moveTo>
                  <a:pt x="492" y="21"/>
                </a:moveTo>
                <a:cubicBezTo>
                  <a:pt x="492" y="20"/>
                  <a:pt x="488" y="19"/>
                  <a:pt x="488" y="19"/>
                </a:cubicBezTo>
                <a:cubicBezTo>
                  <a:pt x="488" y="19"/>
                  <a:pt x="488" y="19"/>
                  <a:pt x="488" y="19"/>
                </a:cubicBezTo>
                <a:cubicBezTo>
                  <a:pt x="489" y="20"/>
                  <a:pt x="490" y="20"/>
                  <a:pt x="490" y="20"/>
                </a:cubicBezTo>
                <a:cubicBezTo>
                  <a:pt x="491" y="20"/>
                  <a:pt x="491" y="20"/>
                  <a:pt x="491" y="21"/>
                </a:cubicBezTo>
                <a:cubicBezTo>
                  <a:pt x="491" y="20"/>
                  <a:pt x="491" y="20"/>
                  <a:pt x="491" y="20"/>
                </a:cubicBezTo>
                <a:cubicBezTo>
                  <a:pt x="491" y="20"/>
                  <a:pt x="492" y="21"/>
                  <a:pt x="492" y="21"/>
                </a:cubicBezTo>
                <a:cubicBezTo>
                  <a:pt x="492" y="21"/>
                  <a:pt x="492" y="21"/>
                  <a:pt x="492" y="21"/>
                </a:cubicBezTo>
                <a:moveTo>
                  <a:pt x="476" y="14"/>
                </a:moveTo>
                <a:cubicBezTo>
                  <a:pt x="475" y="14"/>
                  <a:pt x="475" y="14"/>
                  <a:pt x="474" y="14"/>
                </a:cubicBezTo>
                <a:cubicBezTo>
                  <a:pt x="474" y="13"/>
                  <a:pt x="473" y="13"/>
                  <a:pt x="473" y="13"/>
                </a:cubicBezTo>
                <a:cubicBezTo>
                  <a:pt x="473" y="13"/>
                  <a:pt x="473" y="13"/>
                  <a:pt x="473" y="13"/>
                </a:cubicBezTo>
                <a:cubicBezTo>
                  <a:pt x="469" y="12"/>
                  <a:pt x="468" y="12"/>
                  <a:pt x="467" y="12"/>
                </a:cubicBezTo>
                <a:cubicBezTo>
                  <a:pt x="468" y="12"/>
                  <a:pt x="469" y="12"/>
                  <a:pt x="469" y="12"/>
                </a:cubicBezTo>
                <a:cubicBezTo>
                  <a:pt x="469" y="12"/>
                  <a:pt x="469" y="12"/>
                  <a:pt x="469" y="12"/>
                </a:cubicBezTo>
                <a:cubicBezTo>
                  <a:pt x="467" y="12"/>
                  <a:pt x="465" y="11"/>
                  <a:pt x="463" y="11"/>
                </a:cubicBezTo>
                <a:cubicBezTo>
                  <a:pt x="463" y="11"/>
                  <a:pt x="463" y="11"/>
                  <a:pt x="463" y="11"/>
                </a:cubicBezTo>
                <a:cubicBezTo>
                  <a:pt x="465" y="12"/>
                  <a:pt x="468" y="12"/>
                  <a:pt x="470" y="13"/>
                </a:cubicBezTo>
                <a:cubicBezTo>
                  <a:pt x="470" y="13"/>
                  <a:pt x="470" y="13"/>
                  <a:pt x="470" y="13"/>
                </a:cubicBezTo>
                <a:cubicBezTo>
                  <a:pt x="482" y="17"/>
                  <a:pt x="482" y="17"/>
                  <a:pt x="483" y="17"/>
                </a:cubicBezTo>
                <a:cubicBezTo>
                  <a:pt x="482" y="16"/>
                  <a:pt x="480" y="16"/>
                  <a:pt x="479" y="15"/>
                </a:cubicBezTo>
                <a:cubicBezTo>
                  <a:pt x="480" y="16"/>
                  <a:pt x="480" y="16"/>
                  <a:pt x="480" y="16"/>
                </a:cubicBezTo>
                <a:cubicBezTo>
                  <a:pt x="480" y="16"/>
                  <a:pt x="480" y="16"/>
                  <a:pt x="480" y="16"/>
                </a:cubicBezTo>
                <a:cubicBezTo>
                  <a:pt x="479" y="15"/>
                  <a:pt x="479" y="15"/>
                  <a:pt x="478" y="15"/>
                </a:cubicBezTo>
                <a:cubicBezTo>
                  <a:pt x="479" y="15"/>
                  <a:pt x="479" y="15"/>
                  <a:pt x="479" y="15"/>
                </a:cubicBezTo>
                <a:cubicBezTo>
                  <a:pt x="478" y="15"/>
                  <a:pt x="478" y="15"/>
                  <a:pt x="478" y="15"/>
                </a:cubicBezTo>
                <a:cubicBezTo>
                  <a:pt x="478" y="15"/>
                  <a:pt x="478" y="15"/>
                  <a:pt x="478" y="15"/>
                </a:cubicBezTo>
                <a:cubicBezTo>
                  <a:pt x="478" y="15"/>
                  <a:pt x="477" y="14"/>
                  <a:pt x="476" y="14"/>
                </a:cubicBezTo>
                <a:moveTo>
                  <a:pt x="460" y="10"/>
                </a:moveTo>
                <a:cubicBezTo>
                  <a:pt x="455" y="9"/>
                  <a:pt x="455" y="9"/>
                  <a:pt x="455" y="9"/>
                </a:cubicBezTo>
                <a:cubicBezTo>
                  <a:pt x="455" y="9"/>
                  <a:pt x="456" y="9"/>
                  <a:pt x="457" y="10"/>
                </a:cubicBezTo>
                <a:cubicBezTo>
                  <a:pt x="457" y="10"/>
                  <a:pt x="457" y="10"/>
                  <a:pt x="455" y="9"/>
                </a:cubicBezTo>
                <a:cubicBezTo>
                  <a:pt x="454" y="9"/>
                  <a:pt x="454" y="9"/>
                  <a:pt x="453" y="9"/>
                </a:cubicBezTo>
                <a:cubicBezTo>
                  <a:pt x="453" y="9"/>
                  <a:pt x="453" y="9"/>
                  <a:pt x="453" y="9"/>
                </a:cubicBezTo>
                <a:cubicBezTo>
                  <a:pt x="454" y="9"/>
                  <a:pt x="455" y="9"/>
                  <a:pt x="456" y="10"/>
                </a:cubicBezTo>
                <a:cubicBezTo>
                  <a:pt x="455" y="10"/>
                  <a:pt x="455" y="10"/>
                  <a:pt x="455" y="10"/>
                </a:cubicBezTo>
                <a:cubicBezTo>
                  <a:pt x="456" y="10"/>
                  <a:pt x="457" y="10"/>
                  <a:pt x="458" y="10"/>
                </a:cubicBezTo>
                <a:cubicBezTo>
                  <a:pt x="457" y="10"/>
                  <a:pt x="457" y="10"/>
                  <a:pt x="457" y="10"/>
                </a:cubicBezTo>
                <a:cubicBezTo>
                  <a:pt x="458" y="11"/>
                  <a:pt x="459" y="11"/>
                  <a:pt x="460" y="11"/>
                </a:cubicBezTo>
                <a:cubicBezTo>
                  <a:pt x="461" y="11"/>
                  <a:pt x="461" y="11"/>
                  <a:pt x="461" y="11"/>
                </a:cubicBezTo>
                <a:cubicBezTo>
                  <a:pt x="462" y="11"/>
                  <a:pt x="462" y="11"/>
                  <a:pt x="466" y="13"/>
                </a:cubicBezTo>
                <a:cubicBezTo>
                  <a:pt x="467" y="13"/>
                  <a:pt x="467" y="13"/>
                  <a:pt x="467" y="13"/>
                </a:cubicBezTo>
                <a:cubicBezTo>
                  <a:pt x="468" y="13"/>
                  <a:pt x="469" y="13"/>
                  <a:pt x="470" y="13"/>
                </a:cubicBezTo>
                <a:cubicBezTo>
                  <a:pt x="470" y="13"/>
                  <a:pt x="470" y="13"/>
                  <a:pt x="470" y="13"/>
                </a:cubicBezTo>
                <a:cubicBezTo>
                  <a:pt x="471" y="13"/>
                  <a:pt x="471" y="13"/>
                  <a:pt x="471" y="13"/>
                </a:cubicBezTo>
                <a:cubicBezTo>
                  <a:pt x="471" y="13"/>
                  <a:pt x="471" y="13"/>
                  <a:pt x="471" y="13"/>
                </a:cubicBezTo>
                <a:cubicBezTo>
                  <a:pt x="470" y="13"/>
                  <a:pt x="470" y="13"/>
                  <a:pt x="469" y="13"/>
                </a:cubicBezTo>
                <a:cubicBezTo>
                  <a:pt x="468" y="12"/>
                  <a:pt x="467" y="12"/>
                  <a:pt x="466" y="12"/>
                </a:cubicBezTo>
                <a:cubicBezTo>
                  <a:pt x="464" y="12"/>
                  <a:pt x="462" y="11"/>
                  <a:pt x="460" y="10"/>
                </a:cubicBezTo>
                <a:moveTo>
                  <a:pt x="445" y="7"/>
                </a:moveTo>
                <a:cubicBezTo>
                  <a:pt x="444" y="7"/>
                  <a:pt x="444" y="7"/>
                  <a:pt x="444" y="7"/>
                </a:cubicBezTo>
                <a:cubicBezTo>
                  <a:pt x="444" y="7"/>
                  <a:pt x="444" y="7"/>
                  <a:pt x="444" y="7"/>
                </a:cubicBezTo>
                <a:cubicBezTo>
                  <a:pt x="443" y="7"/>
                  <a:pt x="443" y="7"/>
                  <a:pt x="443" y="7"/>
                </a:cubicBezTo>
                <a:cubicBezTo>
                  <a:pt x="440" y="6"/>
                  <a:pt x="439" y="6"/>
                  <a:pt x="438" y="6"/>
                </a:cubicBezTo>
                <a:cubicBezTo>
                  <a:pt x="440" y="6"/>
                  <a:pt x="441" y="6"/>
                  <a:pt x="442" y="7"/>
                </a:cubicBezTo>
                <a:cubicBezTo>
                  <a:pt x="442" y="7"/>
                  <a:pt x="442" y="7"/>
                  <a:pt x="442" y="7"/>
                </a:cubicBezTo>
                <a:cubicBezTo>
                  <a:pt x="444" y="7"/>
                  <a:pt x="445" y="7"/>
                  <a:pt x="447" y="8"/>
                </a:cubicBezTo>
                <a:cubicBezTo>
                  <a:pt x="447" y="8"/>
                  <a:pt x="447" y="8"/>
                  <a:pt x="447" y="8"/>
                </a:cubicBezTo>
                <a:cubicBezTo>
                  <a:pt x="450" y="9"/>
                  <a:pt x="450" y="9"/>
                  <a:pt x="450" y="9"/>
                </a:cubicBezTo>
                <a:cubicBezTo>
                  <a:pt x="450" y="9"/>
                  <a:pt x="450" y="9"/>
                  <a:pt x="450" y="9"/>
                </a:cubicBezTo>
                <a:cubicBezTo>
                  <a:pt x="450" y="9"/>
                  <a:pt x="450" y="9"/>
                  <a:pt x="450" y="9"/>
                </a:cubicBezTo>
                <a:cubicBezTo>
                  <a:pt x="451" y="9"/>
                  <a:pt x="452" y="9"/>
                  <a:pt x="452" y="9"/>
                </a:cubicBezTo>
                <a:cubicBezTo>
                  <a:pt x="454" y="9"/>
                  <a:pt x="454" y="9"/>
                  <a:pt x="454" y="9"/>
                </a:cubicBezTo>
                <a:cubicBezTo>
                  <a:pt x="454" y="9"/>
                  <a:pt x="453" y="9"/>
                  <a:pt x="452" y="9"/>
                </a:cubicBezTo>
                <a:cubicBezTo>
                  <a:pt x="453" y="9"/>
                  <a:pt x="453" y="9"/>
                  <a:pt x="453" y="9"/>
                </a:cubicBezTo>
                <a:cubicBezTo>
                  <a:pt x="452" y="9"/>
                  <a:pt x="452" y="9"/>
                  <a:pt x="451" y="9"/>
                </a:cubicBezTo>
                <a:cubicBezTo>
                  <a:pt x="451" y="8"/>
                  <a:pt x="451" y="8"/>
                  <a:pt x="451" y="8"/>
                </a:cubicBezTo>
                <a:cubicBezTo>
                  <a:pt x="451" y="8"/>
                  <a:pt x="451" y="8"/>
                  <a:pt x="449" y="8"/>
                </a:cubicBezTo>
                <a:cubicBezTo>
                  <a:pt x="448" y="8"/>
                  <a:pt x="447" y="7"/>
                  <a:pt x="446" y="7"/>
                </a:cubicBezTo>
                <a:cubicBezTo>
                  <a:pt x="446" y="7"/>
                  <a:pt x="446" y="7"/>
                  <a:pt x="446" y="7"/>
                </a:cubicBezTo>
                <a:cubicBezTo>
                  <a:pt x="446" y="7"/>
                  <a:pt x="445" y="7"/>
                  <a:pt x="445" y="7"/>
                </a:cubicBezTo>
                <a:moveTo>
                  <a:pt x="459" y="11"/>
                </a:moveTo>
                <a:cubicBezTo>
                  <a:pt x="458" y="10"/>
                  <a:pt x="458" y="10"/>
                  <a:pt x="458" y="10"/>
                </a:cubicBezTo>
                <a:cubicBezTo>
                  <a:pt x="457" y="10"/>
                  <a:pt x="457" y="10"/>
                  <a:pt x="457" y="10"/>
                </a:cubicBezTo>
                <a:cubicBezTo>
                  <a:pt x="456" y="10"/>
                  <a:pt x="456" y="10"/>
                  <a:pt x="456" y="10"/>
                </a:cubicBezTo>
                <a:cubicBezTo>
                  <a:pt x="456" y="10"/>
                  <a:pt x="456" y="10"/>
                  <a:pt x="456" y="10"/>
                </a:cubicBezTo>
                <a:cubicBezTo>
                  <a:pt x="455" y="10"/>
                  <a:pt x="454" y="10"/>
                  <a:pt x="454" y="10"/>
                </a:cubicBezTo>
                <a:cubicBezTo>
                  <a:pt x="454" y="10"/>
                  <a:pt x="454" y="10"/>
                  <a:pt x="454" y="10"/>
                </a:cubicBezTo>
                <a:cubicBezTo>
                  <a:pt x="453" y="9"/>
                  <a:pt x="453" y="9"/>
                  <a:pt x="453" y="9"/>
                </a:cubicBezTo>
                <a:cubicBezTo>
                  <a:pt x="454" y="10"/>
                  <a:pt x="454" y="10"/>
                  <a:pt x="454" y="10"/>
                </a:cubicBezTo>
                <a:cubicBezTo>
                  <a:pt x="454" y="10"/>
                  <a:pt x="454" y="10"/>
                  <a:pt x="454" y="10"/>
                </a:cubicBezTo>
                <a:cubicBezTo>
                  <a:pt x="454" y="10"/>
                  <a:pt x="454" y="10"/>
                  <a:pt x="454" y="10"/>
                </a:cubicBezTo>
                <a:cubicBezTo>
                  <a:pt x="457" y="10"/>
                  <a:pt x="457" y="10"/>
                  <a:pt x="458" y="11"/>
                </a:cubicBezTo>
                <a:cubicBezTo>
                  <a:pt x="458" y="11"/>
                  <a:pt x="458" y="11"/>
                  <a:pt x="458" y="11"/>
                </a:cubicBezTo>
                <a:cubicBezTo>
                  <a:pt x="458" y="11"/>
                  <a:pt x="459" y="11"/>
                  <a:pt x="460" y="11"/>
                </a:cubicBezTo>
                <a:cubicBezTo>
                  <a:pt x="460" y="11"/>
                  <a:pt x="460" y="11"/>
                  <a:pt x="460" y="11"/>
                </a:cubicBezTo>
                <a:cubicBezTo>
                  <a:pt x="460" y="11"/>
                  <a:pt x="459" y="11"/>
                  <a:pt x="459" y="11"/>
                </a:cubicBezTo>
                <a:moveTo>
                  <a:pt x="440" y="6"/>
                </a:moveTo>
                <a:cubicBezTo>
                  <a:pt x="440" y="6"/>
                  <a:pt x="437" y="6"/>
                  <a:pt x="436" y="6"/>
                </a:cubicBezTo>
                <a:cubicBezTo>
                  <a:pt x="437" y="6"/>
                  <a:pt x="437" y="6"/>
                  <a:pt x="437" y="6"/>
                </a:cubicBezTo>
                <a:cubicBezTo>
                  <a:pt x="437" y="6"/>
                  <a:pt x="436" y="6"/>
                  <a:pt x="436" y="6"/>
                </a:cubicBezTo>
                <a:cubicBezTo>
                  <a:pt x="437" y="6"/>
                  <a:pt x="437" y="6"/>
                  <a:pt x="437" y="6"/>
                </a:cubicBezTo>
                <a:cubicBezTo>
                  <a:pt x="438" y="6"/>
                  <a:pt x="439" y="6"/>
                  <a:pt x="440" y="6"/>
                </a:cubicBezTo>
                <a:cubicBezTo>
                  <a:pt x="440" y="7"/>
                  <a:pt x="441" y="7"/>
                  <a:pt x="442" y="7"/>
                </a:cubicBezTo>
                <a:cubicBezTo>
                  <a:pt x="442" y="7"/>
                  <a:pt x="442" y="7"/>
                  <a:pt x="442" y="7"/>
                </a:cubicBezTo>
                <a:cubicBezTo>
                  <a:pt x="441" y="7"/>
                  <a:pt x="441" y="7"/>
                  <a:pt x="440" y="6"/>
                </a:cubicBezTo>
                <a:moveTo>
                  <a:pt x="487" y="60"/>
                </a:moveTo>
                <a:cubicBezTo>
                  <a:pt x="487" y="59"/>
                  <a:pt x="487" y="59"/>
                  <a:pt x="486" y="59"/>
                </a:cubicBezTo>
                <a:cubicBezTo>
                  <a:pt x="485" y="59"/>
                  <a:pt x="485" y="59"/>
                  <a:pt x="485" y="59"/>
                </a:cubicBezTo>
                <a:cubicBezTo>
                  <a:pt x="484" y="58"/>
                  <a:pt x="484" y="58"/>
                  <a:pt x="484" y="58"/>
                </a:cubicBezTo>
                <a:cubicBezTo>
                  <a:pt x="483" y="58"/>
                  <a:pt x="482" y="58"/>
                  <a:pt x="480" y="58"/>
                </a:cubicBezTo>
                <a:cubicBezTo>
                  <a:pt x="481" y="58"/>
                  <a:pt x="481" y="58"/>
                  <a:pt x="481" y="58"/>
                </a:cubicBezTo>
                <a:cubicBezTo>
                  <a:pt x="482" y="59"/>
                  <a:pt x="482" y="59"/>
                  <a:pt x="482" y="59"/>
                </a:cubicBezTo>
                <a:cubicBezTo>
                  <a:pt x="483" y="60"/>
                  <a:pt x="483" y="61"/>
                  <a:pt x="484" y="62"/>
                </a:cubicBezTo>
                <a:cubicBezTo>
                  <a:pt x="485" y="62"/>
                  <a:pt x="485" y="62"/>
                  <a:pt x="486" y="62"/>
                </a:cubicBezTo>
                <a:cubicBezTo>
                  <a:pt x="487" y="62"/>
                  <a:pt x="486" y="62"/>
                  <a:pt x="486" y="61"/>
                </a:cubicBezTo>
                <a:cubicBezTo>
                  <a:pt x="486" y="61"/>
                  <a:pt x="486" y="61"/>
                  <a:pt x="486" y="61"/>
                </a:cubicBezTo>
                <a:cubicBezTo>
                  <a:pt x="486" y="61"/>
                  <a:pt x="486" y="61"/>
                  <a:pt x="486" y="61"/>
                </a:cubicBezTo>
                <a:cubicBezTo>
                  <a:pt x="487" y="61"/>
                  <a:pt x="487" y="61"/>
                  <a:pt x="487" y="61"/>
                </a:cubicBezTo>
                <a:cubicBezTo>
                  <a:pt x="487" y="61"/>
                  <a:pt x="487" y="61"/>
                  <a:pt x="487" y="61"/>
                </a:cubicBezTo>
                <a:cubicBezTo>
                  <a:pt x="487" y="60"/>
                  <a:pt x="487" y="60"/>
                  <a:pt x="487" y="60"/>
                </a:cubicBezTo>
                <a:moveTo>
                  <a:pt x="473" y="23"/>
                </a:moveTo>
                <a:cubicBezTo>
                  <a:pt x="471" y="22"/>
                  <a:pt x="471" y="22"/>
                  <a:pt x="468" y="21"/>
                </a:cubicBezTo>
                <a:cubicBezTo>
                  <a:pt x="468" y="21"/>
                  <a:pt x="468" y="21"/>
                  <a:pt x="468" y="21"/>
                </a:cubicBezTo>
                <a:cubicBezTo>
                  <a:pt x="468" y="21"/>
                  <a:pt x="468" y="21"/>
                  <a:pt x="468" y="21"/>
                </a:cubicBezTo>
                <a:cubicBezTo>
                  <a:pt x="468" y="21"/>
                  <a:pt x="468" y="21"/>
                  <a:pt x="467" y="21"/>
                </a:cubicBezTo>
                <a:cubicBezTo>
                  <a:pt x="468" y="22"/>
                  <a:pt x="469" y="22"/>
                  <a:pt x="470" y="23"/>
                </a:cubicBezTo>
                <a:cubicBezTo>
                  <a:pt x="470" y="23"/>
                  <a:pt x="470" y="23"/>
                  <a:pt x="470" y="23"/>
                </a:cubicBezTo>
                <a:cubicBezTo>
                  <a:pt x="469" y="23"/>
                  <a:pt x="469" y="23"/>
                  <a:pt x="469" y="23"/>
                </a:cubicBezTo>
                <a:cubicBezTo>
                  <a:pt x="469" y="23"/>
                  <a:pt x="470" y="23"/>
                  <a:pt x="470" y="23"/>
                </a:cubicBezTo>
                <a:cubicBezTo>
                  <a:pt x="469" y="23"/>
                  <a:pt x="469" y="23"/>
                  <a:pt x="469" y="23"/>
                </a:cubicBezTo>
                <a:cubicBezTo>
                  <a:pt x="469" y="24"/>
                  <a:pt x="469" y="24"/>
                  <a:pt x="469" y="24"/>
                </a:cubicBezTo>
                <a:cubicBezTo>
                  <a:pt x="469" y="24"/>
                  <a:pt x="469" y="24"/>
                  <a:pt x="469" y="24"/>
                </a:cubicBezTo>
                <a:cubicBezTo>
                  <a:pt x="469" y="24"/>
                  <a:pt x="469" y="24"/>
                  <a:pt x="469" y="24"/>
                </a:cubicBezTo>
                <a:cubicBezTo>
                  <a:pt x="468" y="24"/>
                  <a:pt x="468" y="24"/>
                  <a:pt x="467" y="24"/>
                </a:cubicBezTo>
                <a:cubicBezTo>
                  <a:pt x="467" y="24"/>
                  <a:pt x="467" y="24"/>
                  <a:pt x="467" y="24"/>
                </a:cubicBezTo>
                <a:cubicBezTo>
                  <a:pt x="467" y="24"/>
                  <a:pt x="467" y="24"/>
                  <a:pt x="467" y="24"/>
                </a:cubicBezTo>
                <a:cubicBezTo>
                  <a:pt x="466" y="24"/>
                  <a:pt x="466" y="24"/>
                  <a:pt x="466" y="24"/>
                </a:cubicBezTo>
                <a:cubicBezTo>
                  <a:pt x="466" y="24"/>
                  <a:pt x="466" y="24"/>
                  <a:pt x="466" y="24"/>
                </a:cubicBezTo>
                <a:cubicBezTo>
                  <a:pt x="466" y="25"/>
                  <a:pt x="466" y="25"/>
                  <a:pt x="468" y="26"/>
                </a:cubicBezTo>
                <a:cubicBezTo>
                  <a:pt x="467" y="26"/>
                  <a:pt x="466" y="26"/>
                  <a:pt x="466" y="26"/>
                </a:cubicBezTo>
                <a:cubicBezTo>
                  <a:pt x="466" y="26"/>
                  <a:pt x="466" y="26"/>
                  <a:pt x="467" y="27"/>
                </a:cubicBezTo>
                <a:cubicBezTo>
                  <a:pt x="467" y="27"/>
                  <a:pt x="467" y="27"/>
                  <a:pt x="467" y="27"/>
                </a:cubicBezTo>
                <a:cubicBezTo>
                  <a:pt x="467" y="27"/>
                  <a:pt x="467" y="27"/>
                  <a:pt x="466" y="28"/>
                </a:cubicBezTo>
                <a:cubicBezTo>
                  <a:pt x="466" y="28"/>
                  <a:pt x="466" y="28"/>
                  <a:pt x="469" y="30"/>
                </a:cubicBezTo>
                <a:cubicBezTo>
                  <a:pt x="468" y="30"/>
                  <a:pt x="467" y="29"/>
                  <a:pt x="467" y="30"/>
                </a:cubicBezTo>
                <a:cubicBezTo>
                  <a:pt x="468" y="30"/>
                  <a:pt x="469" y="31"/>
                  <a:pt x="470" y="32"/>
                </a:cubicBezTo>
                <a:cubicBezTo>
                  <a:pt x="470" y="33"/>
                  <a:pt x="470" y="33"/>
                  <a:pt x="470" y="33"/>
                </a:cubicBezTo>
                <a:cubicBezTo>
                  <a:pt x="471" y="33"/>
                  <a:pt x="471" y="33"/>
                  <a:pt x="472" y="34"/>
                </a:cubicBezTo>
                <a:cubicBezTo>
                  <a:pt x="471" y="34"/>
                  <a:pt x="471" y="33"/>
                  <a:pt x="470" y="34"/>
                </a:cubicBezTo>
                <a:cubicBezTo>
                  <a:pt x="470" y="34"/>
                  <a:pt x="470" y="34"/>
                  <a:pt x="470" y="35"/>
                </a:cubicBezTo>
                <a:cubicBezTo>
                  <a:pt x="470" y="35"/>
                  <a:pt x="472" y="37"/>
                  <a:pt x="472" y="36"/>
                </a:cubicBezTo>
                <a:cubicBezTo>
                  <a:pt x="472" y="36"/>
                  <a:pt x="472" y="36"/>
                  <a:pt x="474" y="37"/>
                </a:cubicBezTo>
                <a:cubicBezTo>
                  <a:pt x="474" y="37"/>
                  <a:pt x="474" y="37"/>
                  <a:pt x="474" y="37"/>
                </a:cubicBezTo>
                <a:cubicBezTo>
                  <a:pt x="475" y="37"/>
                  <a:pt x="475" y="37"/>
                  <a:pt x="475" y="37"/>
                </a:cubicBezTo>
                <a:cubicBezTo>
                  <a:pt x="474" y="38"/>
                  <a:pt x="473" y="37"/>
                  <a:pt x="473" y="38"/>
                </a:cubicBezTo>
                <a:cubicBezTo>
                  <a:pt x="473" y="38"/>
                  <a:pt x="474" y="39"/>
                  <a:pt x="475" y="39"/>
                </a:cubicBezTo>
                <a:cubicBezTo>
                  <a:pt x="474" y="39"/>
                  <a:pt x="473" y="39"/>
                  <a:pt x="473" y="40"/>
                </a:cubicBezTo>
                <a:cubicBezTo>
                  <a:pt x="474" y="41"/>
                  <a:pt x="475" y="41"/>
                  <a:pt x="475" y="42"/>
                </a:cubicBezTo>
                <a:cubicBezTo>
                  <a:pt x="475" y="42"/>
                  <a:pt x="475" y="42"/>
                  <a:pt x="476" y="43"/>
                </a:cubicBezTo>
                <a:cubicBezTo>
                  <a:pt x="475" y="43"/>
                  <a:pt x="475" y="43"/>
                  <a:pt x="475" y="43"/>
                </a:cubicBezTo>
                <a:cubicBezTo>
                  <a:pt x="475" y="43"/>
                  <a:pt x="475" y="43"/>
                  <a:pt x="476" y="44"/>
                </a:cubicBezTo>
                <a:cubicBezTo>
                  <a:pt x="476" y="44"/>
                  <a:pt x="476" y="44"/>
                  <a:pt x="476" y="44"/>
                </a:cubicBezTo>
                <a:cubicBezTo>
                  <a:pt x="477" y="46"/>
                  <a:pt x="478" y="46"/>
                  <a:pt x="479" y="47"/>
                </a:cubicBezTo>
                <a:cubicBezTo>
                  <a:pt x="479" y="47"/>
                  <a:pt x="480" y="47"/>
                  <a:pt x="480" y="47"/>
                </a:cubicBezTo>
                <a:cubicBezTo>
                  <a:pt x="480" y="47"/>
                  <a:pt x="480" y="47"/>
                  <a:pt x="480" y="47"/>
                </a:cubicBezTo>
                <a:cubicBezTo>
                  <a:pt x="480" y="47"/>
                  <a:pt x="480" y="47"/>
                  <a:pt x="480" y="47"/>
                </a:cubicBezTo>
                <a:cubicBezTo>
                  <a:pt x="481" y="47"/>
                  <a:pt x="481" y="47"/>
                  <a:pt x="482" y="48"/>
                </a:cubicBezTo>
                <a:cubicBezTo>
                  <a:pt x="482" y="47"/>
                  <a:pt x="482" y="47"/>
                  <a:pt x="481" y="47"/>
                </a:cubicBezTo>
                <a:cubicBezTo>
                  <a:pt x="484" y="48"/>
                  <a:pt x="485" y="48"/>
                  <a:pt x="486" y="49"/>
                </a:cubicBezTo>
                <a:cubicBezTo>
                  <a:pt x="486" y="50"/>
                  <a:pt x="486" y="50"/>
                  <a:pt x="486" y="50"/>
                </a:cubicBezTo>
                <a:cubicBezTo>
                  <a:pt x="487" y="51"/>
                  <a:pt x="487" y="51"/>
                  <a:pt x="487" y="51"/>
                </a:cubicBezTo>
                <a:cubicBezTo>
                  <a:pt x="488" y="51"/>
                  <a:pt x="488" y="51"/>
                  <a:pt x="488" y="51"/>
                </a:cubicBezTo>
                <a:cubicBezTo>
                  <a:pt x="488" y="51"/>
                  <a:pt x="489" y="51"/>
                  <a:pt x="490" y="51"/>
                </a:cubicBezTo>
                <a:cubicBezTo>
                  <a:pt x="492" y="51"/>
                  <a:pt x="494" y="52"/>
                  <a:pt x="495" y="52"/>
                </a:cubicBezTo>
                <a:cubicBezTo>
                  <a:pt x="495" y="52"/>
                  <a:pt x="496" y="52"/>
                  <a:pt x="496" y="52"/>
                </a:cubicBezTo>
                <a:cubicBezTo>
                  <a:pt x="496" y="52"/>
                  <a:pt x="496" y="52"/>
                  <a:pt x="497" y="52"/>
                </a:cubicBezTo>
                <a:cubicBezTo>
                  <a:pt x="496" y="52"/>
                  <a:pt x="496" y="51"/>
                  <a:pt x="495" y="51"/>
                </a:cubicBezTo>
                <a:cubicBezTo>
                  <a:pt x="495" y="51"/>
                  <a:pt x="495" y="51"/>
                  <a:pt x="487" y="46"/>
                </a:cubicBezTo>
                <a:cubicBezTo>
                  <a:pt x="486" y="45"/>
                  <a:pt x="484" y="44"/>
                  <a:pt x="483" y="43"/>
                </a:cubicBezTo>
                <a:cubicBezTo>
                  <a:pt x="483" y="43"/>
                  <a:pt x="483" y="43"/>
                  <a:pt x="483" y="43"/>
                </a:cubicBezTo>
                <a:cubicBezTo>
                  <a:pt x="483" y="42"/>
                  <a:pt x="483" y="42"/>
                  <a:pt x="481" y="41"/>
                </a:cubicBezTo>
                <a:cubicBezTo>
                  <a:pt x="480" y="40"/>
                  <a:pt x="480" y="40"/>
                  <a:pt x="480" y="40"/>
                </a:cubicBezTo>
                <a:cubicBezTo>
                  <a:pt x="480" y="40"/>
                  <a:pt x="480" y="40"/>
                  <a:pt x="480" y="40"/>
                </a:cubicBezTo>
                <a:cubicBezTo>
                  <a:pt x="480" y="39"/>
                  <a:pt x="480" y="39"/>
                  <a:pt x="479" y="39"/>
                </a:cubicBezTo>
                <a:cubicBezTo>
                  <a:pt x="479" y="38"/>
                  <a:pt x="479" y="38"/>
                  <a:pt x="479" y="38"/>
                </a:cubicBezTo>
                <a:cubicBezTo>
                  <a:pt x="479" y="38"/>
                  <a:pt x="479" y="38"/>
                  <a:pt x="479" y="38"/>
                </a:cubicBezTo>
                <a:cubicBezTo>
                  <a:pt x="479" y="38"/>
                  <a:pt x="479" y="38"/>
                  <a:pt x="479" y="38"/>
                </a:cubicBezTo>
                <a:cubicBezTo>
                  <a:pt x="479" y="37"/>
                  <a:pt x="479" y="37"/>
                  <a:pt x="479" y="37"/>
                </a:cubicBezTo>
                <a:cubicBezTo>
                  <a:pt x="479" y="37"/>
                  <a:pt x="479" y="37"/>
                  <a:pt x="479" y="37"/>
                </a:cubicBezTo>
                <a:cubicBezTo>
                  <a:pt x="479" y="37"/>
                  <a:pt x="479" y="37"/>
                  <a:pt x="478" y="36"/>
                </a:cubicBezTo>
                <a:cubicBezTo>
                  <a:pt x="478" y="35"/>
                  <a:pt x="477" y="35"/>
                  <a:pt x="477" y="35"/>
                </a:cubicBezTo>
                <a:cubicBezTo>
                  <a:pt x="477" y="35"/>
                  <a:pt x="477" y="35"/>
                  <a:pt x="477" y="35"/>
                </a:cubicBezTo>
                <a:cubicBezTo>
                  <a:pt x="477" y="34"/>
                  <a:pt x="475" y="33"/>
                  <a:pt x="474" y="32"/>
                </a:cubicBezTo>
                <a:cubicBezTo>
                  <a:pt x="475" y="32"/>
                  <a:pt x="475" y="32"/>
                  <a:pt x="476" y="32"/>
                </a:cubicBezTo>
                <a:cubicBezTo>
                  <a:pt x="475" y="31"/>
                  <a:pt x="475" y="31"/>
                  <a:pt x="475" y="31"/>
                </a:cubicBezTo>
                <a:cubicBezTo>
                  <a:pt x="476" y="31"/>
                  <a:pt x="476" y="31"/>
                  <a:pt x="476" y="31"/>
                </a:cubicBezTo>
                <a:cubicBezTo>
                  <a:pt x="475" y="31"/>
                  <a:pt x="475" y="31"/>
                  <a:pt x="475" y="31"/>
                </a:cubicBezTo>
                <a:cubicBezTo>
                  <a:pt x="475" y="30"/>
                  <a:pt x="475" y="30"/>
                  <a:pt x="475" y="30"/>
                </a:cubicBezTo>
                <a:cubicBezTo>
                  <a:pt x="475" y="30"/>
                  <a:pt x="475" y="30"/>
                  <a:pt x="475" y="30"/>
                </a:cubicBezTo>
                <a:cubicBezTo>
                  <a:pt x="475" y="29"/>
                  <a:pt x="473" y="29"/>
                  <a:pt x="472" y="28"/>
                </a:cubicBezTo>
                <a:cubicBezTo>
                  <a:pt x="473" y="27"/>
                  <a:pt x="473" y="28"/>
                  <a:pt x="474" y="28"/>
                </a:cubicBezTo>
                <a:cubicBezTo>
                  <a:pt x="474" y="27"/>
                  <a:pt x="473" y="27"/>
                  <a:pt x="473" y="27"/>
                </a:cubicBezTo>
                <a:cubicBezTo>
                  <a:pt x="473" y="27"/>
                  <a:pt x="473" y="27"/>
                  <a:pt x="473" y="27"/>
                </a:cubicBezTo>
                <a:cubicBezTo>
                  <a:pt x="473" y="26"/>
                  <a:pt x="473" y="26"/>
                  <a:pt x="473" y="26"/>
                </a:cubicBezTo>
                <a:cubicBezTo>
                  <a:pt x="474" y="26"/>
                  <a:pt x="474" y="26"/>
                  <a:pt x="475" y="26"/>
                </a:cubicBezTo>
                <a:cubicBezTo>
                  <a:pt x="475" y="26"/>
                  <a:pt x="474" y="26"/>
                  <a:pt x="474" y="26"/>
                </a:cubicBezTo>
                <a:cubicBezTo>
                  <a:pt x="475" y="25"/>
                  <a:pt x="475" y="25"/>
                  <a:pt x="475" y="25"/>
                </a:cubicBezTo>
                <a:cubicBezTo>
                  <a:pt x="474" y="25"/>
                  <a:pt x="474" y="25"/>
                  <a:pt x="474" y="25"/>
                </a:cubicBezTo>
                <a:cubicBezTo>
                  <a:pt x="475" y="25"/>
                  <a:pt x="475" y="25"/>
                  <a:pt x="476" y="25"/>
                </a:cubicBezTo>
                <a:cubicBezTo>
                  <a:pt x="475" y="24"/>
                  <a:pt x="475" y="24"/>
                  <a:pt x="473" y="23"/>
                </a:cubicBezTo>
                <a:cubicBezTo>
                  <a:pt x="473" y="23"/>
                  <a:pt x="473" y="23"/>
                  <a:pt x="473" y="23"/>
                </a:cubicBezTo>
                <a:cubicBezTo>
                  <a:pt x="474" y="23"/>
                  <a:pt x="474" y="23"/>
                  <a:pt x="474" y="23"/>
                </a:cubicBezTo>
                <a:cubicBezTo>
                  <a:pt x="474" y="23"/>
                  <a:pt x="473" y="23"/>
                  <a:pt x="473" y="23"/>
                </a:cubicBezTo>
                <a:moveTo>
                  <a:pt x="504" y="38"/>
                </a:moveTo>
                <a:cubicBezTo>
                  <a:pt x="503" y="37"/>
                  <a:pt x="501" y="36"/>
                  <a:pt x="501" y="36"/>
                </a:cubicBezTo>
                <a:cubicBezTo>
                  <a:pt x="500" y="36"/>
                  <a:pt x="500" y="36"/>
                  <a:pt x="500" y="36"/>
                </a:cubicBezTo>
                <a:cubicBezTo>
                  <a:pt x="500" y="36"/>
                  <a:pt x="500" y="36"/>
                  <a:pt x="500" y="36"/>
                </a:cubicBezTo>
                <a:cubicBezTo>
                  <a:pt x="501" y="37"/>
                  <a:pt x="501" y="37"/>
                  <a:pt x="501" y="37"/>
                </a:cubicBezTo>
                <a:cubicBezTo>
                  <a:pt x="502" y="38"/>
                  <a:pt x="502" y="38"/>
                  <a:pt x="502" y="38"/>
                </a:cubicBezTo>
                <a:cubicBezTo>
                  <a:pt x="503" y="39"/>
                  <a:pt x="503" y="39"/>
                  <a:pt x="503" y="39"/>
                </a:cubicBezTo>
                <a:cubicBezTo>
                  <a:pt x="504" y="39"/>
                  <a:pt x="504" y="39"/>
                  <a:pt x="504" y="39"/>
                </a:cubicBezTo>
                <a:cubicBezTo>
                  <a:pt x="504" y="39"/>
                  <a:pt x="504" y="39"/>
                  <a:pt x="504" y="39"/>
                </a:cubicBezTo>
                <a:cubicBezTo>
                  <a:pt x="504" y="39"/>
                  <a:pt x="504" y="39"/>
                  <a:pt x="504" y="39"/>
                </a:cubicBezTo>
                <a:cubicBezTo>
                  <a:pt x="504" y="38"/>
                  <a:pt x="504" y="38"/>
                  <a:pt x="504" y="38"/>
                </a:cubicBezTo>
                <a:cubicBezTo>
                  <a:pt x="504" y="38"/>
                  <a:pt x="504" y="38"/>
                  <a:pt x="504" y="38"/>
                </a:cubicBezTo>
                <a:cubicBezTo>
                  <a:pt x="504" y="38"/>
                  <a:pt x="504" y="38"/>
                  <a:pt x="504" y="38"/>
                </a:cubicBezTo>
                <a:cubicBezTo>
                  <a:pt x="505" y="38"/>
                  <a:pt x="505" y="38"/>
                  <a:pt x="505" y="38"/>
                </a:cubicBezTo>
                <a:cubicBezTo>
                  <a:pt x="505" y="38"/>
                  <a:pt x="504" y="38"/>
                  <a:pt x="504" y="38"/>
                </a:cubicBezTo>
                <a:moveTo>
                  <a:pt x="428" y="7"/>
                </a:moveTo>
                <a:cubicBezTo>
                  <a:pt x="428" y="7"/>
                  <a:pt x="428" y="7"/>
                  <a:pt x="428" y="7"/>
                </a:cubicBezTo>
                <a:cubicBezTo>
                  <a:pt x="428" y="7"/>
                  <a:pt x="427" y="6"/>
                  <a:pt x="426" y="6"/>
                </a:cubicBezTo>
                <a:cubicBezTo>
                  <a:pt x="426" y="6"/>
                  <a:pt x="426" y="6"/>
                  <a:pt x="426" y="6"/>
                </a:cubicBezTo>
                <a:cubicBezTo>
                  <a:pt x="426" y="6"/>
                  <a:pt x="426" y="6"/>
                  <a:pt x="426" y="6"/>
                </a:cubicBezTo>
                <a:cubicBezTo>
                  <a:pt x="426" y="6"/>
                  <a:pt x="426" y="6"/>
                  <a:pt x="426" y="6"/>
                </a:cubicBezTo>
                <a:cubicBezTo>
                  <a:pt x="427" y="7"/>
                  <a:pt x="427" y="7"/>
                  <a:pt x="427" y="7"/>
                </a:cubicBezTo>
                <a:cubicBezTo>
                  <a:pt x="426" y="7"/>
                  <a:pt x="426" y="7"/>
                  <a:pt x="426" y="7"/>
                </a:cubicBezTo>
                <a:cubicBezTo>
                  <a:pt x="426" y="7"/>
                  <a:pt x="427" y="7"/>
                  <a:pt x="427" y="7"/>
                </a:cubicBezTo>
                <a:cubicBezTo>
                  <a:pt x="427" y="7"/>
                  <a:pt x="427" y="7"/>
                  <a:pt x="427" y="7"/>
                </a:cubicBezTo>
                <a:cubicBezTo>
                  <a:pt x="427" y="7"/>
                  <a:pt x="431" y="8"/>
                  <a:pt x="431" y="8"/>
                </a:cubicBezTo>
                <a:cubicBezTo>
                  <a:pt x="431" y="8"/>
                  <a:pt x="431" y="8"/>
                  <a:pt x="431" y="8"/>
                </a:cubicBezTo>
                <a:cubicBezTo>
                  <a:pt x="431" y="8"/>
                  <a:pt x="431" y="8"/>
                  <a:pt x="429" y="7"/>
                </a:cubicBezTo>
                <a:cubicBezTo>
                  <a:pt x="429" y="7"/>
                  <a:pt x="429" y="7"/>
                  <a:pt x="429" y="7"/>
                </a:cubicBezTo>
                <a:cubicBezTo>
                  <a:pt x="428" y="7"/>
                  <a:pt x="428" y="7"/>
                  <a:pt x="428" y="7"/>
                </a:cubicBezTo>
                <a:moveTo>
                  <a:pt x="431" y="8"/>
                </a:moveTo>
                <a:cubicBezTo>
                  <a:pt x="430" y="8"/>
                  <a:pt x="430" y="8"/>
                  <a:pt x="429" y="8"/>
                </a:cubicBezTo>
                <a:cubicBezTo>
                  <a:pt x="429" y="8"/>
                  <a:pt x="429" y="8"/>
                  <a:pt x="428" y="8"/>
                </a:cubicBezTo>
                <a:cubicBezTo>
                  <a:pt x="427" y="7"/>
                  <a:pt x="426" y="7"/>
                  <a:pt x="425" y="7"/>
                </a:cubicBezTo>
                <a:cubicBezTo>
                  <a:pt x="424" y="6"/>
                  <a:pt x="424" y="6"/>
                  <a:pt x="424" y="6"/>
                </a:cubicBezTo>
                <a:cubicBezTo>
                  <a:pt x="424" y="6"/>
                  <a:pt x="424" y="6"/>
                  <a:pt x="424" y="6"/>
                </a:cubicBezTo>
                <a:cubicBezTo>
                  <a:pt x="424" y="6"/>
                  <a:pt x="424" y="6"/>
                  <a:pt x="424" y="7"/>
                </a:cubicBezTo>
                <a:cubicBezTo>
                  <a:pt x="425" y="7"/>
                  <a:pt x="425" y="7"/>
                  <a:pt x="426" y="7"/>
                </a:cubicBezTo>
                <a:cubicBezTo>
                  <a:pt x="425" y="7"/>
                  <a:pt x="425" y="7"/>
                  <a:pt x="425" y="7"/>
                </a:cubicBezTo>
                <a:cubicBezTo>
                  <a:pt x="425" y="7"/>
                  <a:pt x="426" y="7"/>
                  <a:pt x="426" y="7"/>
                </a:cubicBezTo>
                <a:cubicBezTo>
                  <a:pt x="426" y="7"/>
                  <a:pt x="426" y="7"/>
                  <a:pt x="426" y="7"/>
                </a:cubicBezTo>
                <a:cubicBezTo>
                  <a:pt x="427" y="8"/>
                  <a:pt x="427" y="8"/>
                  <a:pt x="428" y="8"/>
                </a:cubicBezTo>
                <a:cubicBezTo>
                  <a:pt x="428" y="8"/>
                  <a:pt x="429" y="8"/>
                  <a:pt x="430" y="9"/>
                </a:cubicBezTo>
                <a:cubicBezTo>
                  <a:pt x="430" y="8"/>
                  <a:pt x="430" y="8"/>
                  <a:pt x="430" y="8"/>
                </a:cubicBezTo>
                <a:cubicBezTo>
                  <a:pt x="429" y="8"/>
                  <a:pt x="429" y="8"/>
                  <a:pt x="429" y="8"/>
                </a:cubicBezTo>
                <a:cubicBezTo>
                  <a:pt x="430" y="8"/>
                  <a:pt x="430" y="8"/>
                  <a:pt x="430" y="8"/>
                </a:cubicBezTo>
                <a:cubicBezTo>
                  <a:pt x="430" y="8"/>
                  <a:pt x="430" y="8"/>
                  <a:pt x="430" y="8"/>
                </a:cubicBezTo>
                <a:cubicBezTo>
                  <a:pt x="430" y="8"/>
                  <a:pt x="430" y="8"/>
                  <a:pt x="431" y="8"/>
                </a:cubicBezTo>
                <a:cubicBezTo>
                  <a:pt x="431" y="8"/>
                  <a:pt x="431" y="8"/>
                  <a:pt x="431" y="8"/>
                </a:cubicBezTo>
                <a:moveTo>
                  <a:pt x="433" y="10"/>
                </a:moveTo>
                <a:cubicBezTo>
                  <a:pt x="433" y="10"/>
                  <a:pt x="432" y="9"/>
                  <a:pt x="432" y="9"/>
                </a:cubicBezTo>
                <a:cubicBezTo>
                  <a:pt x="432" y="9"/>
                  <a:pt x="432" y="9"/>
                  <a:pt x="432" y="9"/>
                </a:cubicBezTo>
                <a:cubicBezTo>
                  <a:pt x="432" y="9"/>
                  <a:pt x="432" y="9"/>
                  <a:pt x="432" y="9"/>
                </a:cubicBezTo>
                <a:cubicBezTo>
                  <a:pt x="432" y="9"/>
                  <a:pt x="432" y="9"/>
                  <a:pt x="432" y="9"/>
                </a:cubicBezTo>
                <a:cubicBezTo>
                  <a:pt x="432" y="9"/>
                  <a:pt x="432" y="9"/>
                  <a:pt x="432" y="9"/>
                </a:cubicBezTo>
                <a:cubicBezTo>
                  <a:pt x="432" y="10"/>
                  <a:pt x="432" y="10"/>
                  <a:pt x="432" y="10"/>
                </a:cubicBezTo>
                <a:cubicBezTo>
                  <a:pt x="432" y="10"/>
                  <a:pt x="432" y="10"/>
                  <a:pt x="432" y="10"/>
                </a:cubicBezTo>
                <a:cubicBezTo>
                  <a:pt x="432" y="10"/>
                  <a:pt x="432" y="10"/>
                  <a:pt x="432" y="10"/>
                </a:cubicBezTo>
                <a:cubicBezTo>
                  <a:pt x="432" y="10"/>
                  <a:pt x="432" y="10"/>
                  <a:pt x="432" y="10"/>
                </a:cubicBezTo>
                <a:cubicBezTo>
                  <a:pt x="432" y="10"/>
                  <a:pt x="432" y="10"/>
                  <a:pt x="432" y="10"/>
                </a:cubicBezTo>
                <a:cubicBezTo>
                  <a:pt x="433" y="10"/>
                  <a:pt x="433" y="10"/>
                  <a:pt x="433" y="10"/>
                </a:cubicBezTo>
                <a:cubicBezTo>
                  <a:pt x="434" y="10"/>
                  <a:pt x="434" y="10"/>
                  <a:pt x="434" y="10"/>
                </a:cubicBezTo>
                <a:cubicBezTo>
                  <a:pt x="434" y="10"/>
                  <a:pt x="434" y="10"/>
                  <a:pt x="434" y="10"/>
                </a:cubicBezTo>
                <a:cubicBezTo>
                  <a:pt x="433" y="10"/>
                  <a:pt x="433" y="10"/>
                  <a:pt x="433" y="10"/>
                </a:cubicBezTo>
                <a:cubicBezTo>
                  <a:pt x="433" y="10"/>
                  <a:pt x="433" y="10"/>
                  <a:pt x="433" y="10"/>
                </a:cubicBezTo>
                <a:moveTo>
                  <a:pt x="430" y="9"/>
                </a:moveTo>
                <a:cubicBezTo>
                  <a:pt x="429" y="9"/>
                  <a:pt x="429" y="9"/>
                  <a:pt x="429" y="9"/>
                </a:cubicBezTo>
                <a:cubicBezTo>
                  <a:pt x="428" y="8"/>
                  <a:pt x="428" y="8"/>
                  <a:pt x="428" y="8"/>
                </a:cubicBezTo>
                <a:cubicBezTo>
                  <a:pt x="428" y="8"/>
                  <a:pt x="428" y="8"/>
                  <a:pt x="427" y="8"/>
                </a:cubicBezTo>
                <a:cubicBezTo>
                  <a:pt x="427" y="8"/>
                  <a:pt x="427" y="8"/>
                  <a:pt x="427" y="8"/>
                </a:cubicBezTo>
                <a:cubicBezTo>
                  <a:pt x="428" y="9"/>
                  <a:pt x="428" y="9"/>
                  <a:pt x="428" y="9"/>
                </a:cubicBezTo>
                <a:cubicBezTo>
                  <a:pt x="428" y="9"/>
                  <a:pt x="428" y="9"/>
                  <a:pt x="428" y="9"/>
                </a:cubicBezTo>
                <a:cubicBezTo>
                  <a:pt x="429" y="9"/>
                  <a:pt x="429" y="10"/>
                  <a:pt x="430" y="10"/>
                </a:cubicBezTo>
                <a:cubicBezTo>
                  <a:pt x="431" y="10"/>
                  <a:pt x="431" y="10"/>
                  <a:pt x="431" y="10"/>
                </a:cubicBezTo>
                <a:cubicBezTo>
                  <a:pt x="430" y="9"/>
                  <a:pt x="429" y="9"/>
                  <a:pt x="429" y="9"/>
                </a:cubicBezTo>
                <a:cubicBezTo>
                  <a:pt x="430" y="10"/>
                  <a:pt x="431" y="10"/>
                  <a:pt x="432" y="10"/>
                </a:cubicBezTo>
                <a:cubicBezTo>
                  <a:pt x="431" y="10"/>
                  <a:pt x="431" y="10"/>
                  <a:pt x="431" y="10"/>
                </a:cubicBezTo>
                <a:cubicBezTo>
                  <a:pt x="432" y="10"/>
                  <a:pt x="432" y="10"/>
                  <a:pt x="432" y="10"/>
                </a:cubicBezTo>
                <a:cubicBezTo>
                  <a:pt x="431" y="10"/>
                  <a:pt x="430" y="9"/>
                  <a:pt x="429" y="9"/>
                </a:cubicBezTo>
                <a:cubicBezTo>
                  <a:pt x="430" y="9"/>
                  <a:pt x="430" y="9"/>
                  <a:pt x="430" y="9"/>
                </a:cubicBezTo>
                <a:moveTo>
                  <a:pt x="425" y="7"/>
                </a:moveTo>
                <a:cubicBezTo>
                  <a:pt x="424" y="7"/>
                  <a:pt x="424" y="7"/>
                  <a:pt x="424" y="7"/>
                </a:cubicBezTo>
                <a:cubicBezTo>
                  <a:pt x="423" y="7"/>
                  <a:pt x="423" y="7"/>
                  <a:pt x="423" y="6"/>
                </a:cubicBezTo>
                <a:cubicBezTo>
                  <a:pt x="422" y="6"/>
                  <a:pt x="422" y="6"/>
                  <a:pt x="422" y="6"/>
                </a:cubicBezTo>
                <a:cubicBezTo>
                  <a:pt x="422" y="7"/>
                  <a:pt x="422" y="7"/>
                  <a:pt x="422" y="7"/>
                </a:cubicBezTo>
                <a:cubicBezTo>
                  <a:pt x="422" y="7"/>
                  <a:pt x="422" y="7"/>
                  <a:pt x="419" y="6"/>
                </a:cubicBezTo>
                <a:cubicBezTo>
                  <a:pt x="419" y="5"/>
                  <a:pt x="418" y="5"/>
                  <a:pt x="418" y="5"/>
                </a:cubicBezTo>
                <a:cubicBezTo>
                  <a:pt x="418" y="5"/>
                  <a:pt x="418" y="5"/>
                  <a:pt x="418" y="5"/>
                </a:cubicBezTo>
                <a:cubicBezTo>
                  <a:pt x="418" y="5"/>
                  <a:pt x="418" y="5"/>
                  <a:pt x="418" y="5"/>
                </a:cubicBezTo>
                <a:cubicBezTo>
                  <a:pt x="418" y="5"/>
                  <a:pt x="418" y="5"/>
                  <a:pt x="418" y="5"/>
                </a:cubicBezTo>
                <a:cubicBezTo>
                  <a:pt x="418" y="6"/>
                  <a:pt x="418" y="6"/>
                  <a:pt x="418" y="6"/>
                </a:cubicBezTo>
                <a:cubicBezTo>
                  <a:pt x="419" y="6"/>
                  <a:pt x="420" y="6"/>
                  <a:pt x="421" y="7"/>
                </a:cubicBezTo>
                <a:cubicBezTo>
                  <a:pt x="420" y="6"/>
                  <a:pt x="420" y="6"/>
                  <a:pt x="420" y="6"/>
                </a:cubicBezTo>
                <a:cubicBezTo>
                  <a:pt x="420" y="6"/>
                  <a:pt x="420" y="6"/>
                  <a:pt x="420" y="6"/>
                </a:cubicBezTo>
                <a:cubicBezTo>
                  <a:pt x="420" y="6"/>
                  <a:pt x="420" y="6"/>
                  <a:pt x="420" y="6"/>
                </a:cubicBezTo>
                <a:cubicBezTo>
                  <a:pt x="420" y="6"/>
                  <a:pt x="420" y="6"/>
                  <a:pt x="420" y="6"/>
                </a:cubicBezTo>
                <a:cubicBezTo>
                  <a:pt x="420" y="7"/>
                  <a:pt x="421" y="7"/>
                  <a:pt x="421" y="7"/>
                </a:cubicBezTo>
                <a:cubicBezTo>
                  <a:pt x="421" y="7"/>
                  <a:pt x="421" y="7"/>
                  <a:pt x="421" y="7"/>
                </a:cubicBezTo>
                <a:cubicBezTo>
                  <a:pt x="422" y="7"/>
                  <a:pt x="422" y="7"/>
                  <a:pt x="422" y="7"/>
                </a:cubicBezTo>
                <a:cubicBezTo>
                  <a:pt x="423" y="7"/>
                  <a:pt x="423" y="8"/>
                  <a:pt x="424" y="8"/>
                </a:cubicBezTo>
                <a:cubicBezTo>
                  <a:pt x="423" y="8"/>
                  <a:pt x="423" y="8"/>
                  <a:pt x="423" y="8"/>
                </a:cubicBezTo>
                <a:cubicBezTo>
                  <a:pt x="423" y="8"/>
                  <a:pt x="423" y="8"/>
                  <a:pt x="423" y="8"/>
                </a:cubicBezTo>
                <a:cubicBezTo>
                  <a:pt x="423" y="8"/>
                  <a:pt x="423" y="8"/>
                  <a:pt x="423" y="8"/>
                </a:cubicBezTo>
                <a:cubicBezTo>
                  <a:pt x="423" y="8"/>
                  <a:pt x="423" y="8"/>
                  <a:pt x="423" y="8"/>
                </a:cubicBezTo>
                <a:cubicBezTo>
                  <a:pt x="423" y="8"/>
                  <a:pt x="423" y="8"/>
                  <a:pt x="423" y="8"/>
                </a:cubicBezTo>
                <a:cubicBezTo>
                  <a:pt x="423" y="8"/>
                  <a:pt x="423" y="8"/>
                  <a:pt x="423" y="8"/>
                </a:cubicBezTo>
                <a:cubicBezTo>
                  <a:pt x="423" y="8"/>
                  <a:pt x="423" y="8"/>
                  <a:pt x="423" y="8"/>
                </a:cubicBezTo>
                <a:cubicBezTo>
                  <a:pt x="423" y="8"/>
                  <a:pt x="423" y="8"/>
                  <a:pt x="423" y="8"/>
                </a:cubicBezTo>
                <a:cubicBezTo>
                  <a:pt x="423" y="8"/>
                  <a:pt x="423" y="8"/>
                  <a:pt x="423" y="8"/>
                </a:cubicBezTo>
                <a:cubicBezTo>
                  <a:pt x="423" y="8"/>
                  <a:pt x="423" y="8"/>
                  <a:pt x="423" y="8"/>
                </a:cubicBezTo>
                <a:cubicBezTo>
                  <a:pt x="423" y="8"/>
                  <a:pt x="423" y="8"/>
                  <a:pt x="423" y="8"/>
                </a:cubicBezTo>
                <a:cubicBezTo>
                  <a:pt x="423" y="8"/>
                  <a:pt x="423" y="8"/>
                  <a:pt x="424" y="9"/>
                </a:cubicBezTo>
                <a:cubicBezTo>
                  <a:pt x="424" y="9"/>
                  <a:pt x="424" y="9"/>
                  <a:pt x="424" y="9"/>
                </a:cubicBezTo>
                <a:cubicBezTo>
                  <a:pt x="425" y="9"/>
                  <a:pt x="425" y="9"/>
                  <a:pt x="425" y="9"/>
                </a:cubicBezTo>
                <a:cubicBezTo>
                  <a:pt x="425" y="9"/>
                  <a:pt x="425" y="9"/>
                  <a:pt x="425" y="9"/>
                </a:cubicBezTo>
                <a:cubicBezTo>
                  <a:pt x="425" y="9"/>
                  <a:pt x="425" y="9"/>
                  <a:pt x="425" y="9"/>
                </a:cubicBezTo>
                <a:cubicBezTo>
                  <a:pt x="425" y="9"/>
                  <a:pt x="424" y="9"/>
                  <a:pt x="423" y="8"/>
                </a:cubicBezTo>
                <a:cubicBezTo>
                  <a:pt x="424" y="8"/>
                  <a:pt x="424" y="8"/>
                  <a:pt x="424" y="8"/>
                </a:cubicBezTo>
                <a:cubicBezTo>
                  <a:pt x="424" y="8"/>
                  <a:pt x="424" y="8"/>
                  <a:pt x="424" y="8"/>
                </a:cubicBezTo>
                <a:cubicBezTo>
                  <a:pt x="424" y="8"/>
                  <a:pt x="424" y="8"/>
                  <a:pt x="424" y="8"/>
                </a:cubicBezTo>
                <a:cubicBezTo>
                  <a:pt x="424" y="8"/>
                  <a:pt x="424" y="8"/>
                  <a:pt x="424" y="8"/>
                </a:cubicBezTo>
                <a:cubicBezTo>
                  <a:pt x="424" y="8"/>
                  <a:pt x="424" y="8"/>
                  <a:pt x="424" y="8"/>
                </a:cubicBezTo>
                <a:cubicBezTo>
                  <a:pt x="424" y="8"/>
                  <a:pt x="424" y="8"/>
                  <a:pt x="423" y="8"/>
                </a:cubicBezTo>
                <a:cubicBezTo>
                  <a:pt x="423" y="7"/>
                  <a:pt x="423" y="7"/>
                  <a:pt x="423" y="7"/>
                </a:cubicBezTo>
                <a:cubicBezTo>
                  <a:pt x="424" y="8"/>
                  <a:pt x="424" y="8"/>
                  <a:pt x="425" y="8"/>
                </a:cubicBezTo>
                <a:cubicBezTo>
                  <a:pt x="425" y="8"/>
                  <a:pt x="425" y="8"/>
                  <a:pt x="425" y="8"/>
                </a:cubicBezTo>
                <a:cubicBezTo>
                  <a:pt x="422" y="7"/>
                  <a:pt x="422" y="7"/>
                  <a:pt x="422" y="7"/>
                </a:cubicBezTo>
                <a:cubicBezTo>
                  <a:pt x="423" y="7"/>
                  <a:pt x="423" y="7"/>
                  <a:pt x="423" y="7"/>
                </a:cubicBezTo>
                <a:cubicBezTo>
                  <a:pt x="425" y="7"/>
                  <a:pt x="425" y="7"/>
                  <a:pt x="425" y="7"/>
                </a:cubicBezTo>
                <a:cubicBezTo>
                  <a:pt x="425" y="7"/>
                  <a:pt x="425" y="7"/>
                  <a:pt x="425" y="7"/>
                </a:cubicBezTo>
                <a:moveTo>
                  <a:pt x="421" y="8"/>
                </a:moveTo>
                <a:cubicBezTo>
                  <a:pt x="420" y="8"/>
                  <a:pt x="420" y="8"/>
                  <a:pt x="419" y="7"/>
                </a:cubicBezTo>
                <a:cubicBezTo>
                  <a:pt x="419" y="7"/>
                  <a:pt x="419" y="7"/>
                  <a:pt x="419" y="7"/>
                </a:cubicBezTo>
                <a:cubicBezTo>
                  <a:pt x="418" y="7"/>
                  <a:pt x="417" y="7"/>
                  <a:pt x="417" y="7"/>
                </a:cubicBezTo>
                <a:cubicBezTo>
                  <a:pt x="416" y="6"/>
                  <a:pt x="416" y="6"/>
                  <a:pt x="416" y="6"/>
                </a:cubicBezTo>
                <a:cubicBezTo>
                  <a:pt x="416" y="6"/>
                  <a:pt x="416" y="6"/>
                  <a:pt x="416" y="6"/>
                </a:cubicBezTo>
                <a:cubicBezTo>
                  <a:pt x="416" y="6"/>
                  <a:pt x="416" y="6"/>
                  <a:pt x="416" y="6"/>
                </a:cubicBezTo>
                <a:cubicBezTo>
                  <a:pt x="416" y="6"/>
                  <a:pt x="416" y="6"/>
                  <a:pt x="416" y="6"/>
                </a:cubicBezTo>
                <a:cubicBezTo>
                  <a:pt x="416" y="7"/>
                  <a:pt x="416" y="7"/>
                  <a:pt x="416" y="7"/>
                </a:cubicBezTo>
                <a:cubicBezTo>
                  <a:pt x="416" y="7"/>
                  <a:pt x="417" y="7"/>
                  <a:pt x="417" y="7"/>
                </a:cubicBezTo>
                <a:cubicBezTo>
                  <a:pt x="417" y="7"/>
                  <a:pt x="417" y="7"/>
                  <a:pt x="416" y="7"/>
                </a:cubicBezTo>
                <a:cubicBezTo>
                  <a:pt x="416" y="7"/>
                  <a:pt x="416" y="7"/>
                  <a:pt x="416" y="7"/>
                </a:cubicBezTo>
                <a:cubicBezTo>
                  <a:pt x="417" y="7"/>
                  <a:pt x="417" y="7"/>
                  <a:pt x="417" y="7"/>
                </a:cubicBezTo>
                <a:cubicBezTo>
                  <a:pt x="416" y="7"/>
                  <a:pt x="416" y="7"/>
                  <a:pt x="416" y="7"/>
                </a:cubicBezTo>
                <a:cubicBezTo>
                  <a:pt x="416" y="7"/>
                  <a:pt x="416" y="7"/>
                  <a:pt x="415" y="7"/>
                </a:cubicBezTo>
                <a:cubicBezTo>
                  <a:pt x="416" y="8"/>
                  <a:pt x="416" y="8"/>
                  <a:pt x="416" y="8"/>
                </a:cubicBezTo>
                <a:cubicBezTo>
                  <a:pt x="416" y="8"/>
                  <a:pt x="415" y="7"/>
                  <a:pt x="415" y="7"/>
                </a:cubicBezTo>
                <a:cubicBezTo>
                  <a:pt x="414" y="7"/>
                  <a:pt x="414" y="7"/>
                  <a:pt x="414" y="7"/>
                </a:cubicBezTo>
                <a:cubicBezTo>
                  <a:pt x="416" y="8"/>
                  <a:pt x="417" y="9"/>
                  <a:pt x="417" y="8"/>
                </a:cubicBezTo>
                <a:cubicBezTo>
                  <a:pt x="417" y="8"/>
                  <a:pt x="417" y="8"/>
                  <a:pt x="417" y="8"/>
                </a:cubicBezTo>
                <a:cubicBezTo>
                  <a:pt x="417" y="8"/>
                  <a:pt x="417" y="8"/>
                  <a:pt x="417" y="8"/>
                </a:cubicBezTo>
                <a:cubicBezTo>
                  <a:pt x="417" y="8"/>
                  <a:pt x="417" y="8"/>
                  <a:pt x="417" y="8"/>
                </a:cubicBezTo>
                <a:cubicBezTo>
                  <a:pt x="417" y="8"/>
                  <a:pt x="418" y="8"/>
                  <a:pt x="418" y="8"/>
                </a:cubicBezTo>
                <a:cubicBezTo>
                  <a:pt x="418" y="8"/>
                  <a:pt x="418" y="8"/>
                  <a:pt x="418" y="8"/>
                </a:cubicBezTo>
                <a:cubicBezTo>
                  <a:pt x="419" y="8"/>
                  <a:pt x="419" y="8"/>
                  <a:pt x="420" y="9"/>
                </a:cubicBezTo>
                <a:cubicBezTo>
                  <a:pt x="419" y="9"/>
                  <a:pt x="419" y="9"/>
                  <a:pt x="419" y="9"/>
                </a:cubicBezTo>
                <a:cubicBezTo>
                  <a:pt x="420" y="9"/>
                  <a:pt x="420" y="9"/>
                  <a:pt x="420" y="9"/>
                </a:cubicBezTo>
                <a:cubicBezTo>
                  <a:pt x="421" y="9"/>
                  <a:pt x="421" y="10"/>
                  <a:pt x="422" y="10"/>
                </a:cubicBezTo>
                <a:cubicBezTo>
                  <a:pt x="424" y="10"/>
                  <a:pt x="424" y="10"/>
                  <a:pt x="424" y="10"/>
                </a:cubicBezTo>
                <a:cubicBezTo>
                  <a:pt x="424" y="10"/>
                  <a:pt x="423" y="9"/>
                  <a:pt x="421" y="9"/>
                </a:cubicBezTo>
                <a:cubicBezTo>
                  <a:pt x="421" y="9"/>
                  <a:pt x="421" y="9"/>
                  <a:pt x="421" y="9"/>
                </a:cubicBezTo>
                <a:cubicBezTo>
                  <a:pt x="421" y="9"/>
                  <a:pt x="421" y="9"/>
                  <a:pt x="422" y="9"/>
                </a:cubicBezTo>
                <a:cubicBezTo>
                  <a:pt x="422" y="9"/>
                  <a:pt x="422" y="9"/>
                  <a:pt x="422" y="9"/>
                </a:cubicBezTo>
                <a:cubicBezTo>
                  <a:pt x="422" y="9"/>
                  <a:pt x="422" y="9"/>
                  <a:pt x="422" y="9"/>
                </a:cubicBezTo>
                <a:cubicBezTo>
                  <a:pt x="422" y="8"/>
                  <a:pt x="421" y="8"/>
                  <a:pt x="421" y="8"/>
                </a:cubicBezTo>
                <a:moveTo>
                  <a:pt x="399" y="10"/>
                </a:moveTo>
                <a:cubicBezTo>
                  <a:pt x="399" y="9"/>
                  <a:pt x="399" y="9"/>
                  <a:pt x="399" y="9"/>
                </a:cubicBezTo>
                <a:cubicBezTo>
                  <a:pt x="398" y="9"/>
                  <a:pt x="398" y="9"/>
                  <a:pt x="398" y="9"/>
                </a:cubicBezTo>
                <a:cubicBezTo>
                  <a:pt x="397" y="9"/>
                  <a:pt x="397" y="9"/>
                  <a:pt x="397" y="9"/>
                </a:cubicBezTo>
                <a:cubicBezTo>
                  <a:pt x="397" y="9"/>
                  <a:pt x="397" y="9"/>
                  <a:pt x="397" y="9"/>
                </a:cubicBezTo>
                <a:cubicBezTo>
                  <a:pt x="397" y="9"/>
                  <a:pt x="397" y="9"/>
                  <a:pt x="397" y="9"/>
                </a:cubicBezTo>
                <a:cubicBezTo>
                  <a:pt x="396" y="8"/>
                  <a:pt x="395" y="8"/>
                  <a:pt x="395" y="8"/>
                </a:cubicBezTo>
                <a:cubicBezTo>
                  <a:pt x="395" y="9"/>
                  <a:pt x="395" y="9"/>
                  <a:pt x="394" y="9"/>
                </a:cubicBezTo>
                <a:cubicBezTo>
                  <a:pt x="394" y="8"/>
                  <a:pt x="394" y="8"/>
                  <a:pt x="394" y="8"/>
                </a:cubicBezTo>
                <a:cubicBezTo>
                  <a:pt x="394" y="8"/>
                  <a:pt x="394" y="8"/>
                  <a:pt x="394" y="8"/>
                </a:cubicBezTo>
                <a:cubicBezTo>
                  <a:pt x="394" y="8"/>
                  <a:pt x="394" y="8"/>
                  <a:pt x="394" y="8"/>
                </a:cubicBezTo>
                <a:cubicBezTo>
                  <a:pt x="394" y="8"/>
                  <a:pt x="394" y="8"/>
                  <a:pt x="394" y="8"/>
                </a:cubicBezTo>
                <a:cubicBezTo>
                  <a:pt x="394" y="8"/>
                  <a:pt x="394" y="8"/>
                  <a:pt x="394" y="8"/>
                </a:cubicBezTo>
                <a:cubicBezTo>
                  <a:pt x="394" y="8"/>
                  <a:pt x="394" y="8"/>
                  <a:pt x="394" y="8"/>
                </a:cubicBezTo>
                <a:cubicBezTo>
                  <a:pt x="394" y="8"/>
                  <a:pt x="394" y="8"/>
                  <a:pt x="394" y="8"/>
                </a:cubicBezTo>
                <a:cubicBezTo>
                  <a:pt x="394" y="8"/>
                  <a:pt x="394" y="8"/>
                  <a:pt x="394" y="8"/>
                </a:cubicBezTo>
                <a:cubicBezTo>
                  <a:pt x="393" y="8"/>
                  <a:pt x="393" y="8"/>
                  <a:pt x="393" y="8"/>
                </a:cubicBezTo>
                <a:cubicBezTo>
                  <a:pt x="393" y="8"/>
                  <a:pt x="393" y="8"/>
                  <a:pt x="393" y="8"/>
                </a:cubicBezTo>
                <a:cubicBezTo>
                  <a:pt x="393" y="9"/>
                  <a:pt x="393" y="9"/>
                  <a:pt x="393" y="9"/>
                </a:cubicBezTo>
                <a:cubicBezTo>
                  <a:pt x="393" y="9"/>
                  <a:pt x="393" y="9"/>
                  <a:pt x="393" y="9"/>
                </a:cubicBezTo>
                <a:cubicBezTo>
                  <a:pt x="393" y="9"/>
                  <a:pt x="392" y="8"/>
                  <a:pt x="392" y="8"/>
                </a:cubicBezTo>
                <a:cubicBezTo>
                  <a:pt x="392" y="8"/>
                  <a:pt x="390" y="8"/>
                  <a:pt x="389" y="8"/>
                </a:cubicBezTo>
                <a:cubicBezTo>
                  <a:pt x="389" y="8"/>
                  <a:pt x="388" y="9"/>
                  <a:pt x="390" y="9"/>
                </a:cubicBezTo>
                <a:cubicBezTo>
                  <a:pt x="390" y="9"/>
                  <a:pt x="390" y="9"/>
                  <a:pt x="390" y="9"/>
                </a:cubicBezTo>
                <a:cubicBezTo>
                  <a:pt x="391" y="9"/>
                  <a:pt x="391" y="9"/>
                  <a:pt x="391" y="9"/>
                </a:cubicBezTo>
                <a:cubicBezTo>
                  <a:pt x="391" y="9"/>
                  <a:pt x="391" y="9"/>
                  <a:pt x="392" y="9"/>
                </a:cubicBezTo>
                <a:cubicBezTo>
                  <a:pt x="392" y="9"/>
                  <a:pt x="392" y="10"/>
                  <a:pt x="393" y="10"/>
                </a:cubicBezTo>
                <a:cubicBezTo>
                  <a:pt x="392" y="10"/>
                  <a:pt x="391" y="10"/>
                  <a:pt x="391" y="10"/>
                </a:cubicBezTo>
                <a:cubicBezTo>
                  <a:pt x="391" y="10"/>
                  <a:pt x="391" y="10"/>
                  <a:pt x="391" y="10"/>
                </a:cubicBezTo>
                <a:cubicBezTo>
                  <a:pt x="391" y="11"/>
                  <a:pt x="392" y="11"/>
                  <a:pt x="392" y="11"/>
                </a:cubicBezTo>
                <a:cubicBezTo>
                  <a:pt x="393" y="11"/>
                  <a:pt x="393" y="11"/>
                  <a:pt x="394" y="11"/>
                </a:cubicBezTo>
                <a:cubicBezTo>
                  <a:pt x="394" y="11"/>
                  <a:pt x="394" y="11"/>
                  <a:pt x="394" y="11"/>
                </a:cubicBezTo>
                <a:cubicBezTo>
                  <a:pt x="395" y="11"/>
                  <a:pt x="395" y="11"/>
                  <a:pt x="395" y="11"/>
                </a:cubicBezTo>
                <a:cubicBezTo>
                  <a:pt x="396" y="12"/>
                  <a:pt x="396" y="12"/>
                  <a:pt x="396" y="12"/>
                </a:cubicBezTo>
                <a:cubicBezTo>
                  <a:pt x="397" y="12"/>
                  <a:pt x="397" y="11"/>
                  <a:pt x="397" y="11"/>
                </a:cubicBezTo>
                <a:cubicBezTo>
                  <a:pt x="398" y="11"/>
                  <a:pt x="398" y="11"/>
                  <a:pt x="399" y="11"/>
                </a:cubicBezTo>
                <a:cubicBezTo>
                  <a:pt x="398" y="11"/>
                  <a:pt x="398" y="11"/>
                  <a:pt x="398" y="11"/>
                </a:cubicBezTo>
                <a:cubicBezTo>
                  <a:pt x="398" y="10"/>
                  <a:pt x="398" y="10"/>
                  <a:pt x="398" y="10"/>
                </a:cubicBezTo>
                <a:cubicBezTo>
                  <a:pt x="398" y="10"/>
                  <a:pt x="399" y="10"/>
                  <a:pt x="399" y="10"/>
                </a:cubicBezTo>
                <a:moveTo>
                  <a:pt x="390" y="11"/>
                </a:moveTo>
                <a:cubicBezTo>
                  <a:pt x="390" y="11"/>
                  <a:pt x="390" y="11"/>
                  <a:pt x="390" y="11"/>
                </a:cubicBezTo>
                <a:cubicBezTo>
                  <a:pt x="390" y="11"/>
                  <a:pt x="390" y="11"/>
                  <a:pt x="390" y="11"/>
                </a:cubicBezTo>
                <a:cubicBezTo>
                  <a:pt x="390" y="11"/>
                  <a:pt x="390" y="11"/>
                  <a:pt x="390" y="11"/>
                </a:cubicBezTo>
                <a:cubicBezTo>
                  <a:pt x="390" y="11"/>
                  <a:pt x="390" y="11"/>
                  <a:pt x="390" y="11"/>
                </a:cubicBezTo>
                <a:moveTo>
                  <a:pt x="401" y="18"/>
                </a:moveTo>
                <a:cubicBezTo>
                  <a:pt x="401" y="17"/>
                  <a:pt x="401" y="17"/>
                  <a:pt x="401" y="17"/>
                </a:cubicBezTo>
                <a:cubicBezTo>
                  <a:pt x="401" y="17"/>
                  <a:pt x="401" y="17"/>
                  <a:pt x="399" y="17"/>
                </a:cubicBezTo>
                <a:cubicBezTo>
                  <a:pt x="398" y="16"/>
                  <a:pt x="398" y="16"/>
                  <a:pt x="398" y="16"/>
                </a:cubicBezTo>
                <a:cubicBezTo>
                  <a:pt x="398" y="15"/>
                  <a:pt x="397" y="15"/>
                  <a:pt x="396" y="15"/>
                </a:cubicBezTo>
                <a:cubicBezTo>
                  <a:pt x="396" y="15"/>
                  <a:pt x="396" y="14"/>
                  <a:pt x="395" y="14"/>
                </a:cubicBezTo>
                <a:cubicBezTo>
                  <a:pt x="395" y="14"/>
                  <a:pt x="395" y="14"/>
                  <a:pt x="394" y="13"/>
                </a:cubicBezTo>
                <a:cubicBezTo>
                  <a:pt x="394" y="13"/>
                  <a:pt x="394" y="13"/>
                  <a:pt x="393" y="13"/>
                </a:cubicBezTo>
                <a:cubicBezTo>
                  <a:pt x="393" y="13"/>
                  <a:pt x="393" y="12"/>
                  <a:pt x="392" y="12"/>
                </a:cubicBezTo>
                <a:cubicBezTo>
                  <a:pt x="392" y="12"/>
                  <a:pt x="392" y="12"/>
                  <a:pt x="392" y="12"/>
                </a:cubicBezTo>
                <a:cubicBezTo>
                  <a:pt x="392" y="12"/>
                  <a:pt x="392" y="12"/>
                  <a:pt x="391" y="12"/>
                </a:cubicBezTo>
                <a:cubicBezTo>
                  <a:pt x="390" y="12"/>
                  <a:pt x="390" y="12"/>
                  <a:pt x="390" y="12"/>
                </a:cubicBezTo>
                <a:cubicBezTo>
                  <a:pt x="390" y="11"/>
                  <a:pt x="390" y="11"/>
                  <a:pt x="390" y="11"/>
                </a:cubicBezTo>
                <a:cubicBezTo>
                  <a:pt x="389" y="11"/>
                  <a:pt x="389" y="11"/>
                  <a:pt x="389" y="11"/>
                </a:cubicBezTo>
                <a:cubicBezTo>
                  <a:pt x="389" y="10"/>
                  <a:pt x="389" y="10"/>
                  <a:pt x="389" y="10"/>
                </a:cubicBezTo>
                <a:cubicBezTo>
                  <a:pt x="388" y="10"/>
                  <a:pt x="387" y="9"/>
                  <a:pt x="387" y="9"/>
                </a:cubicBezTo>
                <a:cubicBezTo>
                  <a:pt x="387" y="9"/>
                  <a:pt x="387" y="9"/>
                  <a:pt x="387" y="9"/>
                </a:cubicBezTo>
                <a:cubicBezTo>
                  <a:pt x="386" y="9"/>
                  <a:pt x="386" y="9"/>
                  <a:pt x="386" y="10"/>
                </a:cubicBezTo>
                <a:cubicBezTo>
                  <a:pt x="386" y="10"/>
                  <a:pt x="386" y="10"/>
                  <a:pt x="386" y="10"/>
                </a:cubicBezTo>
                <a:cubicBezTo>
                  <a:pt x="386" y="11"/>
                  <a:pt x="387" y="11"/>
                  <a:pt x="387" y="11"/>
                </a:cubicBezTo>
                <a:cubicBezTo>
                  <a:pt x="386" y="12"/>
                  <a:pt x="386" y="12"/>
                  <a:pt x="386" y="12"/>
                </a:cubicBezTo>
                <a:cubicBezTo>
                  <a:pt x="385" y="11"/>
                  <a:pt x="385" y="11"/>
                  <a:pt x="385" y="11"/>
                </a:cubicBezTo>
                <a:cubicBezTo>
                  <a:pt x="385" y="11"/>
                  <a:pt x="385" y="11"/>
                  <a:pt x="385" y="11"/>
                </a:cubicBezTo>
                <a:cubicBezTo>
                  <a:pt x="385" y="10"/>
                  <a:pt x="385" y="10"/>
                  <a:pt x="385" y="10"/>
                </a:cubicBezTo>
                <a:cubicBezTo>
                  <a:pt x="385" y="10"/>
                  <a:pt x="385" y="10"/>
                  <a:pt x="385" y="10"/>
                </a:cubicBezTo>
                <a:cubicBezTo>
                  <a:pt x="385" y="10"/>
                  <a:pt x="385" y="10"/>
                  <a:pt x="385" y="10"/>
                </a:cubicBezTo>
                <a:cubicBezTo>
                  <a:pt x="385" y="9"/>
                  <a:pt x="385" y="9"/>
                  <a:pt x="385" y="9"/>
                </a:cubicBezTo>
                <a:cubicBezTo>
                  <a:pt x="384" y="10"/>
                  <a:pt x="384" y="10"/>
                  <a:pt x="384" y="10"/>
                </a:cubicBezTo>
                <a:cubicBezTo>
                  <a:pt x="383" y="10"/>
                  <a:pt x="383" y="10"/>
                  <a:pt x="383" y="10"/>
                </a:cubicBezTo>
                <a:cubicBezTo>
                  <a:pt x="383" y="10"/>
                  <a:pt x="383" y="10"/>
                  <a:pt x="383" y="10"/>
                </a:cubicBezTo>
                <a:cubicBezTo>
                  <a:pt x="383" y="9"/>
                  <a:pt x="383" y="9"/>
                  <a:pt x="383" y="9"/>
                </a:cubicBezTo>
                <a:cubicBezTo>
                  <a:pt x="383" y="9"/>
                  <a:pt x="383" y="9"/>
                  <a:pt x="383" y="9"/>
                </a:cubicBezTo>
                <a:cubicBezTo>
                  <a:pt x="383" y="9"/>
                  <a:pt x="383" y="9"/>
                  <a:pt x="382" y="10"/>
                </a:cubicBezTo>
                <a:cubicBezTo>
                  <a:pt x="382" y="10"/>
                  <a:pt x="381" y="10"/>
                  <a:pt x="381" y="10"/>
                </a:cubicBezTo>
                <a:cubicBezTo>
                  <a:pt x="378" y="10"/>
                  <a:pt x="380" y="11"/>
                  <a:pt x="380" y="11"/>
                </a:cubicBezTo>
                <a:cubicBezTo>
                  <a:pt x="380" y="11"/>
                  <a:pt x="381" y="11"/>
                  <a:pt x="381" y="11"/>
                </a:cubicBezTo>
                <a:cubicBezTo>
                  <a:pt x="381" y="11"/>
                  <a:pt x="381" y="12"/>
                  <a:pt x="381" y="12"/>
                </a:cubicBezTo>
                <a:cubicBezTo>
                  <a:pt x="380" y="13"/>
                  <a:pt x="381" y="13"/>
                  <a:pt x="381" y="14"/>
                </a:cubicBezTo>
                <a:cubicBezTo>
                  <a:pt x="380" y="14"/>
                  <a:pt x="380" y="12"/>
                  <a:pt x="379" y="12"/>
                </a:cubicBezTo>
                <a:cubicBezTo>
                  <a:pt x="379" y="13"/>
                  <a:pt x="379" y="13"/>
                  <a:pt x="379" y="14"/>
                </a:cubicBezTo>
                <a:cubicBezTo>
                  <a:pt x="380" y="15"/>
                  <a:pt x="381" y="15"/>
                  <a:pt x="381" y="15"/>
                </a:cubicBezTo>
                <a:cubicBezTo>
                  <a:pt x="381" y="14"/>
                  <a:pt x="381" y="14"/>
                  <a:pt x="381" y="14"/>
                </a:cubicBezTo>
                <a:cubicBezTo>
                  <a:pt x="381" y="14"/>
                  <a:pt x="381" y="14"/>
                  <a:pt x="381" y="14"/>
                </a:cubicBezTo>
                <a:cubicBezTo>
                  <a:pt x="382" y="15"/>
                  <a:pt x="382" y="15"/>
                  <a:pt x="382" y="15"/>
                </a:cubicBezTo>
                <a:cubicBezTo>
                  <a:pt x="382" y="15"/>
                  <a:pt x="382" y="15"/>
                  <a:pt x="383" y="15"/>
                </a:cubicBezTo>
                <a:cubicBezTo>
                  <a:pt x="383" y="15"/>
                  <a:pt x="383" y="15"/>
                  <a:pt x="383" y="15"/>
                </a:cubicBezTo>
                <a:cubicBezTo>
                  <a:pt x="384" y="15"/>
                  <a:pt x="384" y="14"/>
                  <a:pt x="384" y="14"/>
                </a:cubicBezTo>
                <a:cubicBezTo>
                  <a:pt x="384" y="14"/>
                  <a:pt x="384" y="14"/>
                  <a:pt x="385" y="14"/>
                </a:cubicBezTo>
                <a:cubicBezTo>
                  <a:pt x="385" y="14"/>
                  <a:pt x="385" y="14"/>
                  <a:pt x="385" y="14"/>
                </a:cubicBezTo>
                <a:cubicBezTo>
                  <a:pt x="385" y="13"/>
                  <a:pt x="385" y="13"/>
                  <a:pt x="385" y="13"/>
                </a:cubicBezTo>
                <a:cubicBezTo>
                  <a:pt x="385" y="13"/>
                  <a:pt x="385" y="13"/>
                  <a:pt x="385" y="13"/>
                </a:cubicBezTo>
                <a:cubicBezTo>
                  <a:pt x="385" y="13"/>
                  <a:pt x="385" y="13"/>
                  <a:pt x="385" y="14"/>
                </a:cubicBezTo>
                <a:cubicBezTo>
                  <a:pt x="386" y="14"/>
                  <a:pt x="386" y="14"/>
                  <a:pt x="387" y="14"/>
                </a:cubicBezTo>
                <a:cubicBezTo>
                  <a:pt x="387" y="14"/>
                  <a:pt x="387" y="14"/>
                  <a:pt x="387" y="14"/>
                </a:cubicBezTo>
                <a:cubicBezTo>
                  <a:pt x="388" y="14"/>
                  <a:pt x="388" y="14"/>
                  <a:pt x="388" y="14"/>
                </a:cubicBezTo>
                <a:cubicBezTo>
                  <a:pt x="388" y="15"/>
                  <a:pt x="388" y="15"/>
                  <a:pt x="388" y="15"/>
                </a:cubicBezTo>
                <a:cubicBezTo>
                  <a:pt x="388" y="15"/>
                  <a:pt x="388" y="15"/>
                  <a:pt x="388" y="15"/>
                </a:cubicBezTo>
                <a:cubicBezTo>
                  <a:pt x="388" y="15"/>
                  <a:pt x="388" y="15"/>
                  <a:pt x="387" y="15"/>
                </a:cubicBezTo>
                <a:cubicBezTo>
                  <a:pt x="387" y="15"/>
                  <a:pt x="387" y="15"/>
                  <a:pt x="387" y="15"/>
                </a:cubicBezTo>
                <a:cubicBezTo>
                  <a:pt x="387" y="15"/>
                  <a:pt x="383" y="15"/>
                  <a:pt x="383" y="16"/>
                </a:cubicBezTo>
                <a:cubicBezTo>
                  <a:pt x="383" y="17"/>
                  <a:pt x="383" y="17"/>
                  <a:pt x="383" y="17"/>
                </a:cubicBezTo>
                <a:cubicBezTo>
                  <a:pt x="384" y="17"/>
                  <a:pt x="384" y="17"/>
                  <a:pt x="384" y="17"/>
                </a:cubicBezTo>
                <a:cubicBezTo>
                  <a:pt x="384" y="17"/>
                  <a:pt x="384" y="17"/>
                  <a:pt x="384" y="17"/>
                </a:cubicBezTo>
                <a:cubicBezTo>
                  <a:pt x="385" y="17"/>
                  <a:pt x="385" y="17"/>
                  <a:pt x="386" y="17"/>
                </a:cubicBezTo>
                <a:cubicBezTo>
                  <a:pt x="386" y="17"/>
                  <a:pt x="387" y="16"/>
                  <a:pt x="387" y="16"/>
                </a:cubicBezTo>
                <a:cubicBezTo>
                  <a:pt x="387" y="16"/>
                  <a:pt x="387" y="16"/>
                  <a:pt x="387" y="16"/>
                </a:cubicBezTo>
                <a:cubicBezTo>
                  <a:pt x="387" y="16"/>
                  <a:pt x="387" y="16"/>
                  <a:pt x="388" y="16"/>
                </a:cubicBezTo>
                <a:cubicBezTo>
                  <a:pt x="387" y="17"/>
                  <a:pt x="387" y="17"/>
                  <a:pt x="387" y="17"/>
                </a:cubicBezTo>
                <a:cubicBezTo>
                  <a:pt x="386" y="18"/>
                  <a:pt x="386" y="18"/>
                  <a:pt x="386" y="18"/>
                </a:cubicBezTo>
                <a:cubicBezTo>
                  <a:pt x="386" y="18"/>
                  <a:pt x="386" y="18"/>
                  <a:pt x="386" y="18"/>
                </a:cubicBezTo>
                <a:cubicBezTo>
                  <a:pt x="383" y="17"/>
                  <a:pt x="383" y="18"/>
                  <a:pt x="384" y="19"/>
                </a:cubicBezTo>
                <a:cubicBezTo>
                  <a:pt x="384" y="19"/>
                  <a:pt x="384" y="19"/>
                  <a:pt x="385" y="19"/>
                </a:cubicBezTo>
                <a:cubicBezTo>
                  <a:pt x="386" y="19"/>
                  <a:pt x="386" y="19"/>
                  <a:pt x="388" y="22"/>
                </a:cubicBezTo>
                <a:cubicBezTo>
                  <a:pt x="388" y="22"/>
                  <a:pt x="388" y="22"/>
                  <a:pt x="388" y="22"/>
                </a:cubicBezTo>
                <a:cubicBezTo>
                  <a:pt x="388" y="21"/>
                  <a:pt x="388" y="21"/>
                  <a:pt x="388" y="21"/>
                </a:cubicBezTo>
                <a:cubicBezTo>
                  <a:pt x="388" y="21"/>
                  <a:pt x="389" y="21"/>
                  <a:pt x="389" y="20"/>
                </a:cubicBezTo>
                <a:cubicBezTo>
                  <a:pt x="389" y="19"/>
                  <a:pt x="389" y="19"/>
                  <a:pt x="389" y="18"/>
                </a:cubicBezTo>
                <a:cubicBezTo>
                  <a:pt x="390" y="18"/>
                  <a:pt x="390" y="18"/>
                  <a:pt x="390" y="18"/>
                </a:cubicBezTo>
                <a:cubicBezTo>
                  <a:pt x="390" y="17"/>
                  <a:pt x="390" y="17"/>
                  <a:pt x="390" y="16"/>
                </a:cubicBezTo>
                <a:cubicBezTo>
                  <a:pt x="391" y="16"/>
                  <a:pt x="391" y="16"/>
                  <a:pt x="391" y="16"/>
                </a:cubicBezTo>
                <a:cubicBezTo>
                  <a:pt x="391" y="15"/>
                  <a:pt x="391" y="14"/>
                  <a:pt x="391" y="14"/>
                </a:cubicBezTo>
                <a:cubicBezTo>
                  <a:pt x="391" y="14"/>
                  <a:pt x="392" y="14"/>
                  <a:pt x="393" y="14"/>
                </a:cubicBezTo>
                <a:cubicBezTo>
                  <a:pt x="393" y="14"/>
                  <a:pt x="393" y="14"/>
                  <a:pt x="393" y="14"/>
                </a:cubicBezTo>
                <a:cubicBezTo>
                  <a:pt x="393" y="14"/>
                  <a:pt x="393" y="15"/>
                  <a:pt x="393" y="15"/>
                </a:cubicBezTo>
                <a:cubicBezTo>
                  <a:pt x="395" y="15"/>
                  <a:pt x="395" y="17"/>
                  <a:pt x="395" y="17"/>
                </a:cubicBezTo>
                <a:cubicBezTo>
                  <a:pt x="394" y="17"/>
                  <a:pt x="394" y="18"/>
                  <a:pt x="395" y="18"/>
                </a:cubicBezTo>
                <a:cubicBezTo>
                  <a:pt x="395" y="18"/>
                  <a:pt x="395" y="18"/>
                  <a:pt x="395" y="18"/>
                </a:cubicBezTo>
                <a:cubicBezTo>
                  <a:pt x="396" y="18"/>
                  <a:pt x="396" y="17"/>
                  <a:pt x="397" y="17"/>
                </a:cubicBezTo>
                <a:cubicBezTo>
                  <a:pt x="397" y="18"/>
                  <a:pt x="397" y="18"/>
                  <a:pt x="398" y="19"/>
                </a:cubicBezTo>
                <a:cubicBezTo>
                  <a:pt x="398" y="19"/>
                  <a:pt x="398" y="19"/>
                  <a:pt x="399" y="19"/>
                </a:cubicBezTo>
                <a:cubicBezTo>
                  <a:pt x="399" y="19"/>
                  <a:pt x="399" y="19"/>
                  <a:pt x="399" y="19"/>
                </a:cubicBezTo>
                <a:cubicBezTo>
                  <a:pt x="399" y="18"/>
                  <a:pt x="399" y="18"/>
                  <a:pt x="399" y="18"/>
                </a:cubicBezTo>
                <a:cubicBezTo>
                  <a:pt x="400" y="18"/>
                  <a:pt x="400" y="18"/>
                  <a:pt x="401" y="18"/>
                </a:cubicBezTo>
                <a:cubicBezTo>
                  <a:pt x="401" y="18"/>
                  <a:pt x="401" y="18"/>
                  <a:pt x="401" y="18"/>
                </a:cubicBezTo>
                <a:moveTo>
                  <a:pt x="609" y="325"/>
                </a:moveTo>
                <a:cubicBezTo>
                  <a:pt x="608" y="313"/>
                  <a:pt x="607" y="300"/>
                  <a:pt x="605" y="288"/>
                </a:cubicBezTo>
                <a:cubicBezTo>
                  <a:pt x="590" y="288"/>
                  <a:pt x="575" y="288"/>
                  <a:pt x="558" y="288"/>
                </a:cubicBezTo>
                <a:cubicBezTo>
                  <a:pt x="537" y="287"/>
                  <a:pt x="514" y="287"/>
                  <a:pt x="492" y="287"/>
                </a:cubicBezTo>
                <a:cubicBezTo>
                  <a:pt x="492" y="287"/>
                  <a:pt x="490" y="292"/>
                  <a:pt x="489" y="294"/>
                </a:cubicBezTo>
                <a:cubicBezTo>
                  <a:pt x="488" y="294"/>
                  <a:pt x="488" y="294"/>
                  <a:pt x="488" y="294"/>
                </a:cubicBezTo>
                <a:cubicBezTo>
                  <a:pt x="488" y="295"/>
                  <a:pt x="488" y="295"/>
                  <a:pt x="488" y="295"/>
                </a:cubicBezTo>
                <a:cubicBezTo>
                  <a:pt x="487" y="295"/>
                  <a:pt x="487" y="295"/>
                  <a:pt x="487" y="295"/>
                </a:cubicBezTo>
                <a:cubicBezTo>
                  <a:pt x="486" y="295"/>
                  <a:pt x="486" y="295"/>
                  <a:pt x="484" y="295"/>
                </a:cubicBezTo>
                <a:cubicBezTo>
                  <a:pt x="484" y="295"/>
                  <a:pt x="484" y="295"/>
                  <a:pt x="484" y="295"/>
                </a:cubicBezTo>
                <a:cubicBezTo>
                  <a:pt x="483" y="295"/>
                  <a:pt x="483" y="295"/>
                  <a:pt x="483" y="295"/>
                </a:cubicBezTo>
                <a:cubicBezTo>
                  <a:pt x="482" y="296"/>
                  <a:pt x="482" y="296"/>
                  <a:pt x="482" y="296"/>
                </a:cubicBezTo>
                <a:cubicBezTo>
                  <a:pt x="482" y="296"/>
                  <a:pt x="482" y="296"/>
                  <a:pt x="482" y="296"/>
                </a:cubicBezTo>
                <a:cubicBezTo>
                  <a:pt x="481" y="296"/>
                  <a:pt x="481" y="296"/>
                  <a:pt x="480" y="296"/>
                </a:cubicBezTo>
                <a:cubicBezTo>
                  <a:pt x="480" y="295"/>
                  <a:pt x="479" y="295"/>
                  <a:pt x="479" y="295"/>
                </a:cubicBezTo>
                <a:cubicBezTo>
                  <a:pt x="479" y="295"/>
                  <a:pt x="478" y="294"/>
                  <a:pt x="478" y="294"/>
                </a:cubicBezTo>
                <a:cubicBezTo>
                  <a:pt x="478" y="294"/>
                  <a:pt x="475" y="294"/>
                  <a:pt x="473" y="294"/>
                </a:cubicBezTo>
                <a:cubicBezTo>
                  <a:pt x="473" y="294"/>
                  <a:pt x="473" y="294"/>
                  <a:pt x="473" y="294"/>
                </a:cubicBezTo>
                <a:cubicBezTo>
                  <a:pt x="472" y="294"/>
                  <a:pt x="472" y="294"/>
                  <a:pt x="472" y="294"/>
                </a:cubicBezTo>
                <a:cubicBezTo>
                  <a:pt x="471" y="294"/>
                  <a:pt x="471" y="294"/>
                  <a:pt x="471" y="294"/>
                </a:cubicBezTo>
                <a:cubicBezTo>
                  <a:pt x="473" y="295"/>
                  <a:pt x="474" y="295"/>
                  <a:pt x="477" y="296"/>
                </a:cubicBezTo>
                <a:cubicBezTo>
                  <a:pt x="478" y="296"/>
                  <a:pt x="478" y="297"/>
                  <a:pt x="478" y="297"/>
                </a:cubicBezTo>
                <a:cubicBezTo>
                  <a:pt x="478" y="298"/>
                  <a:pt x="478" y="298"/>
                  <a:pt x="478" y="298"/>
                </a:cubicBezTo>
                <a:cubicBezTo>
                  <a:pt x="478" y="299"/>
                  <a:pt x="478" y="299"/>
                  <a:pt x="479" y="300"/>
                </a:cubicBezTo>
                <a:cubicBezTo>
                  <a:pt x="479" y="300"/>
                  <a:pt x="479" y="301"/>
                  <a:pt x="479" y="301"/>
                </a:cubicBezTo>
                <a:cubicBezTo>
                  <a:pt x="479" y="302"/>
                  <a:pt x="479" y="302"/>
                  <a:pt x="479" y="302"/>
                </a:cubicBezTo>
                <a:cubicBezTo>
                  <a:pt x="479" y="303"/>
                  <a:pt x="479" y="303"/>
                  <a:pt x="479" y="303"/>
                </a:cubicBezTo>
                <a:cubicBezTo>
                  <a:pt x="479" y="306"/>
                  <a:pt x="482" y="308"/>
                  <a:pt x="483" y="311"/>
                </a:cubicBezTo>
                <a:cubicBezTo>
                  <a:pt x="485" y="314"/>
                  <a:pt x="486" y="314"/>
                  <a:pt x="487" y="315"/>
                </a:cubicBezTo>
                <a:cubicBezTo>
                  <a:pt x="488" y="315"/>
                  <a:pt x="488" y="315"/>
                  <a:pt x="489" y="315"/>
                </a:cubicBezTo>
                <a:cubicBezTo>
                  <a:pt x="491" y="316"/>
                  <a:pt x="491" y="313"/>
                  <a:pt x="492" y="312"/>
                </a:cubicBezTo>
                <a:cubicBezTo>
                  <a:pt x="492" y="313"/>
                  <a:pt x="493" y="313"/>
                  <a:pt x="493" y="313"/>
                </a:cubicBezTo>
                <a:cubicBezTo>
                  <a:pt x="495" y="316"/>
                  <a:pt x="498" y="318"/>
                  <a:pt x="499" y="321"/>
                </a:cubicBezTo>
                <a:cubicBezTo>
                  <a:pt x="505" y="332"/>
                  <a:pt x="505" y="332"/>
                  <a:pt x="505" y="332"/>
                </a:cubicBezTo>
                <a:cubicBezTo>
                  <a:pt x="505" y="333"/>
                  <a:pt x="505" y="333"/>
                  <a:pt x="505" y="333"/>
                </a:cubicBezTo>
                <a:cubicBezTo>
                  <a:pt x="504" y="335"/>
                  <a:pt x="504" y="337"/>
                  <a:pt x="505" y="339"/>
                </a:cubicBezTo>
                <a:cubicBezTo>
                  <a:pt x="506" y="341"/>
                  <a:pt x="509" y="340"/>
                  <a:pt x="510" y="341"/>
                </a:cubicBezTo>
                <a:cubicBezTo>
                  <a:pt x="511" y="342"/>
                  <a:pt x="516" y="352"/>
                  <a:pt x="516" y="352"/>
                </a:cubicBezTo>
                <a:cubicBezTo>
                  <a:pt x="518" y="356"/>
                  <a:pt x="514" y="362"/>
                  <a:pt x="519" y="364"/>
                </a:cubicBezTo>
                <a:cubicBezTo>
                  <a:pt x="519" y="364"/>
                  <a:pt x="525" y="368"/>
                  <a:pt x="527" y="373"/>
                </a:cubicBezTo>
                <a:cubicBezTo>
                  <a:pt x="527" y="376"/>
                  <a:pt x="528" y="376"/>
                  <a:pt x="529" y="377"/>
                </a:cubicBezTo>
                <a:cubicBezTo>
                  <a:pt x="531" y="379"/>
                  <a:pt x="531" y="379"/>
                  <a:pt x="538" y="397"/>
                </a:cubicBezTo>
                <a:cubicBezTo>
                  <a:pt x="538" y="401"/>
                  <a:pt x="538" y="404"/>
                  <a:pt x="538" y="408"/>
                </a:cubicBezTo>
                <a:cubicBezTo>
                  <a:pt x="539" y="414"/>
                  <a:pt x="547" y="415"/>
                  <a:pt x="549" y="412"/>
                </a:cubicBezTo>
                <a:cubicBezTo>
                  <a:pt x="553" y="408"/>
                  <a:pt x="553" y="408"/>
                  <a:pt x="555" y="407"/>
                </a:cubicBezTo>
                <a:cubicBezTo>
                  <a:pt x="557" y="407"/>
                  <a:pt x="559" y="407"/>
                  <a:pt x="561" y="407"/>
                </a:cubicBezTo>
                <a:cubicBezTo>
                  <a:pt x="561" y="407"/>
                  <a:pt x="561" y="407"/>
                  <a:pt x="561" y="407"/>
                </a:cubicBezTo>
                <a:cubicBezTo>
                  <a:pt x="562" y="408"/>
                  <a:pt x="562" y="408"/>
                  <a:pt x="563" y="408"/>
                </a:cubicBezTo>
                <a:cubicBezTo>
                  <a:pt x="563" y="408"/>
                  <a:pt x="563" y="408"/>
                  <a:pt x="563" y="408"/>
                </a:cubicBezTo>
                <a:cubicBezTo>
                  <a:pt x="564" y="408"/>
                  <a:pt x="564" y="407"/>
                  <a:pt x="565" y="406"/>
                </a:cubicBezTo>
                <a:cubicBezTo>
                  <a:pt x="569" y="400"/>
                  <a:pt x="577" y="402"/>
                  <a:pt x="582" y="397"/>
                </a:cubicBezTo>
                <a:cubicBezTo>
                  <a:pt x="583" y="396"/>
                  <a:pt x="583" y="396"/>
                  <a:pt x="586" y="396"/>
                </a:cubicBezTo>
                <a:cubicBezTo>
                  <a:pt x="587" y="395"/>
                  <a:pt x="587" y="395"/>
                  <a:pt x="587" y="395"/>
                </a:cubicBezTo>
                <a:cubicBezTo>
                  <a:pt x="587" y="392"/>
                  <a:pt x="587" y="392"/>
                  <a:pt x="588" y="391"/>
                </a:cubicBezTo>
                <a:cubicBezTo>
                  <a:pt x="589" y="391"/>
                  <a:pt x="589" y="391"/>
                  <a:pt x="591" y="390"/>
                </a:cubicBezTo>
                <a:cubicBezTo>
                  <a:pt x="593" y="389"/>
                  <a:pt x="593" y="389"/>
                  <a:pt x="601" y="389"/>
                </a:cubicBezTo>
                <a:cubicBezTo>
                  <a:pt x="601" y="389"/>
                  <a:pt x="601" y="385"/>
                  <a:pt x="603" y="382"/>
                </a:cubicBezTo>
                <a:cubicBezTo>
                  <a:pt x="605" y="382"/>
                  <a:pt x="606" y="382"/>
                  <a:pt x="608" y="382"/>
                </a:cubicBezTo>
                <a:cubicBezTo>
                  <a:pt x="609" y="379"/>
                  <a:pt x="610" y="376"/>
                  <a:pt x="610" y="376"/>
                </a:cubicBezTo>
                <a:cubicBezTo>
                  <a:pt x="611" y="365"/>
                  <a:pt x="610" y="354"/>
                  <a:pt x="610" y="342"/>
                </a:cubicBezTo>
                <a:cubicBezTo>
                  <a:pt x="609" y="343"/>
                  <a:pt x="609" y="343"/>
                  <a:pt x="609" y="343"/>
                </a:cubicBezTo>
                <a:cubicBezTo>
                  <a:pt x="608" y="342"/>
                  <a:pt x="609" y="340"/>
                  <a:pt x="608" y="339"/>
                </a:cubicBezTo>
                <a:cubicBezTo>
                  <a:pt x="607" y="339"/>
                  <a:pt x="607" y="339"/>
                  <a:pt x="607" y="338"/>
                </a:cubicBezTo>
                <a:cubicBezTo>
                  <a:pt x="607" y="335"/>
                  <a:pt x="606" y="333"/>
                  <a:pt x="606" y="331"/>
                </a:cubicBezTo>
                <a:cubicBezTo>
                  <a:pt x="606" y="330"/>
                  <a:pt x="606" y="330"/>
                  <a:pt x="605" y="329"/>
                </a:cubicBezTo>
                <a:cubicBezTo>
                  <a:pt x="602" y="331"/>
                  <a:pt x="602" y="331"/>
                  <a:pt x="601" y="340"/>
                </a:cubicBezTo>
                <a:cubicBezTo>
                  <a:pt x="600" y="340"/>
                  <a:pt x="599" y="340"/>
                  <a:pt x="597" y="340"/>
                </a:cubicBezTo>
                <a:cubicBezTo>
                  <a:pt x="596" y="340"/>
                  <a:pt x="596" y="340"/>
                  <a:pt x="596" y="340"/>
                </a:cubicBezTo>
                <a:cubicBezTo>
                  <a:pt x="595" y="340"/>
                  <a:pt x="594" y="339"/>
                  <a:pt x="593" y="339"/>
                </a:cubicBezTo>
                <a:cubicBezTo>
                  <a:pt x="592" y="339"/>
                  <a:pt x="592" y="339"/>
                  <a:pt x="592" y="339"/>
                </a:cubicBezTo>
                <a:cubicBezTo>
                  <a:pt x="589" y="341"/>
                  <a:pt x="589" y="341"/>
                  <a:pt x="588" y="343"/>
                </a:cubicBezTo>
                <a:cubicBezTo>
                  <a:pt x="588" y="343"/>
                  <a:pt x="584" y="342"/>
                  <a:pt x="584" y="337"/>
                </a:cubicBezTo>
                <a:cubicBezTo>
                  <a:pt x="584" y="337"/>
                  <a:pt x="584" y="336"/>
                  <a:pt x="585" y="336"/>
                </a:cubicBezTo>
                <a:cubicBezTo>
                  <a:pt x="586" y="335"/>
                  <a:pt x="586" y="335"/>
                  <a:pt x="587" y="335"/>
                </a:cubicBezTo>
                <a:cubicBezTo>
                  <a:pt x="587" y="335"/>
                  <a:pt x="588" y="335"/>
                  <a:pt x="588" y="335"/>
                </a:cubicBezTo>
                <a:cubicBezTo>
                  <a:pt x="594" y="338"/>
                  <a:pt x="594" y="334"/>
                  <a:pt x="594" y="334"/>
                </a:cubicBezTo>
                <a:cubicBezTo>
                  <a:pt x="593" y="334"/>
                  <a:pt x="593" y="334"/>
                  <a:pt x="593" y="334"/>
                </a:cubicBezTo>
                <a:cubicBezTo>
                  <a:pt x="592" y="333"/>
                  <a:pt x="592" y="333"/>
                  <a:pt x="591" y="333"/>
                </a:cubicBezTo>
                <a:cubicBezTo>
                  <a:pt x="591" y="333"/>
                  <a:pt x="590" y="333"/>
                  <a:pt x="590" y="334"/>
                </a:cubicBezTo>
                <a:cubicBezTo>
                  <a:pt x="589" y="334"/>
                  <a:pt x="589" y="334"/>
                  <a:pt x="588" y="334"/>
                </a:cubicBezTo>
                <a:cubicBezTo>
                  <a:pt x="585" y="333"/>
                  <a:pt x="582" y="333"/>
                  <a:pt x="580" y="332"/>
                </a:cubicBezTo>
                <a:cubicBezTo>
                  <a:pt x="579" y="332"/>
                  <a:pt x="578" y="332"/>
                  <a:pt x="578" y="332"/>
                </a:cubicBezTo>
                <a:cubicBezTo>
                  <a:pt x="578" y="330"/>
                  <a:pt x="578" y="327"/>
                  <a:pt x="577" y="325"/>
                </a:cubicBezTo>
                <a:cubicBezTo>
                  <a:pt x="576" y="324"/>
                  <a:pt x="576" y="324"/>
                  <a:pt x="570" y="321"/>
                </a:cubicBezTo>
                <a:cubicBezTo>
                  <a:pt x="568" y="316"/>
                  <a:pt x="565" y="311"/>
                  <a:pt x="565" y="305"/>
                </a:cubicBezTo>
                <a:cubicBezTo>
                  <a:pt x="566" y="301"/>
                  <a:pt x="571" y="303"/>
                  <a:pt x="572" y="303"/>
                </a:cubicBezTo>
                <a:cubicBezTo>
                  <a:pt x="572" y="304"/>
                  <a:pt x="572" y="304"/>
                  <a:pt x="576" y="308"/>
                </a:cubicBezTo>
                <a:cubicBezTo>
                  <a:pt x="578" y="310"/>
                  <a:pt x="578" y="310"/>
                  <a:pt x="580" y="314"/>
                </a:cubicBezTo>
                <a:cubicBezTo>
                  <a:pt x="581" y="317"/>
                  <a:pt x="584" y="317"/>
                  <a:pt x="586" y="319"/>
                </a:cubicBezTo>
                <a:cubicBezTo>
                  <a:pt x="589" y="323"/>
                  <a:pt x="590" y="323"/>
                  <a:pt x="598" y="324"/>
                </a:cubicBezTo>
                <a:cubicBezTo>
                  <a:pt x="599" y="324"/>
                  <a:pt x="599" y="324"/>
                  <a:pt x="599" y="324"/>
                </a:cubicBezTo>
                <a:cubicBezTo>
                  <a:pt x="599" y="324"/>
                  <a:pt x="600" y="324"/>
                  <a:pt x="600" y="324"/>
                </a:cubicBezTo>
                <a:cubicBezTo>
                  <a:pt x="601" y="324"/>
                  <a:pt x="602" y="324"/>
                  <a:pt x="604" y="323"/>
                </a:cubicBezTo>
                <a:cubicBezTo>
                  <a:pt x="604" y="323"/>
                  <a:pt x="605" y="323"/>
                  <a:pt x="605" y="323"/>
                </a:cubicBezTo>
                <a:cubicBezTo>
                  <a:pt x="607" y="323"/>
                  <a:pt x="607" y="323"/>
                  <a:pt x="609" y="325"/>
                </a:cubicBezTo>
                <a:cubicBezTo>
                  <a:pt x="609" y="325"/>
                  <a:pt x="609" y="325"/>
                  <a:pt x="609" y="325"/>
                </a:cubicBezTo>
                <a:moveTo>
                  <a:pt x="680" y="160"/>
                </a:moveTo>
                <a:cubicBezTo>
                  <a:pt x="671" y="147"/>
                  <a:pt x="657" y="130"/>
                  <a:pt x="646" y="118"/>
                </a:cubicBezTo>
                <a:cubicBezTo>
                  <a:pt x="649" y="120"/>
                  <a:pt x="614" y="121"/>
                  <a:pt x="550" y="121"/>
                </a:cubicBezTo>
                <a:cubicBezTo>
                  <a:pt x="577" y="168"/>
                  <a:pt x="596" y="225"/>
                  <a:pt x="605" y="288"/>
                </a:cubicBezTo>
                <a:cubicBezTo>
                  <a:pt x="690" y="289"/>
                  <a:pt x="736" y="287"/>
                  <a:pt x="736" y="284"/>
                </a:cubicBezTo>
                <a:cubicBezTo>
                  <a:pt x="730" y="264"/>
                  <a:pt x="730" y="264"/>
                  <a:pt x="730" y="264"/>
                </a:cubicBezTo>
                <a:cubicBezTo>
                  <a:pt x="718" y="228"/>
                  <a:pt x="718" y="227"/>
                  <a:pt x="709" y="210"/>
                </a:cubicBezTo>
                <a:cubicBezTo>
                  <a:pt x="693" y="178"/>
                  <a:pt x="690" y="173"/>
                  <a:pt x="680" y="160"/>
                </a:cubicBezTo>
                <a:moveTo>
                  <a:pt x="415" y="119"/>
                </a:moveTo>
                <a:cubicBezTo>
                  <a:pt x="416" y="119"/>
                  <a:pt x="418" y="119"/>
                  <a:pt x="420" y="119"/>
                </a:cubicBezTo>
                <a:cubicBezTo>
                  <a:pt x="419" y="119"/>
                  <a:pt x="419" y="119"/>
                  <a:pt x="419" y="119"/>
                </a:cubicBezTo>
                <a:cubicBezTo>
                  <a:pt x="418" y="119"/>
                  <a:pt x="418" y="119"/>
                  <a:pt x="418" y="119"/>
                </a:cubicBezTo>
                <a:cubicBezTo>
                  <a:pt x="418" y="119"/>
                  <a:pt x="418" y="119"/>
                  <a:pt x="418" y="119"/>
                </a:cubicBezTo>
                <a:cubicBezTo>
                  <a:pt x="418" y="119"/>
                  <a:pt x="418" y="119"/>
                  <a:pt x="417" y="118"/>
                </a:cubicBezTo>
                <a:cubicBezTo>
                  <a:pt x="417" y="117"/>
                  <a:pt x="417" y="117"/>
                  <a:pt x="417" y="117"/>
                </a:cubicBezTo>
                <a:cubicBezTo>
                  <a:pt x="417" y="117"/>
                  <a:pt x="417" y="117"/>
                  <a:pt x="417" y="117"/>
                </a:cubicBezTo>
                <a:cubicBezTo>
                  <a:pt x="416" y="117"/>
                  <a:pt x="416" y="117"/>
                  <a:pt x="415" y="117"/>
                </a:cubicBezTo>
                <a:cubicBezTo>
                  <a:pt x="415" y="117"/>
                  <a:pt x="415" y="117"/>
                  <a:pt x="415" y="117"/>
                </a:cubicBezTo>
                <a:cubicBezTo>
                  <a:pt x="414" y="118"/>
                  <a:pt x="414" y="118"/>
                  <a:pt x="414" y="118"/>
                </a:cubicBezTo>
                <a:cubicBezTo>
                  <a:pt x="414" y="118"/>
                  <a:pt x="414" y="118"/>
                  <a:pt x="414" y="118"/>
                </a:cubicBezTo>
                <a:cubicBezTo>
                  <a:pt x="415" y="119"/>
                  <a:pt x="415" y="119"/>
                  <a:pt x="415" y="119"/>
                </a:cubicBezTo>
                <a:moveTo>
                  <a:pt x="416" y="52"/>
                </a:moveTo>
                <a:cubicBezTo>
                  <a:pt x="416" y="51"/>
                  <a:pt x="416" y="50"/>
                  <a:pt x="415" y="50"/>
                </a:cubicBezTo>
                <a:cubicBezTo>
                  <a:pt x="415" y="50"/>
                  <a:pt x="415" y="50"/>
                  <a:pt x="415" y="50"/>
                </a:cubicBezTo>
                <a:cubicBezTo>
                  <a:pt x="415" y="50"/>
                  <a:pt x="415" y="50"/>
                  <a:pt x="415" y="50"/>
                </a:cubicBezTo>
                <a:cubicBezTo>
                  <a:pt x="414" y="50"/>
                  <a:pt x="414" y="50"/>
                  <a:pt x="413" y="50"/>
                </a:cubicBezTo>
                <a:cubicBezTo>
                  <a:pt x="414" y="50"/>
                  <a:pt x="414" y="50"/>
                  <a:pt x="414" y="50"/>
                </a:cubicBezTo>
                <a:cubicBezTo>
                  <a:pt x="414" y="51"/>
                  <a:pt x="414" y="51"/>
                  <a:pt x="414" y="51"/>
                </a:cubicBezTo>
                <a:cubicBezTo>
                  <a:pt x="414" y="51"/>
                  <a:pt x="414" y="52"/>
                  <a:pt x="414" y="52"/>
                </a:cubicBezTo>
                <a:cubicBezTo>
                  <a:pt x="415" y="52"/>
                  <a:pt x="415" y="52"/>
                  <a:pt x="416" y="52"/>
                </a:cubicBezTo>
                <a:moveTo>
                  <a:pt x="550" y="121"/>
                </a:moveTo>
                <a:cubicBezTo>
                  <a:pt x="537" y="99"/>
                  <a:pt x="522" y="79"/>
                  <a:pt x="507" y="62"/>
                </a:cubicBezTo>
                <a:cubicBezTo>
                  <a:pt x="507" y="63"/>
                  <a:pt x="507" y="63"/>
                  <a:pt x="507" y="63"/>
                </a:cubicBezTo>
                <a:cubicBezTo>
                  <a:pt x="506" y="64"/>
                  <a:pt x="506" y="64"/>
                  <a:pt x="506" y="64"/>
                </a:cubicBezTo>
                <a:cubicBezTo>
                  <a:pt x="505" y="63"/>
                  <a:pt x="504" y="63"/>
                  <a:pt x="504" y="63"/>
                </a:cubicBezTo>
                <a:cubicBezTo>
                  <a:pt x="504" y="63"/>
                  <a:pt x="504" y="63"/>
                  <a:pt x="503" y="63"/>
                </a:cubicBezTo>
                <a:cubicBezTo>
                  <a:pt x="503" y="64"/>
                  <a:pt x="504" y="65"/>
                  <a:pt x="504" y="65"/>
                </a:cubicBezTo>
                <a:cubicBezTo>
                  <a:pt x="504" y="65"/>
                  <a:pt x="503" y="65"/>
                  <a:pt x="503" y="65"/>
                </a:cubicBezTo>
                <a:cubicBezTo>
                  <a:pt x="501" y="64"/>
                  <a:pt x="501" y="64"/>
                  <a:pt x="498" y="61"/>
                </a:cubicBezTo>
                <a:cubicBezTo>
                  <a:pt x="497" y="62"/>
                  <a:pt x="497" y="62"/>
                  <a:pt x="497" y="62"/>
                </a:cubicBezTo>
                <a:cubicBezTo>
                  <a:pt x="497" y="62"/>
                  <a:pt x="497" y="62"/>
                  <a:pt x="496" y="62"/>
                </a:cubicBezTo>
                <a:cubicBezTo>
                  <a:pt x="496" y="63"/>
                  <a:pt x="496" y="63"/>
                  <a:pt x="496" y="63"/>
                </a:cubicBezTo>
                <a:cubicBezTo>
                  <a:pt x="495" y="63"/>
                  <a:pt x="495" y="63"/>
                  <a:pt x="495" y="63"/>
                </a:cubicBezTo>
                <a:cubicBezTo>
                  <a:pt x="494" y="63"/>
                  <a:pt x="494" y="63"/>
                  <a:pt x="494" y="63"/>
                </a:cubicBezTo>
                <a:cubicBezTo>
                  <a:pt x="494" y="64"/>
                  <a:pt x="493" y="64"/>
                  <a:pt x="493" y="64"/>
                </a:cubicBezTo>
                <a:cubicBezTo>
                  <a:pt x="492" y="65"/>
                  <a:pt x="492" y="65"/>
                  <a:pt x="492" y="65"/>
                </a:cubicBezTo>
                <a:cubicBezTo>
                  <a:pt x="490" y="65"/>
                  <a:pt x="490" y="65"/>
                  <a:pt x="490" y="67"/>
                </a:cubicBezTo>
                <a:cubicBezTo>
                  <a:pt x="489" y="67"/>
                  <a:pt x="489" y="67"/>
                  <a:pt x="488" y="67"/>
                </a:cubicBezTo>
                <a:cubicBezTo>
                  <a:pt x="487" y="68"/>
                  <a:pt x="487" y="68"/>
                  <a:pt x="487" y="68"/>
                </a:cubicBezTo>
                <a:cubicBezTo>
                  <a:pt x="490" y="70"/>
                  <a:pt x="490" y="70"/>
                  <a:pt x="490" y="70"/>
                </a:cubicBezTo>
                <a:cubicBezTo>
                  <a:pt x="489" y="72"/>
                  <a:pt x="489" y="72"/>
                  <a:pt x="486" y="73"/>
                </a:cubicBezTo>
                <a:cubicBezTo>
                  <a:pt x="486" y="73"/>
                  <a:pt x="486" y="73"/>
                  <a:pt x="486" y="73"/>
                </a:cubicBezTo>
                <a:cubicBezTo>
                  <a:pt x="480" y="69"/>
                  <a:pt x="480" y="69"/>
                  <a:pt x="480" y="68"/>
                </a:cubicBezTo>
                <a:cubicBezTo>
                  <a:pt x="481" y="68"/>
                  <a:pt x="482" y="68"/>
                  <a:pt x="483" y="68"/>
                </a:cubicBezTo>
                <a:cubicBezTo>
                  <a:pt x="483" y="67"/>
                  <a:pt x="482" y="66"/>
                  <a:pt x="482" y="65"/>
                </a:cubicBezTo>
                <a:cubicBezTo>
                  <a:pt x="481" y="65"/>
                  <a:pt x="481" y="65"/>
                  <a:pt x="480" y="65"/>
                </a:cubicBezTo>
                <a:cubicBezTo>
                  <a:pt x="479" y="64"/>
                  <a:pt x="479" y="64"/>
                  <a:pt x="477" y="63"/>
                </a:cubicBezTo>
                <a:cubicBezTo>
                  <a:pt x="477" y="63"/>
                  <a:pt x="477" y="63"/>
                  <a:pt x="476" y="63"/>
                </a:cubicBezTo>
                <a:cubicBezTo>
                  <a:pt x="476" y="63"/>
                  <a:pt x="476" y="63"/>
                  <a:pt x="476" y="63"/>
                </a:cubicBezTo>
                <a:cubicBezTo>
                  <a:pt x="475" y="62"/>
                  <a:pt x="475" y="62"/>
                  <a:pt x="473" y="62"/>
                </a:cubicBezTo>
                <a:cubicBezTo>
                  <a:pt x="472" y="62"/>
                  <a:pt x="472" y="62"/>
                  <a:pt x="472" y="62"/>
                </a:cubicBezTo>
                <a:cubicBezTo>
                  <a:pt x="471" y="63"/>
                  <a:pt x="471" y="63"/>
                  <a:pt x="472" y="63"/>
                </a:cubicBezTo>
                <a:cubicBezTo>
                  <a:pt x="472" y="64"/>
                  <a:pt x="472" y="64"/>
                  <a:pt x="473" y="64"/>
                </a:cubicBezTo>
                <a:cubicBezTo>
                  <a:pt x="475" y="65"/>
                  <a:pt x="476" y="67"/>
                  <a:pt x="476" y="68"/>
                </a:cubicBezTo>
                <a:cubicBezTo>
                  <a:pt x="476" y="69"/>
                  <a:pt x="476" y="70"/>
                  <a:pt x="478" y="71"/>
                </a:cubicBezTo>
                <a:cubicBezTo>
                  <a:pt x="479" y="71"/>
                  <a:pt x="479" y="71"/>
                  <a:pt x="481" y="73"/>
                </a:cubicBezTo>
                <a:cubicBezTo>
                  <a:pt x="481" y="73"/>
                  <a:pt x="481" y="73"/>
                  <a:pt x="481" y="73"/>
                </a:cubicBezTo>
                <a:cubicBezTo>
                  <a:pt x="481" y="75"/>
                  <a:pt x="482" y="76"/>
                  <a:pt x="483" y="77"/>
                </a:cubicBezTo>
                <a:cubicBezTo>
                  <a:pt x="480" y="77"/>
                  <a:pt x="480" y="77"/>
                  <a:pt x="480" y="76"/>
                </a:cubicBezTo>
                <a:cubicBezTo>
                  <a:pt x="479" y="75"/>
                  <a:pt x="479" y="75"/>
                  <a:pt x="479" y="75"/>
                </a:cubicBezTo>
                <a:cubicBezTo>
                  <a:pt x="479" y="75"/>
                  <a:pt x="479" y="75"/>
                  <a:pt x="474" y="75"/>
                </a:cubicBezTo>
                <a:cubicBezTo>
                  <a:pt x="474" y="76"/>
                  <a:pt x="474" y="77"/>
                  <a:pt x="474" y="77"/>
                </a:cubicBezTo>
                <a:cubicBezTo>
                  <a:pt x="471" y="78"/>
                  <a:pt x="471" y="78"/>
                  <a:pt x="471" y="80"/>
                </a:cubicBezTo>
                <a:cubicBezTo>
                  <a:pt x="470" y="80"/>
                  <a:pt x="470" y="80"/>
                  <a:pt x="470" y="80"/>
                </a:cubicBezTo>
                <a:cubicBezTo>
                  <a:pt x="470" y="80"/>
                  <a:pt x="470" y="80"/>
                  <a:pt x="470" y="80"/>
                </a:cubicBezTo>
                <a:cubicBezTo>
                  <a:pt x="471" y="82"/>
                  <a:pt x="474" y="83"/>
                  <a:pt x="475" y="85"/>
                </a:cubicBezTo>
                <a:cubicBezTo>
                  <a:pt x="474" y="85"/>
                  <a:pt x="474" y="85"/>
                  <a:pt x="474" y="85"/>
                </a:cubicBezTo>
                <a:cubicBezTo>
                  <a:pt x="471" y="85"/>
                  <a:pt x="471" y="85"/>
                  <a:pt x="470" y="85"/>
                </a:cubicBezTo>
                <a:cubicBezTo>
                  <a:pt x="470" y="85"/>
                  <a:pt x="470" y="85"/>
                  <a:pt x="469" y="85"/>
                </a:cubicBezTo>
                <a:cubicBezTo>
                  <a:pt x="464" y="84"/>
                  <a:pt x="462" y="82"/>
                  <a:pt x="462" y="81"/>
                </a:cubicBezTo>
                <a:cubicBezTo>
                  <a:pt x="461" y="82"/>
                  <a:pt x="461" y="82"/>
                  <a:pt x="460" y="83"/>
                </a:cubicBezTo>
                <a:cubicBezTo>
                  <a:pt x="460" y="84"/>
                  <a:pt x="460" y="85"/>
                  <a:pt x="463" y="85"/>
                </a:cubicBezTo>
                <a:cubicBezTo>
                  <a:pt x="463" y="86"/>
                  <a:pt x="463" y="86"/>
                  <a:pt x="463" y="86"/>
                </a:cubicBezTo>
                <a:cubicBezTo>
                  <a:pt x="464" y="87"/>
                  <a:pt x="464" y="87"/>
                  <a:pt x="464" y="87"/>
                </a:cubicBezTo>
                <a:cubicBezTo>
                  <a:pt x="466" y="87"/>
                  <a:pt x="467" y="87"/>
                  <a:pt x="468" y="88"/>
                </a:cubicBezTo>
                <a:cubicBezTo>
                  <a:pt x="468" y="89"/>
                  <a:pt x="468" y="89"/>
                  <a:pt x="468" y="89"/>
                </a:cubicBezTo>
                <a:cubicBezTo>
                  <a:pt x="467" y="89"/>
                  <a:pt x="466" y="89"/>
                  <a:pt x="465" y="89"/>
                </a:cubicBezTo>
                <a:cubicBezTo>
                  <a:pt x="464" y="90"/>
                  <a:pt x="464" y="90"/>
                  <a:pt x="464" y="90"/>
                </a:cubicBezTo>
                <a:cubicBezTo>
                  <a:pt x="455" y="83"/>
                  <a:pt x="455" y="83"/>
                  <a:pt x="455" y="83"/>
                </a:cubicBezTo>
                <a:cubicBezTo>
                  <a:pt x="454" y="83"/>
                  <a:pt x="453" y="83"/>
                  <a:pt x="453" y="83"/>
                </a:cubicBezTo>
                <a:cubicBezTo>
                  <a:pt x="452" y="80"/>
                  <a:pt x="452" y="80"/>
                  <a:pt x="452" y="80"/>
                </a:cubicBezTo>
                <a:cubicBezTo>
                  <a:pt x="450" y="75"/>
                  <a:pt x="443" y="75"/>
                  <a:pt x="441" y="70"/>
                </a:cubicBezTo>
                <a:cubicBezTo>
                  <a:pt x="443" y="71"/>
                  <a:pt x="452" y="74"/>
                  <a:pt x="452" y="74"/>
                </a:cubicBezTo>
                <a:cubicBezTo>
                  <a:pt x="454" y="74"/>
                  <a:pt x="455" y="75"/>
                  <a:pt x="457" y="75"/>
                </a:cubicBezTo>
                <a:cubicBezTo>
                  <a:pt x="459" y="75"/>
                  <a:pt x="460" y="76"/>
                  <a:pt x="462" y="76"/>
                </a:cubicBezTo>
                <a:cubicBezTo>
                  <a:pt x="463" y="76"/>
                  <a:pt x="463" y="76"/>
                  <a:pt x="464" y="76"/>
                </a:cubicBezTo>
                <a:cubicBezTo>
                  <a:pt x="464" y="76"/>
                  <a:pt x="464" y="76"/>
                  <a:pt x="464" y="76"/>
                </a:cubicBezTo>
                <a:cubicBezTo>
                  <a:pt x="477" y="72"/>
                  <a:pt x="464" y="66"/>
                  <a:pt x="464" y="66"/>
                </a:cubicBezTo>
                <a:cubicBezTo>
                  <a:pt x="454" y="62"/>
                  <a:pt x="454" y="62"/>
                  <a:pt x="454" y="62"/>
                </a:cubicBezTo>
                <a:cubicBezTo>
                  <a:pt x="453" y="61"/>
                  <a:pt x="452" y="61"/>
                  <a:pt x="451" y="61"/>
                </a:cubicBezTo>
                <a:cubicBezTo>
                  <a:pt x="450" y="60"/>
                  <a:pt x="450" y="60"/>
                  <a:pt x="447" y="60"/>
                </a:cubicBezTo>
                <a:cubicBezTo>
                  <a:pt x="446" y="60"/>
                  <a:pt x="446" y="60"/>
                  <a:pt x="446" y="60"/>
                </a:cubicBezTo>
                <a:cubicBezTo>
                  <a:pt x="445" y="60"/>
                  <a:pt x="444" y="59"/>
                  <a:pt x="443" y="58"/>
                </a:cubicBezTo>
                <a:cubicBezTo>
                  <a:pt x="442" y="58"/>
                  <a:pt x="441" y="58"/>
                  <a:pt x="441" y="58"/>
                </a:cubicBezTo>
                <a:cubicBezTo>
                  <a:pt x="441" y="59"/>
                  <a:pt x="441" y="59"/>
                  <a:pt x="441" y="59"/>
                </a:cubicBezTo>
                <a:cubicBezTo>
                  <a:pt x="440" y="60"/>
                  <a:pt x="440" y="60"/>
                  <a:pt x="440" y="60"/>
                </a:cubicBezTo>
                <a:cubicBezTo>
                  <a:pt x="439" y="59"/>
                  <a:pt x="439" y="59"/>
                  <a:pt x="439" y="59"/>
                </a:cubicBezTo>
                <a:cubicBezTo>
                  <a:pt x="439" y="59"/>
                  <a:pt x="439" y="58"/>
                  <a:pt x="439" y="58"/>
                </a:cubicBezTo>
                <a:cubicBezTo>
                  <a:pt x="439" y="57"/>
                  <a:pt x="439" y="57"/>
                  <a:pt x="439" y="57"/>
                </a:cubicBezTo>
                <a:cubicBezTo>
                  <a:pt x="438" y="57"/>
                  <a:pt x="437" y="57"/>
                  <a:pt x="436" y="55"/>
                </a:cubicBezTo>
                <a:cubicBezTo>
                  <a:pt x="436" y="55"/>
                  <a:pt x="435" y="55"/>
                  <a:pt x="435" y="55"/>
                </a:cubicBezTo>
                <a:cubicBezTo>
                  <a:pt x="434" y="56"/>
                  <a:pt x="434" y="56"/>
                  <a:pt x="434" y="56"/>
                </a:cubicBezTo>
                <a:cubicBezTo>
                  <a:pt x="432" y="56"/>
                  <a:pt x="431" y="55"/>
                  <a:pt x="429" y="54"/>
                </a:cubicBezTo>
                <a:cubicBezTo>
                  <a:pt x="428" y="54"/>
                  <a:pt x="428" y="54"/>
                  <a:pt x="428" y="54"/>
                </a:cubicBezTo>
                <a:cubicBezTo>
                  <a:pt x="428" y="54"/>
                  <a:pt x="429" y="54"/>
                  <a:pt x="429" y="54"/>
                </a:cubicBezTo>
                <a:cubicBezTo>
                  <a:pt x="429" y="53"/>
                  <a:pt x="429" y="53"/>
                  <a:pt x="430" y="52"/>
                </a:cubicBezTo>
                <a:cubicBezTo>
                  <a:pt x="429" y="52"/>
                  <a:pt x="427" y="50"/>
                  <a:pt x="423" y="50"/>
                </a:cubicBezTo>
                <a:cubicBezTo>
                  <a:pt x="423" y="50"/>
                  <a:pt x="423" y="51"/>
                  <a:pt x="423" y="51"/>
                </a:cubicBezTo>
                <a:cubicBezTo>
                  <a:pt x="423" y="51"/>
                  <a:pt x="423" y="51"/>
                  <a:pt x="422" y="51"/>
                </a:cubicBezTo>
                <a:cubicBezTo>
                  <a:pt x="422" y="51"/>
                  <a:pt x="421" y="51"/>
                  <a:pt x="421" y="50"/>
                </a:cubicBezTo>
                <a:cubicBezTo>
                  <a:pt x="422" y="49"/>
                  <a:pt x="422" y="49"/>
                  <a:pt x="422" y="49"/>
                </a:cubicBezTo>
                <a:cubicBezTo>
                  <a:pt x="422" y="49"/>
                  <a:pt x="422" y="49"/>
                  <a:pt x="422" y="49"/>
                </a:cubicBezTo>
                <a:cubicBezTo>
                  <a:pt x="418" y="48"/>
                  <a:pt x="418" y="48"/>
                  <a:pt x="418" y="48"/>
                </a:cubicBezTo>
                <a:cubicBezTo>
                  <a:pt x="418" y="49"/>
                  <a:pt x="418" y="50"/>
                  <a:pt x="418" y="50"/>
                </a:cubicBezTo>
                <a:cubicBezTo>
                  <a:pt x="418" y="51"/>
                  <a:pt x="418" y="51"/>
                  <a:pt x="418" y="52"/>
                </a:cubicBezTo>
                <a:cubicBezTo>
                  <a:pt x="418" y="52"/>
                  <a:pt x="418" y="52"/>
                  <a:pt x="418" y="52"/>
                </a:cubicBezTo>
                <a:cubicBezTo>
                  <a:pt x="418" y="50"/>
                  <a:pt x="418" y="50"/>
                  <a:pt x="417" y="49"/>
                </a:cubicBezTo>
                <a:cubicBezTo>
                  <a:pt x="416" y="49"/>
                  <a:pt x="416" y="49"/>
                  <a:pt x="415" y="49"/>
                </a:cubicBezTo>
                <a:cubicBezTo>
                  <a:pt x="415" y="48"/>
                  <a:pt x="415" y="48"/>
                  <a:pt x="415" y="48"/>
                </a:cubicBezTo>
                <a:cubicBezTo>
                  <a:pt x="414" y="48"/>
                  <a:pt x="414" y="48"/>
                  <a:pt x="414" y="48"/>
                </a:cubicBezTo>
                <a:cubicBezTo>
                  <a:pt x="414" y="48"/>
                  <a:pt x="414" y="48"/>
                  <a:pt x="414" y="48"/>
                </a:cubicBezTo>
                <a:cubicBezTo>
                  <a:pt x="413" y="48"/>
                  <a:pt x="412" y="49"/>
                  <a:pt x="411" y="49"/>
                </a:cubicBezTo>
                <a:cubicBezTo>
                  <a:pt x="411" y="50"/>
                  <a:pt x="411" y="50"/>
                  <a:pt x="410" y="51"/>
                </a:cubicBezTo>
                <a:cubicBezTo>
                  <a:pt x="410" y="51"/>
                  <a:pt x="410" y="51"/>
                  <a:pt x="410" y="51"/>
                </a:cubicBezTo>
                <a:cubicBezTo>
                  <a:pt x="409" y="50"/>
                  <a:pt x="409" y="50"/>
                  <a:pt x="409" y="50"/>
                </a:cubicBezTo>
                <a:cubicBezTo>
                  <a:pt x="409" y="50"/>
                  <a:pt x="409" y="50"/>
                  <a:pt x="409" y="49"/>
                </a:cubicBezTo>
                <a:cubicBezTo>
                  <a:pt x="409" y="49"/>
                  <a:pt x="408" y="49"/>
                  <a:pt x="407" y="49"/>
                </a:cubicBezTo>
                <a:cubicBezTo>
                  <a:pt x="406" y="49"/>
                  <a:pt x="405" y="49"/>
                  <a:pt x="404" y="50"/>
                </a:cubicBezTo>
                <a:cubicBezTo>
                  <a:pt x="405" y="52"/>
                  <a:pt x="405" y="52"/>
                  <a:pt x="407" y="52"/>
                </a:cubicBezTo>
                <a:cubicBezTo>
                  <a:pt x="408" y="53"/>
                  <a:pt x="408" y="53"/>
                  <a:pt x="408" y="54"/>
                </a:cubicBezTo>
                <a:cubicBezTo>
                  <a:pt x="408" y="54"/>
                  <a:pt x="407" y="54"/>
                  <a:pt x="407" y="54"/>
                </a:cubicBezTo>
                <a:cubicBezTo>
                  <a:pt x="406" y="53"/>
                  <a:pt x="406" y="53"/>
                  <a:pt x="404" y="53"/>
                </a:cubicBezTo>
                <a:cubicBezTo>
                  <a:pt x="402" y="53"/>
                  <a:pt x="402" y="53"/>
                  <a:pt x="402" y="53"/>
                </a:cubicBezTo>
                <a:cubicBezTo>
                  <a:pt x="402" y="55"/>
                  <a:pt x="402" y="55"/>
                  <a:pt x="402" y="56"/>
                </a:cubicBezTo>
                <a:cubicBezTo>
                  <a:pt x="401" y="55"/>
                  <a:pt x="401" y="54"/>
                  <a:pt x="401" y="54"/>
                </a:cubicBezTo>
                <a:cubicBezTo>
                  <a:pt x="399" y="54"/>
                  <a:pt x="398" y="52"/>
                  <a:pt x="396" y="52"/>
                </a:cubicBezTo>
                <a:cubicBezTo>
                  <a:pt x="396" y="52"/>
                  <a:pt x="396" y="53"/>
                  <a:pt x="396" y="53"/>
                </a:cubicBezTo>
                <a:cubicBezTo>
                  <a:pt x="397" y="56"/>
                  <a:pt x="395" y="57"/>
                  <a:pt x="394" y="57"/>
                </a:cubicBezTo>
                <a:cubicBezTo>
                  <a:pt x="394" y="57"/>
                  <a:pt x="393" y="56"/>
                  <a:pt x="393" y="55"/>
                </a:cubicBezTo>
                <a:cubicBezTo>
                  <a:pt x="393" y="56"/>
                  <a:pt x="393" y="56"/>
                  <a:pt x="393" y="56"/>
                </a:cubicBezTo>
                <a:cubicBezTo>
                  <a:pt x="392" y="56"/>
                  <a:pt x="392" y="56"/>
                  <a:pt x="391" y="56"/>
                </a:cubicBezTo>
                <a:cubicBezTo>
                  <a:pt x="391" y="57"/>
                  <a:pt x="391" y="57"/>
                  <a:pt x="391" y="57"/>
                </a:cubicBezTo>
                <a:cubicBezTo>
                  <a:pt x="391" y="58"/>
                  <a:pt x="392" y="58"/>
                  <a:pt x="392" y="59"/>
                </a:cubicBezTo>
                <a:cubicBezTo>
                  <a:pt x="392" y="59"/>
                  <a:pt x="392" y="60"/>
                  <a:pt x="392" y="60"/>
                </a:cubicBezTo>
                <a:cubicBezTo>
                  <a:pt x="391" y="60"/>
                  <a:pt x="391" y="60"/>
                  <a:pt x="391" y="60"/>
                </a:cubicBezTo>
                <a:cubicBezTo>
                  <a:pt x="391" y="60"/>
                  <a:pt x="391" y="60"/>
                  <a:pt x="388" y="59"/>
                </a:cubicBezTo>
                <a:cubicBezTo>
                  <a:pt x="389" y="59"/>
                  <a:pt x="389" y="58"/>
                  <a:pt x="389" y="57"/>
                </a:cubicBezTo>
                <a:cubicBezTo>
                  <a:pt x="388" y="57"/>
                  <a:pt x="388" y="57"/>
                  <a:pt x="388" y="57"/>
                </a:cubicBezTo>
                <a:cubicBezTo>
                  <a:pt x="388" y="58"/>
                  <a:pt x="388" y="58"/>
                  <a:pt x="388" y="59"/>
                </a:cubicBezTo>
                <a:cubicBezTo>
                  <a:pt x="385" y="59"/>
                  <a:pt x="385" y="59"/>
                  <a:pt x="384" y="59"/>
                </a:cubicBezTo>
                <a:cubicBezTo>
                  <a:pt x="385" y="60"/>
                  <a:pt x="385" y="60"/>
                  <a:pt x="385" y="60"/>
                </a:cubicBezTo>
                <a:cubicBezTo>
                  <a:pt x="384" y="61"/>
                  <a:pt x="384" y="61"/>
                  <a:pt x="384" y="61"/>
                </a:cubicBezTo>
                <a:cubicBezTo>
                  <a:pt x="382" y="61"/>
                  <a:pt x="382" y="61"/>
                  <a:pt x="381" y="62"/>
                </a:cubicBezTo>
                <a:cubicBezTo>
                  <a:pt x="380" y="62"/>
                  <a:pt x="380" y="62"/>
                  <a:pt x="380" y="62"/>
                </a:cubicBezTo>
                <a:cubicBezTo>
                  <a:pt x="380" y="64"/>
                  <a:pt x="380" y="64"/>
                  <a:pt x="380" y="64"/>
                </a:cubicBezTo>
                <a:cubicBezTo>
                  <a:pt x="379" y="64"/>
                  <a:pt x="379" y="64"/>
                  <a:pt x="379" y="64"/>
                </a:cubicBezTo>
                <a:cubicBezTo>
                  <a:pt x="378" y="65"/>
                  <a:pt x="378" y="65"/>
                  <a:pt x="378" y="65"/>
                </a:cubicBezTo>
                <a:cubicBezTo>
                  <a:pt x="379" y="65"/>
                  <a:pt x="379" y="65"/>
                  <a:pt x="379" y="65"/>
                </a:cubicBezTo>
                <a:cubicBezTo>
                  <a:pt x="382" y="63"/>
                  <a:pt x="382" y="63"/>
                  <a:pt x="383" y="63"/>
                </a:cubicBezTo>
                <a:cubicBezTo>
                  <a:pt x="386" y="61"/>
                  <a:pt x="388" y="62"/>
                  <a:pt x="390" y="62"/>
                </a:cubicBezTo>
                <a:cubicBezTo>
                  <a:pt x="390" y="62"/>
                  <a:pt x="390" y="63"/>
                  <a:pt x="390" y="63"/>
                </a:cubicBezTo>
                <a:cubicBezTo>
                  <a:pt x="389" y="63"/>
                  <a:pt x="389" y="63"/>
                  <a:pt x="386" y="64"/>
                </a:cubicBezTo>
                <a:cubicBezTo>
                  <a:pt x="386" y="65"/>
                  <a:pt x="385" y="66"/>
                  <a:pt x="385" y="68"/>
                </a:cubicBezTo>
                <a:cubicBezTo>
                  <a:pt x="384" y="68"/>
                  <a:pt x="383" y="69"/>
                  <a:pt x="383" y="69"/>
                </a:cubicBezTo>
                <a:cubicBezTo>
                  <a:pt x="382" y="71"/>
                  <a:pt x="379" y="72"/>
                  <a:pt x="379" y="72"/>
                </a:cubicBezTo>
                <a:cubicBezTo>
                  <a:pt x="378" y="74"/>
                  <a:pt x="377" y="76"/>
                  <a:pt x="377" y="78"/>
                </a:cubicBezTo>
                <a:cubicBezTo>
                  <a:pt x="376" y="78"/>
                  <a:pt x="376" y="78"/>
                  <a:pt x="376" y="78"/>
                </a:cubicBezTo>
                <a:cubicBezTo>
                  <a:pt x="376" y="78"/>
                  <a:pt x="375" y="79"/>
                  <a:pt x="371" y="81"/>
                </a:cubicBezTo>
                <a:cubicBezTo>
                  <a:pt x="370" y="82"/>
                  <a:pt x="370" y="82"/>
                  <a:pt x="370" y="82"/>
                </a:cubicBezTo>
                <a:cubicBezTo>
                  <a:pt x="371" y="82"/>
                  <a:pt x="371" y="82"/>
                  <a:pt x="371" y="82"/>
                </a:cubicBezTo>
                <a:cubicBezTo>
                  <a:pt x="372" y="82"/>
                  <a:pt x="373" y="82"/>
                  <a:pt x="373" y="82"/>
                </a:cubicBezTo>
                <a:cubicBezTo>
                  <a:pt x="372" y="86"/>
                  <a:pt x="367" y="86"/>
                  <a:pt x="365" y="89"/>
                </a:cubicBezTo>
                <a:cubicBezTo>
                  <a:pt x="364" y="89"/>
                  <a:pt x="363" y="89"/>
                  <a:pt x="363" y="88"/>
                </a:cubicBezTo>
                <a:cubicBezTo>
                  <a:pt x="362" y="88"/>
                  <a:pt x="361" y="88"/>
                  <a:pt x="361" y="88"/>
                </a:cubicBezTo>
                <a:cubicBezTo>
                  <a:pt x="361" y="90"/>
                  <a:pt x="361" y="90"/>
                  <a:pt x="361" y="90"/>
                </a:cubicBezTo>
                <a:cubicBezTo>
                  <a:pt x="361" y="90"/>
                  <a:pt x="361" y="91"/>
                  <a:pt x="361" y="91"/>
                </a:cubicBezTo>
                <a:cubicBezTo>
                  <a:pt x="360" y="91"/>
                  <a:pt x="360" y="92"/>
                  <a:pt x="359" y="92"/>
                </a:cubicBezTo>
                <a:cubicBezTo>
                  <a:pt x="358" y="92"/>
                  <a:pt x="358" y="92"/>
                  <a:pt x="358" y="92"/>
                </a:cubicBezTo>
                <a:cubicBezTo>
                  <a:pt x="358" y="92"/>
                  <a:pt x="358" y="92"/>
                  <a:pt x="358" y="92"/>
                </a:cubicBezTo>
                <a:cubicBezTo>
                  <a:pt x="358" y="92"/>
                  <a:pt x="358" y="92"/>
                  <a:pt x="358" y="92"/>
                </a:cubicBezTo>
                <a:cubicBezTo>
                  <a:pt x="358" y="92"/>
                  <a:pt x="358" y="92"/>
                  <a:pt x="358" y="92"/>
                </a:cubicBezTo>
                <a:cubicBezTo>
                  <a:pt x="358" y="92"/>
                  <a:pt x="358" y="92"/>
                  <a:pt x="358" y="92"/>
                </a:cubicBezTo>
                <a:cubicBezTo>
                  <a:pt x="358" y="92"/>
                  <a:pt x="358" y="92"/>
                  <a:pt x="358" y="92"/>
                </a:cubicBezTo>
                <a:cubicBezTo>
                  <a:pt x="358" y="92"/>
                  <a:pt x="358" y="92"/>
                  <a:pt x="358" y="92"/>
                </a:cubicBezTo>
                <a:cubicBezTo>
                  <a:pt x="358" y="92"/>
                  <a:pt x="358" y="92"/>
                  <a:pt x="358" y="92"/>
                </a:cubicBezTo>
                <a:cubicBezTo>
                  <a:pt x="356" y="92"/>
                  <a:pt x="355" y="93"/>
                  <a:pt x="353" y="94"/>
                </a:cubicBezTo>
                <a:cubicBezTo>
                  <a:pt x="352" y="97"/>
                  <a:pt x="349" y="97"/>
                  <a:pt x="347" y="98"/>
                </a:cubicBezTo>
                <a:cubicBezTo>
                  <a:pt x="347" y="99"/>
                  <a:pt x="347" y="100"/>
                  <a:pt x="347" y="100"/>
                </a:cubicBezTo>
                <a:cubicBezTo>
                  <a:pt x="347" y="100"/>
                  <a:pt x="347" y="100"/>
                  <a:pt x="346" y="105"/>
                </a:cubicBezTo>
                <a:cubicBezTo>
                  <a:pt x="345" y="105"/>
                  <a:pt x="345" y="105"/>
                  <a:pt x="345" y="105"/>
                </a:cubicBezTo>
                <a:cubicBezTo>
                  <a:pt x="344" y="106"/>
                  <a:pt x="344" y="107"/>
                  <a:pt x="344" y="108"/>
                </a:cubicBezTo>
                <a:cubicBezTo>
                  <a:pt x="345" y="108"/>
                  <a:pt x="346" y="108"/>
                  <a:pt x="346" y="108"/>
                </a:cubicBezTo>
                <a:cubicBezTo>
                  <a:pt x="347" y="108"/>
                  <a:pt x="347" y="108"/>
                  <a:pt x="347" y="108"/>
                </a:cubicBezTo>
                <a:cubicBezTo>
                  <a:pt x="348" y="108"/>
                  <a:pt x="348" y="108"/>
                  <a:pt x="348" y="108"/>
                </a:cubicBezTo>
                <a:cubicBezTo>
                  <a:pt x="348" y="109"/>
                  <a:pt x="347" y="110"/>
                  <a:pt x="347" y="110"/>
                </a:cubicBezTo>
                <a:cubicBezTo>
                  <a:pt x="346" y="112"/>
                  <a:pt x="346" y="112"/>
                  <a:pt x="345" y="112"/>
                </a:cubicBezTo>
                <a:cubicBezTo>
                  <a:pt x="345" y="113"/>
                  <a:pt x="345" y="113"/>
                  <a:pt x="345" y="114"/>
                </a:cubicBezTo>
                <a:cubicBezTo>
                  <a:pt x="346" y="114"/>
                  <a:pt x="346" y="114"/>
                  <a:pt x="348" y="114"/>
                </a:cubicBezTo>
                <a:cubicBezTo>
                  <a:pt x="348" y="116"/>
                  <a:pt x="348" y="116"/>
                  <a:pt x="347" y="117"/>
                </a:cubicBezTo>
                <a:cubicBezTo>
                  <a:pt x="352" y="117"/>
                  <a:pt x="357" y="117"/>
                  <a:pt x="362" y="117"/>
                </a:cubicBezTo>
                <a:cubicBezTo>
                  <a:pt x="363" y="116"/>
                  <a:pt x="363" y="116"/>
                  <a:pt x="366" y="115"/>
                </a:cubicBezTo>
                <a:cubicBezTo>
                  <a:pt x="366" y="114"/>
                  <a:pt x="366" y="114"/>
                  <a:pt x="366" y="113"/>
                </a:cubicBezTo>
                <a:cubicBezTo>
                  <a:pt x="368" y="113"/>
                  <a:pt x="368" y="115"/>
                  <a:pt x="369" y="116"/>
                </a:cubicBezTo>
                <a:cubicBezTo>
                  <a:pt x="369" y="116"/>
                  <a:pt x="369" y="117"/>
                  <a:pt x="369" y="117"/>
                </a:cubicBezTo>
                <a:cubicBezTo>
                  <a:pt x="378" y="118"/>
                  <a:pt x="387" y="118"/>
                  <a:pt x="395" y="118"/>
                </a:cubicBezTo>
                <a:cubicBezTo>
                  <a:pt x="396" y="118"/>
                  <a:pt x="397" y="118"/>
                  <a:pt x="398" y="117"/>
                </a:cubicBezTo>
                <a:cubicBezTo>
                  <a:pt x="398" y="116"/>
                  <a:pt x="399" y="115"/>
                  <a:pt x="401" y="114"/>
                </a:cubicBezTo>
                <a:cubicBezTo>
                  <a:pt x="401" y="113"/>
                  <a:pt x="401" y="112"/>
                  <a:pt x="401" y="112"/>
                </a:cubicBezTo>
                <a:cubicBezTo>
                  <a:pt x="401" y="112"/>
                  <a:pt x="400" y="111"/>
                  <a:pt x="400" y="111"/>
                </a:cubicBezTo>
                <a:cubicBezTo>
                  <a:pt x="399" y="111"/>
                  <a:pt x="398" y="111"/>
                  <a:pt x="396" y="111"/>
                </a:cubicBezTo>
                <a:cubicBezTo>
                  <a:pt x="396" y="109"/>
                  <a:pt x="396" y="109"/>
                  <a:pt x="396" y="107"/>
                </a:cubicBezTo>
                <a:cubicBezTo>
                  <a:pt x="395" y="107"/>
                  <a:pt x="394" y="107"/>
                  <a:pt x="394" y="107"/>
                </a:cubicBezTo>
                <a:cubicBezTo>
                  <a:pt x="394" y="104"/>
                  <a:pt x="394" y="101"/>
                  <a:pt x="393" y="99"/>
                </a:cubicBezTo>
                <a:cubicBezTo>
                  <a:pt x="394" y="99"/>
                  <a:pt x="394" y="99"/>
                  <a:pt x="397" y="94"/>
                </a:cubicBezTo>
                <a:cubicBezTo>
                  <a:pt x="402" y="93"/>
                  <a:pt x="405" y="88"/>
                  <a:pt x="405" y="88"/>
                </a:cubicBezTo>
                <a:cubicBezTo>
                  <a:pt x="406" y="87"/>
                  <a:pt x="406" y="87"/>
                  <a:pt x="408" y="87"/>
                </a:cubicBezTo>
                <a:cubicBezTo>
                  <a:pt x="409" y="86"/>
                  <a:pt x="409" y="86"/>
                  <a:pt x="409" y="86"/>
                </a:cubicBezTo>
                <a:cubicBezTo>
                  <a:pt x="408" y="83"/>
                  <a:pt x="410" y="80"/>
                  <a:pt x="410" y="77"/>
                </a:cubicBezTo>
                <a:cubicBezTo>
                  <a:pt x="411" y="77"/>
                  <a:pt x="411" y="77"/>
                  <a:pt x="413" y="77"/>
                </a:cubicBezTo>
                <a:cubicBezTo>
                  <a:pt x="413" y="77"/>
                  <a:pt x="413" y="77"/>
                  <a:pt x="413" y="77"/>
                </a:cubicBezTo>
                <a:cubicBezTo>
                  <a:pt x="413" y="77"/>
                  <a:pt x="413" y="77"/>
                  <a:pt x="413" y="77"/>
                </a:cubicBezTo>
                <a:cubicBezTo>
                  <a:pt x="413" y="77"/>
                  <a:pt x="413" y="77"/>
                  <a:pt x="413" y="77"/>
                </a:cubicBezTo>
                <a:cubicBezTo>
                  <a:pt x="413" y="77"/>
                  <a:pt x="413" y="77"/>
                  <a:pt x="413" y="77"/>
                </a:cubicBezTo>
                <a:cubicBezTo>
                  <a:pt x="413" y="77"/>
                  <a:pt x="413" y="77"/>
                  <a:pt x="413" y="77"/>
                </a:cubicBezTo>
                <a:cubicBezTo>
                  <a:pt x="413" y="77"/>
                  <a:pt x="413" y="77"/>
                  <a:pt x="413" y="77"/>
                </a:cubicBezTo>
                <a:cubicBezTo>
                  <a:pt x="414" y="77"/>
                  <a:pt x="414" y="77"/>
                  <a:pt x="414" y="77"/>
                </a:cubicBezTo>
                <a:cubicBezTo>
                  <a:pt x="414" y="77"/>
                  <a:pt x="414" y="77"/>
                  <a:pt x="414" y="77"/>
                </a:cubicBezTo>
                <a:cubicBezTo>
                  <a:pt x="415" y="79"/>
                  <a:pt x="415" y="79"/>
                  <a:pt x="416" y="79"/>
                </a:cubicBezTo>
                <a:cubicBezTo>
                  <a:pt x="417" y="78"/>
                  <a:pt x="417" y="78"/>
                  <a:pt x="417" y="78"/>
                </a:cubicBezTo>
                <a:cubicBezTo>
                  <a:pt x="419" y="79"/>
                  <a:pt x="419" y="79"/>
                  <a:pt x="420" y="80"/>
                </a:cubicBezTo>
                <a:cubicBezTo>
                  <a:pt x="420" y="82"/>
                  <a:pt x="420" y="82"/>
                  <a:pt x="420" y="83"/>
                </a:cubicBezTo>
                <a:cubicBezTo>
                  <a:pt x="420" y="83"/>
                  <a:pt x="419" y="83"/>
                  <a:pt x="418" y="83"/>
                </a:cubicBezTo>
                <a:cubicBezTo>
                  <a:pt x="419" y="86"/>
                  <a:pt x="419" y="86"/>
                  <a:pt x="409" y="95"/>
                </a:cubicBezTo>
                <a:cubicBezTo>
                  <a:pt x="409" y="97"/>
                  <a:pt x="408" y="100"/>
                  <a:pt x="409" y="103"/>
                </a:cubicBezTo>
                <a:cubicBezTo>
                  <a:pt x="409" y="104"/>
                  <a:pt x="409" y="104"/>
                  <a:pt x="409" y="104"/>
                </a:cubicBezTo>
                <a:cubicBezTo>
                  <a:pt x="409" y="105"/>
                  <a:pt x="410" y="106"/>
                  <a:pt x="410" y="106"/>
                </a:cubicBezTo>
                <a:cubicBezTo>
                  <a:pt x="411" y="108"/>
                  <a:pt x="419" y="112"/>
                  <a:pt x="419" y="112"/>
                </a:cubicBezTo>
                <a:cubicBezTo>
                  <a:pt x="420" y="112"/>
                  <a:pt x="420" y="112"/>
                  <a:pt x="420" y="112"/>
                </a:cubicBezTo>
                <a:cubicBezTo>
                  <a:pt x="423" y="111"/>
                  <a:pt x="426" y="111"/>
                  <a:pt x="429" y="110"/>
                </a:cubicBezTo>
                <a:cubicBezTo>
                  <a:pt x="429" y="109"/>
                  <a:pt x="429" y="109"/>
                  <a:pt x="429" y="109"/>
                </a:cubicBezTo>
                <a:cubicBezTo>
                  <a:pt x="432" y="109"/>
                  <a:pt x="434" y="109"/>
                  <a:pt x="436" y="109"/>
                </a:cubicBezTo>
                <a:cubicBezTo>
                  <a:pt x="436" y="109"/>
                  <a:pt x="437" y="108"/>
                  <a:pt x="438" y="108"/>
                </a:cubicBezTo>
                <a:cubicBezTo>
                  <a:pt x="438" y="108"/>
                  <a:pt x="438" y="108"/>
                  <a:pt x="438" y="108"/>
                </a:cubicBezTo>
                <a:cubicBezTo>
                  <a:pt x="439" y="109"/>
                  <a:pt x="439" y="109"/>
                  <a:pt x="440" y="110"/>
                </a:cubicBezTo>
                <a:cubicBezTo>
                  <a:pt x="442" y="111"/>
                  <a:pt x="443" y="111"/>
                  <a:pt x="445" y="111"/>
                </a:cubicBezTo>
                <a:cubicBezTo>
                  <a:pt x="445" y="111"/>
                  <a:pt x="445" y="111"/>
                  <a:pt x="445" y="111"/>
                </a:cubicBezTo>
                <a:cubicBezTo>
                  <a:pt x="445" y="112"/>
                  <a:pt x="445" y="112"/>
                  <a:pt x="445" y="112"/>
                </a:cubicBezTo>
                <a:cubicBezTo>
                  <a:pt x="439" y="112"/>
                  <a:pt x="438" y="112"/>
                  <a:pt x="437" y="116"/>
                </a:cubicBezTo>
                <a:cubicBezTo>
                  <a:pt x="432" y="118"/>
                  <a:pt x="428" y="114"/>
                  <a:pt x="424" y="116"/>
                </a:cubicBezTo>
                <a:cubicBezTo>
                  <a:pt x="422" y="116"/>
                  <a:pt x="422" y="116"/>
                  <a:pt x="421" y="116"/>
                </a:cubicBezTo>
                <a:cubicBezTo>
                  <a:pt x="421" y="117"/>
                  <a:pt x="420" y="118"/>
                  <a:pt x="420" y="118"/>
                </a:cubicBezTo>
                <a:cubicBezTo>
                  <a:pt x="453" y="120"/>
                  <a:pt x="485" y="121"/>
                  <a:pt x="515" y="121"/>
                </a:cubicBezTo>
                <a:cubicBezTo>
                  <a:pt x="528" y="121"/>
                  <a:pt x="539" y="121"/>
                  <a:pt x="550" y="121"/>
                </a:cubicBezTo>
                <a:moveTo>
                  <a:pt x="362" y="117"/>
                </a:moveTo>
                <a:cubicBezTo>
                  <a:pt x="357" y="117"/>
                  <a:pt x="352" y="117"/>
                  <a:pt x="347" y="117"/>
                </a:cubicBezTo>
                <a:cubicBezTo>
                  <a:pt x="347" y="117"/>
                  <a:pt x="347" y="117"/>
                  <a:pt x="347" y="117"/>
                </a:cubicBezTo>
                <a:cubicBezTo>
                  <a:pt x="346" y="118"/>
                  <a:pt x="346" y="118"/>
                  <a:pt x="346" y="118"/>
                </a:cubicBezTo>
                <a:cubicBezTo>
                  <a:pt x="346" y="118"/>
                  <a:pt x="346" y="118"/>
                  <a:pt x="346" y="119"/>
                </a:cubicBezTo>
                <a:cubicBezTo>
                  <a:pt x="346" y="119"/>
                  <a:pt x="346" y="119"/>
                  <a:pt x="346" y="119"/>
                </a:cubicBezTo>
                <a:cubicBezTo>
                  <a:pt x="349" y="119"/>
                  <a:pt x="349" y="119"/>
                  <a:pt x="349" y="119"/>
                </a:cubicBezTo>
                <a:cubicBezTo>
                  <a:pt x="349" y="120"/>
                  <a:pt x="349" y="120"/>
                  <a:pt x="349" y="120"/>
                </a:cubicBezTo>
                <a:cubicBezTo>
                  <a:pt x="349" y="120"/>
                  <a:pt x="349" y="120"/>
                  <a:pt x="350" y="121"/>
                </a:cubicBezTo>
                <a:cubicBezTo>
                  <a:pt x="351" y="121"/>
                  <a:pt x="352" y="121"/>
                  <a:pt x="352" y="121"/>
                </a:cubicBezTo>
                <a:cubicBezTo>
                  <a:pt x="353" y="121"/>
                  <a:pt x="353" y="121"/>
                  <a:pt x="354" y="122"/>
                </a:cubicBezTo>
                <a:cubicBezTo>
                  <a:pt x="354" y="122"/>
                  <a:pt x="354" y="122"/>
                  <a:pt x="355" y="122"/>
                </a:cubicBezTo>
                <a:cubicBezTo>
                  <a:pt x="355" y="122"/>
                  <a:pt x="356" y="121"/>
                  <a:pt x="357" y="121"/>
                </a:cubicBezTo>
                <a:cubicBezTo>
                  <a:pt x="357" y="120"/>
                  <a:pt x="357" y="120"/>
                  <a:pt x="357" y="120"/>
                </a:cubicBezTo>
                <a:cubicBezTo>
                  <a:pt x="359" y="120"/>
                  <a:pt x="359" y="120"/>
                  <a:pt x="359" y="120"/>
                </a:cubicBezTo>
                <a:cubicBezTo>
                  <a:pt x="359" y="120"/>
                  <a:pt x="360" y="119"/>
                  <a:pt x="360" y="119"/>
                </a:cubicBezTo>
                <a:cubicBezTo>
                  <a:pt x="360" y="118"/>
                  <a:pt x="360" y="118"/>
                  <a:pt x="360" y="118"/>
                </a:cubicBezTo>
                <a:cubicBezTo>
                  <a:pt x="361" y="118"/>
                  <a:pt x="361" y="118"/>
                  <a:pt x="362" y="117"/>
                </a:cubicBezTo>
                <a:moveTo>
                  <a:pt x="395" y="118"/>
                </a:moveTo>
                <a:cubicBezTo>
                  <a:pt x="387" y="118"/>
                  <a:pt x="378" y="118"/>
                  <a:pt x="369" y="118"/>
                </a:cubicBezTo>
                <a:cubicBezTo>
                  <a:pt x="369" y="119"/>
                  <a:pt x="371" y="119"/>
                  <a:pt x="371" y="121"/>
                </a:cubicBezTo>
                <a:cubicBezTo>
                  <a:pt x="371" y="121"/>
                  <a:pt x="371" y="121"/>
                  <a:pt x="371" y="121"/>
                </a:cubicBezTo>
                <a:cubicBezTo>
                  <a:pt x="371" y="122"/>
                  <a:pt x="370" y="122"/>
                  <a:pt x="370" y="122"/>
                </a:cubicBezTo>
                <a:cubicBezTo>
                  <a:pt x="370" y="122"/>
                  <a:pt x="370" y="124"/>
                  <a:pt x="371" y="125"/>
                </a:cubicBezTo>
                <a:cubicBezTo>
                  <a:pt x="372" y="125"/>
                  <a:pt x="372" y="125"/>
                  <a:pt x="372" y="125"/>
                </a:cubicBezTo>
                <a:cubicBezTo>
                  <a:pt x="372" y="125"/>
                  <a:pt x="373" y="126"/>
                  <a:pt x="373" y="127"/>
                </a:cubicBezTo>
                <a:cubicBezTo>
                  <a:pt x="373" y="127"/>
                  <a:pt x="373" y="128"/>
                  <a:pt x="373" y="128"/>
                </a:cubicBezTo>
                <a:cubicBezTo>
                  <a:pt x="373" y="129"/>
                  <a:pt x="373" y="129"/>
                  <a:pt x="373" y="129"/>
                </a:cubicBezTo>
                <a:cubicBezTo>
                  <a:pt x="373" y="131"/>
                  <a:pt x="374" y="131"/>
                  <a:pt x="375" y="132"/>
                </a:cubicBezTo>
                <a:cubicBezTo>
                  <a:pt x="376" y="133"/>
                  <a:pt x="376" y="133"/>
                  <a:pt x="376" y="134"/>
                </a:cubicBezTo>
                <a:cubicBezTo>
                  <a:pt x="376" y="135"/>
                  <a:pt x="375" y="135"/>
                  <a:pt x="375" y="136"/>
                </a:cubicBezTo>
                <a:cubicBezTo>
                  <a:pt x="375" y="137"/>
                  <a:pt x="375" y="137"/>
                  <a:pt x="375" y="137"/>
                </a:cubicBezTo>
                <a:cubicBezTo>
                  <a:pt x="375" y="137"/>
                  <a:pt x="376" y="138"/>
                  <a:pt x="376" y="138"/>
                </a:cubicBezTo>
                <a:cubicBezTo>
                  <a:pt x="378" y="139"/>
                  <a:pt x="380" y="139"/>
                  <a:pt x="382" y="139"/>
                </a:cubicBezTo>
                <a:cubicBezTo>
                  <a:pt x="382" y="136"/>
                  <a:pt x="383" y="134"/>
                  <a:pt x="385" y="135"/>
                </a:cubicBezTo>
                <a:cubicBezTo>
                  <a:pt x="385" y="135"/>
                  <a:pt x="386" y="135"/>
                  <a:pt x="386" y="135"/>
                </a:cubicBezTo>
                <a:cubicBezTo>
                  <a:pt x="387" y="135"/>
                  <a:pt x="387" y="135"/>
                  <a:pt x="387" y="135"/>
                </a:cubicBezTo>
                <a:cubicBezTo>
                  <a:pt x="388" y="136"/>
                  <a:pt x="388" y="135"/>
                  <a:pt x="389" y="134"/>
                </a:cubicBezTo>
                <a:cubicBezTo>
                  <a:pt x="389" y="134"/>
                  <a:pt x="390" y="134"/>
                  <a:pt x="391" y="134"/>
                </a:cubicBezTo>
                <a:cubicBezTo>
                  <a:pt x="391" y="133"/>
                  <a:pt x="391" y="132"/>
                  <a:pt x="391" y="131"/>
                </a:cubicBezTo>
                <a:cubicBezTo>
                  <a:pt x="392" y="131"/>
                  <a:pt x="394" y="131"/>
                  <a:pt x="395" y="131"/>
                </a:cubicBezTo>
                <a:cubicBezTo>
                  <a:pt x="395" y="130"/>
                  <a:pt x="395" y="130"/>
                  <a:pt x="395" y="129"/>
                </a:cubicBezTo>
                <a:cubicBezTo>
                  <a:pt x="394" y="129"/>
                  <a:pt x="394" y="129"/>
                  <a:pt x="393" y="129"/>
                </a:cubicBezTo>
                <a:cubicBezTo>
                  <a:pt x="391" y="129"/>
                  <a:pt x="391" y="129"/>
                  <a:pt x="391" y="129"/>
                </a:cubicBezTo>
                <a:cubicBezTo>
                  <a:pt x="391" y="128"/>
                  <a:pt x="391" y="128"/>
                  <a:pt x="391" y="128"/>
                </a:cubicBezTo>
                <a:cubicBezTo>
                  <a:pt x="390" y="128"/>
                  <a:pt x="390" y="128"/>
                  <a:pt x="390" y="128"/>
                </a:cubicBezTo>
                <a:cubicBezTo>
                  <a:pt x="392" y="125"/>
                  <a:pt x="392" y="125"/>
                  <a:pt x="392" y="123"/>
                </a:cubicBezTo>
                <a:cubicBezTo>
                  <a:pt x="393" y="120"/>
                  <a:pt x="393" y="120"/>
                  <a:pt x="393" y="120"/>
                </a:cubicBezTo>
                <a:cubicBezTo>
                  <a:pt x="394" y="119"/>
                  <a:pt x="395" y="119"/>
                  <a:pt x="395" y="118"/>
                </a:cubicBezTo>
                <a:moveTo>
                  <a:pt x="605" y="288"/>
                </a:moveTo>
                <a:cubicBezTo>
                  <a:pt x="596" y="225"/>
                  <a:pt x="577" y="168"/>
                  <a:pt x="550" y="121"/>
                </a:cubicBezTo>
                <a:cubicBezTo>
                  <a:pt x="539" y="121"/>
                  <a:pt x="528" y="121"/>
                  <a:pt x="515" y="121"/>
                </a:cubicBezTo>
                <a:cubicBezTo>
                  <a:pt x="485" y="121"/>
                  <a:pt x="453" y="120"/>
                  <a:pt x="420" y="119"/>
                </a:cubicBezTo>
                <a:cubicBezTo>
                  <a:pt x="418" y="119"/>
                  <a:pt x="416" y="119"/>
                  <a:pt x="415" y="119"/>
                </a:cubicBezTo>
                <a:cubicBezTo>
                  <a:pt x="416" y="119"/>
                  <a:pt x="416" y="119"/>
                  <a:pt x="416" y="119"/>
                </a:cubicBezTo>
                <a:cubicBezTo>
                  <a:pt x="416" y="119"/>
                  <a:pt x="416" y="119"/>
                  <a:pt x="416" y="119"/>
                </a:cubicBezTo>
                <a:cubicBezTo>
                  <a:pt x="416" y="119"/>
                  <a:pt x="416" y="119"/>
                  <a:pt x="416" y="119"/>
                </a:cubicBezTo>
                <a:cubicBezTo>
                  <a:pt x="416" y="119"/>
                  <a:pt x="416" y="119"/>
                  <a:pt x="416" y="119"/>
                </a:cubicBezTo>
                <a:cubicBezTo>
                  <a:pt x="416" y="119"/>
                  <a:pt x="416" y="119"/>
                  <a:pt x="416" y="119"/>
                </a:cubicBezTo>
                <a:cubicBezTo>
                  <a:pt x="416" y="119"/>
                  <a:pt x="416" y="119"/>
                  <a:pt x="416" y="119"/>
                </a:cubicBezTo>
                <a:cubicBezTo>
                  <a:pt x="416" y="119"/>
                  <a:pt x="416" y="119"/>
                  <a:pt x="416" y="119"/>
                </a:cubicBezTo>
                <a:cubicBezTo>
                  <a:pt x="416" y="119"/>
                  <a:pt x="416" y="119"/>
                  <a:pt x="416" y="119"/>
                </a:cubicBezTo>
                <a:cubicBezTo>
                  <a:pt x="415" y="120"/>
                  <a:pt x="414" y="120"/>
                  <a:pt x="412" y="121"/>
                </a:cubicBezTo>
                <a:cubicBezTo>
                  <a:pt x="412" y="121"/>
                  <a:pt x="412" y="122"/>
                  <a:pt x="413" y="123"/>
                </a:cubicBezTo>
                <a:cubicBezTo>
                  <a:pt x="415" y="124"/>
                  <a:pt x="415" y="124"/>
                  <a:pt x="418" y="124"/>
                </a:cubicBezTo>
                <a:cubicBezTo>
                  <a:pt x="418" y="123"/>
                  <a:pt x="420" y="122"/>
                  <a:pt x="420" y="121"/>
                </a:cubicBezTo>
                <a:cubicBezTo>
                  <a:pt x="423" y="122"/>
                  <a:pt x="424" y="125"/>
                  <a:pt x="426" y="126"/>
                </a:cubicBezTo>
                <a:cubicBezTo>
                  <a:pt x="426" y="126"/>
                  <a:pt x="426" y="127"/>
                  <a:pt x="426" y="127"/>
                </a:cubicBezTo>
                <a:cubicBezTo>
                  <a:pt x="425" y="128"/>
                  <a:pt x="424" y="129"/>
                  <a:pt x="423" y="130"/>
                </a:cubicBezTo>
                <a:cubicBezTo>
                  <a:pt x="423" y="131"/>
                  <a:pt x="422" y="131"/>
                  <a:pt x="421" y="131"/>
                </a:cubicBezTo>
                <a:cubicBezTo>
                  <a:pt x="421" y="131"/>
                  <a:pt x="420" y="131"/>
                  <a:pt x="420" y="131"/>
                </a:cubicBezTo>
                <a:cubicBezTo>
                  <a:pt x="419" y="130"/>
                  <a:pt x="419" y="129"/>
                  <a:pt x="419" y="129"/>
                </a:cubicBezTo>
                <a:cubicBezTo>
                  <a:pt x="418" y="128"/>
                  <a:pt x="417" y="128"/>
                  <a:pt x="417" y="128"/>
                </a:cubicBezTo>
                <a:cubicBezTo>
                  <a:pt x="417" y="127"/>
                  <a:pt x="417" y="126"/>
                  <a:pt x="417" y="126"/>
                </a:cubicBezTo>
                <a:cubicBezTo>
                  <a:pt x="416" y="126"/>
                  <a:pt x="416" y="126"/>
                  <a:pt x="415" y="126"/>
                </a:cubicBezTo>
                <a:cubicBezTo>
                  <a:pt x="415" y="127"/>
                  <a:pt x="414" y="128"/>
                  <a:pt x="413" y="128"/>
                </a:cubicBezTo>
                <a:cubicBezTo>
                  <a:pt x="412" y="133"/>
                  <a:pt x="410" y="141"/>
                  <a:pt x="410" y="141"/>
                </a:cubicBezTo>
                <a:cubicBezTo>
                  <a:pt x="411" y="141"/>
                  <a:pt x="411" y="141"/>
                  <a:pt x="412" y="142"/>
                </a:cubicBezTo>
                <a:cubicBezTo>
                  <a:pt x="411" y="143"/>
                  <a:pt x="411" y="143"/>
                  <a:pt x="411" y="143"/>
                </a:cubicBezTo>
                <a:cubicBezTo>
                  <a:pt x="404" y="141"/>
                  <a:pt x="404" y="141"/>
                  <a:pt x="402" y="143"/>
                </a:cubicBezTo>
                <a:cubicBezTo>
                  <a:pt x="403" y="144"/>
                  <a:pt x="404" y="145"/>
                  <a:pt x="404" y="146"/>
                </a:cubicBezTo>
                <a:cubicBezTo>
                  <a:pt x="404" y="147"/>
                  <a:pt x="404" y="147"/>
                  <a:pt x="404" y="147"/>
                </a:cubicBezTo>
                <a:cubicBezTo>
                  <a:pt x="403" y="147"/>
                  <a:pt x="403" y="147"/>
                  <a:pt x="403" y="147"/>
                </a:cubicBezTo>
                <a:cubicBezTo>
                  <a:pt x="401" y="145"/>
                  <a:pt x="399" y="144"/>
                  <a:pt x="397" y="142"/>
                </a:cubicBezTo>
                <a:cubicBezTo>
                  <a:pt x="383" y="149"/>
                  <a:pt x="379" y="151"/>
                  <a:pt x="379" y="144"/>
                </a:cubicBezTo>
                <a:cubicBezTo>
                  <a:pt x="377" y="144"/>
                  <a:pt x="377" y="144"/>
                  <a:pt x="377" y="144"/>
                </a:cubicBezTo>
                <a:cubicBezTo>
                  <a:pt x="376" y="145"/>
                  <a:pt x="375" y="145"/>
                  <a:pt x="374" y="145"/>
                </a:cubicBezTo>
                <a:cubicBezTo>
                  <a:pt x="373" y="145"/>
                  <a:pt x="372" y="145"/>
                  <a:pt x="372" y="145"/>
                </a:cubicBezTo>
                <a:cubicBezTo>
                  <a:pt x="371" y="145"/>
                  <a:pt x="370" y="145"/>
                  <a:pt x="370" y="145"/>
                </a:cubicBezTo>
                <a:cubicBezTo>
                  <a:pt x="370" y="145"/>
                  <a:pt x="370" y="146"/>
                  <a:pt x="370" y="147"/>
                </a:cubicBezTo>
                <a:cubicBezTo>
                  <a:pt x="369" y="148"/>
                  <a:pt x="368" y="148"/>
                  <a:pt x="368" y="148"/>
                </a:cubicBezTo>
                <a:cubicBezTo>
                  <a:pt x="367" y="148"/>
                  <a:pt x="367" y="147"/>
                  <a:pt x="366" y="147"/>
                </a:cubicBezTo>
                <a:cubicBezTo>
                  <a:pt x="366" y="146"/>
                  <a:pt x="365" y="145"/>
                  <a:pt x="364" y="145"/>
                </a:cubicBezTo>
                <a:cubicBezTo>
                  <a:pt x="363" y="145"/>
                  <a:pt x="363" y="145"/>
                  <a:pt x="362" y="145"/>
                </a:cubicBezTo>
                <a:cubicBezTo>
                  <a:pt x="362" y="144"/>
                  <a:pt x="362" y="144"/>
                  <a:pt x="362" y="143"/>
                </a:cubicBezTo>
                <a:cubicBezTo>
                  <a:pt x="362" y="143"/>
                  <a:pt x="363" y="142"/>
                  <a:pt x="363" y="141"/>
                </a:cubicBezTo>
                <a:cubicBezTo>
                  <a:pt x="364" y="141"/>
                  <a:pt x="365" y="141"/>
                  <a:pt x="366" y="141"/>
                </a:cubicBezTo>
                <a:cubicBezTo>
                  <a:pt x="368" y="142"/>
                  <a:pt x="370" y="143"/>
                  <a:pt x="372" y="143"/>
                </a:cubicBezTo>
                <a:cubicBezTo>
                  <a:pt x="372" y="142"/>
                  <a:pt x="374" y="140"/>
                  <a:pt x="374" y="135"/>
                </a:cubicBezTo>
                <a:cubicBezTo>
                  <a:pt x="373" y="134"/>
                  <a:pt x="373" y="134"/>
                  <a:pt x="372" y="134"/>
                </a:cubicBezTo>
                <a:cubicBezTo>
                  <a:pt x="369" y="135"/>
                  <a:pt x="369" y="135"/>
                  <a:pt x="368" y="136"/>
                </a:cubicBezTo>
                <a:cubicBezTo>
                  <a:pt x="367" y="137"/>
                  <a:pt x="367" y="137"/>
                  <a:pt x="367" y="137"/>
                </a:cubicBezTo>
                <a:cubicBezTo>
                  <a:pt x="366" y="137"/>
                  <a:pt x="366" y="137"/>
                  <a:pt x="366" y="137"/>
                </a:cubicBezTo>
                <a:cubicBezTo>
                  <a:pt x="366" y="136"/>
                  <a:pt x="366" y="136"/>
                  <a:pt x="366" y="135"/>
                </a:cubicBezTo>
                <a:cubicBezTo>
                  <a:pt x="366" y="135"/>
                  <a:pt x="367" y="134"/>
                  <a:pt x="367" y="134"/>
                </a:cubicBezTo>
                <a:cubicBezTo>
                  <a:pt x="367" y="132"/>
                  <a:pt x="367" y="132"/>
                  <a:pt x="367" y="131"/>
                </a:cubicBezTo>
                <a:cubicBezTo>
                  <a:pt x="367" y="132"/>
                  <a:pt x="366" y="132"/>
                  <a:pt x="366" y="132"/>
                </a:cubicBezTo>
                <a:cubicBezTo>
                  <a:pt x="365" y="125"/>
                  <a:pt x="365" y="125"/>
                  <a:pt x="364" y="124"/>
                </a:cubicBezTo>
                <a:cubicBezTo>
                  <a:pt x="360" y="128"/>
                  <a:pt x="360" y="128"/>
                  <a:pt x="359" y="128"/>
                </a:cubicBezTo>
                <a:cubicBezTo>
                  <a:pt x="358" y="129"/>
                  <a:pt x="358" y="129"/>
                  <a:pt x="358" y="130"/>
                </a:cubicBezTo>
                <a:cubicBezTo>
                  <a:pt x="358" y="131"/>
                  <a:pt x="358" y="131"/>
                  <a:pt x="358" y="131"/>
                </a:cubicBezTo>
                <a:cubicBezTo>
                  <a:pt x="357" y="132"/>
                  <a:pt x="356" y="132"/>
                  <a:pt x="355" y="133"/>
                </a:cubicBezTo>
                <a:cubicBezTo>
                  <a:pt x="353" y="136"/>
                  <a:pt x="357" y="138"/>
                  <a:pt x="356" y="141"/>
                </a:cubicBezTo>
                <a:cubicBezTo>
                  <a:pt x="356" y="142"/>
                  <a:pt x="356" y="142"/>
                  <a:pt x="356" y="142"/>
                </a:cubicBezTo>
                <a:cubicBezTo>
                  <a:pt x="355" y="144"/>
                  <a:pt x="355" y="144"/>
                  <a:pt x="355" y="144"/>
                </a:cubicBezTo>
                <a:cubicBezTo>
                  <a:pt x="356" y="145"/>
                  <a:pt x="356" y="147"/>
                  <a:pt x="356" y="148"/>
                </a:cubicBezTo>
                <a:cubicBezTo>
                  <a:pt x="356" y="149"/>
                  <a:pt x="356" y="150"/>
                  <a:pt x="356" y="150"/>
                </a:cubicBezTo>
                <a:cubicBezTo>
                  <a:pt x="356" y="150"/>
                  <a:pt x="355" y="150"/>
                  <a:pt x="355" y="150"/>
                </a:cubicBezTo>
                <a:cubicBezTo>
                  <a:pt x="354" y="150"/>
                  <a:pt x="354" y="150"/>
                  <a:pt x="353" y="150"/>
                </a:cubicBezTo>
                <a:cubicBezTo>
                  <a:pt x="351" y="151"/>
                  <a:pt x="351" y="151"/>
                  <a:pt x="350" y="150"/>
                </a:cubicBezTo>
                <a:cubicBezTo>
                  <a:pt x="346" y="150"/>
                  <a:pt x="346" y="150"/>
                  <a:pt x="337" y="156"/>
                </a:cubicBezTo>
                <a:cubicBezTo>
                  <a:pt x="336" y="155"/>
                  <a:pt x="336" y="155"/>
                  <a:pt x="335" y="155"/>
                </a:cubicBezTo>
                <a:cubicBezTo>
                  <a:pt x="335" y="155"/>
                  <a:pt x="335" y="155"/>
                  <a:pt x="334" y="155"/>
                </a:cubicBezTo>
                <a:cubicBezTo>
                  <a:pt x="334" y="155"/>
                  <a:pt x="333" y="155"/>
                  <a:pt x="333" y="155"/>
                </a:cubicBezTo>
                <a:cubicBezTo>
                  <a:pt x="332" y="155"/>
                  <a:pt x="332" y="156"/>
                  <a:pt x="332" y="157"/>
                </a:cubicBezTo>
                <a:cubicBezTo>
                  <a:pt x="334" y="158"/>
                  <a:pt x="334" y="158"/>
                  <a:pt x="334" y="158"/>
                </a:cubicBezTo>
                <a:cubicBezTo>
                  <a:pt x="334" y="159"/>
                  <a:pt x="334" y="160"/>
                  <a:pt x="333" y="161"/>
                </a:cubicBezTo>
                <a:cubicBezTo>
                  <a:pt x="330" y="161"/>
                  <a:pt x="330" y="161"/>
                  <a:pt x="325" y="165"/>
                </a:cubicBezTo>
                <a:cubicBezTo>
                  <a:pt x="324" y="165"/>
                  <a:pt x="324" y="165"/>
                  <a:pt x="324" y="165"/>
                </a:cubicBezTo>
                <a:cubicBezTo>
                  <a:pt x="323" y="165"/>
                  <a:pt x="322" y="165"/>
                  <a:pt x="322" y="165"/>
                </a:cubicBezTo>
                <a:cubicBezTo>
                  <a:pt x="320" y="167"/>
                  <a:pt x="320" y="169"/>
                  <a:pt x="319" y="171"/>
                </a:cubicBezTo>
                <a:cubicBezTo>
                  <a:pt x="317" y="171"/>
                  <a:pt x="316" y="171"/>
                  <a:pt x="314" y="172"/>
                </a:cubicBezTo>
                <a:cubicBezTo>
                  <a:pt x="314" y="173"/>
                  <a:pt x="313" y="174"/>
                  <a:pt x="313" y="175"/>
                </a:cubicBezTo>
                <a:cubicBezTo>
                  <a:pt x="312" y="175"/>
                  <a:pt x="311" y="175"/>
                  <a:pt x="310" y="175"/>
                </a:cubicBezTo>
                <a:cubicBezTo>
                  <a:pt x="309" y="174"/>
                  <a:pt x="309" y="174"/>
                  <a:pt x="309" y="174"/>
                </a:cubicBezTo>
                <a:cubicBezTo>
                  <a:pt x="308" y="174"/>
                  <a:pt x="307" y="174"/>
                  <a:pt x="307" y="174"/>
                </a:cubicBezTo>
                <a:cubicBezTo>
                  <a:pt x="306" y="173"/>
                  <a:pt x="306" y="173"/>
                  <a:pt x="306" y="173"/>
                </a:cubicBezTo>
                <a:cubicBezTo>
                  <a:pt x="305" y="172"/>
                  <a:pt x="305" y="172"/>
                  <a:pt x="304" y="172"/>
                </a:cubicBezTo>
                <a:cubicBezTo>
                  <a:pt x="303" y="173"/>
                  <a:pt x="303" y="174"/>
                  <a:pt x="303" y="175"/>
                </a:cubicBezTo>
                <a:cubicBezTo>
                  <a:pt x="303" y="175"/>
                  <a:pt x="304" y="176"/>
                  <a:pt x="304" y="176"/>
                </a:cubicBezTo>
                <a:cubicBezTo>
                  <a:pt x="304" y="176"/>
                  <a:pt x="303" y="177"/>
                  <a:pt x="303" y="178"/>
                </a:cubicBezTo>
                <a:cubicBezTo>
                  <a:pt x="303" y="179"/>
                  <a:pt x="303" y="179"/>
                  <a:pt x="303" y="179"/>
                </a:cubicBezTo>
                <a:cubicBezTo>
                  <a:pt x="303" y="179"/>
                  <a:pt x="303" y="180"/>
                  <a:pt x="303" y="180"/>
                </a:cubicBezTo>
                <a:cubicBezTo>
                  <a:pt x="301" y="180"/>
                  <a:pt x="298" y="180"/>
                  <a:pt x="296" y="180"/>
                </a:cubicBezTo>
                <a:cubicBezTo>
                  <a:pt x="295" y="179"/>
                  <a:pt x="295" y="179"/>
                  <a:pt x="295" y="178"/>
                </a:cubicBezTo>
                <a:cubicBezTo>
                  <a:pt x="289" y="179"/>
                  <a:pt x="289" y="179"/>
                  <a:pt x="288" y="180"/>
                </a:cubicBezTo>
                <a:cubicBezTo>
                  <a:pt x="288" y="182"/>
                  <a:pt x="289" y="182"/>
                  <a:pt x="289" y="182"/>
                </a:cubicBezTo>
                <a:cubicBezTo>
                  <a:pt x="290" y="183"/>
                  <a:pt x="291" y="184"/>
                  <a:pt x="292" y="184"/>
                </a:cubicBezTo>
                <a:cubicBezTo>
                  <a:pt x="294" y="184"/>
                  <a:pt x="294" y="184"/>
                  <a:pt x="295" y="184"/>
                </a:cubicBezTo>
                <a:cubicBezTo>
                  <a:pt x="298" y="187"/>
                  <a:pt x="298" y="187"/>
                  <a:pt x="298" y="188"/>
                </a:cubicBezTo>
                <a:cubicBezTo>
                  <a:pt x="299" y="191"/>
                  <a:pt x="299" y="193"/>
                  <a:pt x="299" y="195"/>
                </a:cubicBezTo>
                <a:cubicBezTo>
                  <a:pt x="300" y="196"/>
                  <a:pt x="301" y="197"/>
                  <a:pt x="302" y="199"/>
                </a:cubicBezTo>
                <a:cubicBezTo>
                  <a:pt x="302" y="201"/>
                  <a:pt x="302" y="201"/>
                  <a:pt x="297" y="213"/>
                </a:cubicBezTo>
                <a:cubicBezTo>
                  <a:pt x="296" y="214"/>
                  <a:pt x="294" y="215"/>
                  <a:pt x="293" y="215"/>
                </a:cubicBezTo>
                <a:cubicBezTo>
                  <a:pt x="292" y="215"/>
                  <a:pt x="292" y="215"/>
                  <a:pt x="292" y="215"/>
                </a:cubicBezTo>
                <a:cubicBezTo>
                  <a:pt x="289" y="214"/>
                  <a:pt x="286" y="214"/>
                  <a:pt x="283" y="212"/>
                </a:cubicBezTo>
                <a:cubicBezTo>
                  <a:pt x="279" y="211"/>
                  <a:pt x="276" y="211"/>
                  <a:pt x="273" y="211"/>
                </a:cubicBezTo>
                <a:cubicBezTo>
                  <a:pt x="269" y="210"/>
                  <a:pt x="269" y="210"/>
                  <a:pt x="268" y="209"/>
                </a:cubicBezTo>
                <a:cubicBezTo>
                  <a:pt x="268" y="209"/>
                  <a:pt x="268" y="209"/>
                  <a:pt x="268" y="209"/>
                </a:cubicBezTo>
                <a:cubicBezTo>
                  <a:pt x="267" y="210"/>
                  <a:pt x="267" y="210"/>
                  <a:pt x="266" y="210"/>
                </a:cubicBezTo>
                <a:cubicBezTo>
                  <a:pt x="264" y="212"/>
                  <a:pt x="262" y="212"/>
                  <a:pt x="260" y="212"/>
                </a:cubicBezTo>
                <a:cubicBezTo>
                  <a:pt x="260" y="213"/>
                  <a:pt x="260" y="213"/>
                  <a:pt x="260" y="213"/>
                </a:cubicBezTo>
                <a:cubicBezTo>
                  <a:pt x="262" y="217"/>
                  <a:pt x="258" y="221"/>
                  <a:pt x="260" y="225"/>
                </a:cubicBezTo>
                <a:cubicBezTo>
                  <a:pt x="259" y="227"/>
                  <a:pt x="259" y="229"/>
                  <a:pt x="259" y="232"/>
                </a:cubicBezTo>
                <a:cubicBezTo>
                  <a:pt x="254" y="239"/>
                  <a:pt x="254" y="239"/>
                  <a:pt x="255" y="241"/>
                </a:cubicBezTo>
                <a:cubicBezTo>
                  <a:pt x="256" y="243"/>
                  <a:pt x="256" y="244"/>
                  <a:pt x="256" y="244"/>
                </a:cubicBezTo>
                <a:cubicBezTo>
                  <a:pt x="255" y="245"/>
                  <a:pt x="255" y="245"/>
                  <a:pt x="255" y="245"/>
                </a:cubicBezTo>
                <a:cubicBezTo>
                  <a:pt x="254" y="247"/>
                  <a:pt x="254" y="247"/>
                  <a:pt x="254" y="251"/>
                </a:cubicBezTo>
                <a:cubicBezTo>
                  <a:pt x="255" y="251"/>
                  <a:pt x="256" y="251"/>
                  <a:pt x="257" y="251"/>
                </a:cubicBezTo>
                <a:cubicBezTo>
                  <a:pt x="259" y="251"/>
                  <a:pt x="260" y="250"/>
                  <a:pt x="262" y="253"/>
                </a:cubicBezTo>
                <a:cubicBezTo>
                  <a:pt x="263" y="253"/>
                  <a:pt x="264" y="252"/>
                  <a:pt x="265" y="252"/>
                </a:cubicBezTo>
                <a:cubicBezTo>
                  <a:pt x="266" y="252"/>
                  <a:pt x="266" y="252"/>
                  <a:pt x="269" y="254"/>
                </a:cubicBezTo>
                <a:cubicBezTo>
                  <a:pt x="270" y="255"/>
                  <a:pt x="270" y="257"/>
                  <a:pt x="271" y="258"/>
                </a:cubicBezTo>
                <a:cubicBezTo>
                  <a:pt x="271" y="258"/>
                  <a:pt x="272" y="258"/>
                  <a:pt x="272" y="258"/>
                </a:cubicBezTo>
                <a:cubicBezTo>
                  <a:pt x="271" y="257"/>
                  <a:pt x="271" y="257"/>
                  <a:pt x="271" y="257"/>
                </a:cubicBezTo>
                <a:cubicBezTo>
                  <a:pt x="281" y="254"/>
                  <a:pt x="289" y="246"/>
                  <a:pt x="301" y="246"/>
                </a:cubicBezTo>
                <a:cubicBezTo>
                  <a:pt x="303" y="244"/>
                  <a:pt x="303" y="243"/>
                  <a:pt x="303" y="242"/>
                </a:cubicBezTo>
                <a:cubicBezTo>
                  <a:pt x="302" y="241"/>
                  <a:pt x="301" y="240"/>
                  <a:pt x="301" y="239"/>
                </a:cubicBezTo>
                <a:cubicBezTo>
                  <a:pt x="301" y="238"/>
                  <a:pt x="301" y="238"/>
                  <a:pt x="304" y="232"/>
                </a:cubicBezTo>
                <a:cubicBezTo>
                  <a:pt x="306" y="229"/>
                  <a:pt x="320" y="226"/>
                  <a:pt x="320" y="226"/>
                </a:cubicBezTo>
                <a:cubicBezTo>
                  <a:pt x="322" y="224"/>
                  <a:pt x="322" y="223"/>
                  <a:pt x="322" y="222"/>
                </a:cubicBezTo>
                <a:cubicBezTo>
                  <a:pt x="322" y="222"/>
                  <a:pt x="322" y="222"/>
                  <a:pt x="322" y="221"/>
                </a:cubicBezTo>
                <a:cubicBezTo>
                  <a:pt x="322" y="216"/>
                  <a:pt x="322" y="212"/>
                  <a:pt x="329" y="214"/>
                </a:cubicBezTo>
                <a:cubicBezTo>
                  <a:pt x="330" y="214"/>
                  <a:pt x="330" y="214"/>
                  <a:pt x="330" y="214"/>
                </a:cubicBezTo>
                <a:cubicBezTo>
                  <a:pt x="330" y="214"/>
                  <a:pt x="330" y="214"/>
                  <a:pt x="330" y="214"/>
                </a:cubicBezTo>
                <a:cubicBezTo>
                  <a:pt x="330" y="214"/>
                  <a:pt x="330" y="214"/>
                  <a:pt x="330" y="214"/>
                </a:cubicBezTo>
                <a:cubicBezTo>
                  <a:pt x="330" y="214"/>
                  <a:pt x="330" y="214"/>
                  <a:pt x="330" y="214"/>
                </a:cubicBezTo>
                <a:cubicBezTo>
                  <a:pt x="330" y="214"/>
                  <a:pt x="330" y="214"/>
                  <a:pt x="330" y="214"/>
                </a:cubicBezTo>
                <a:cubicBezTo>
                  <a:pt x="330" y="214"/>
                  <a:pt x="330" y="214"/>
                  <a:pt x="330" y="214"/>
                </a:cubicBezTo>
                <a:cubicBezTo>
                  <a:pt x="330" y="214"/>
                  <a:pt x="330" y="214"/>
                  <a:pt x="330" y="214"/>
                </a:cubicBezTo>
                <a:cubicBezTo>
                  <a:pt x="331" y="214"/>
                  <a:pt x="331" y="214"/>
                  <a:pt x="331" y="214"/>
                </a:cubicBezTo>
                <a:cubicBezTo>
                  <a:pt x="334" y="216"/>
                  <a:pt x="334" y="216"/>
                  <a:pt x="336" y="216"/>
                </a:cubicBezTo>
                <a:cubicBezTo>
                  <a:pt x="337" y="216"/>
                  <a:pt x="337" y="216"/>
                  <a:pt x="338" y="216"/>
                </a:cubicBezTo>
                <a:cubicBezTo>
                  <a:pt x="338" y="216"/>
                  <a:pt x="339" y="216"/>
                  <a:pt x="340" y="216"/>
                </a:cubicBezTo>
                <a:cubicBezTo>
                  <a:pt x="340" y="214"/>
                  <a:pt x="340" y="214"/>
                  <a:pt x="342" y="212"/>
                </a:cubicBezTo>
                <a:cubicBezTo>
                  <a:pt x="344" y="212"/>
                  <a:pt x="344" y="212"/>
                  <a:pt x="345" y="212"/>
                </a:cubicBezTo>
                <a:cubicBezTo>
                  <a:pt x="346" y="212"/>
                  <a:pt x="348" y="212"/>
                  <a:pt x="351" y="208"/>
                </a:cubicBezTo>
                <a:cubicBezTo>
                  <a:pt x="358" y="209"/>
                  <a:pt x="357" y="217"/>
                  <a:pt x="362" y="220"/>
                </a:cubicBezTo>
                <a:cubicBezTo>
                  <a:pt x="363" y="220"/>
                  <a:pt x="364" y="221"/>
                  <a:pt x="364" y="223"/>
                </a:cubicBezTo>
                <a:cubicBezTo>
                  <a:pt x="380" y="233"/>
                  <a:pt x="388" y="241"/>
                  <a:pt x="387" y="246"/>
                </a:cubicBezTo>
                <a:cubicBezTo>
                  <a:pt x="385" y="247"/>
                  <a:pt x="373" y="249"/>
                  <a:pt x="369" y="249"/>
                </a:cubicBezTo>
                <a:cubicBezTo>
                  <a:pt x="369" y="249"/>
                  <a:pt x="368" y="250"/>
                  <a:pt x="368" y="250"/>
                </a:cubicBezTo>
                <a:cubicBezTo>
                  <a:pt x="371" y="252"/>
                  <a:pt x="373" y="255"/>
                  <a:pt x="377" y="256"/>
                </a:cubicBezTo>
                <a:cubicBezTo>
                  <a:pt x="379" y="256"/>
                  <a:pt x="382" y="256"/>
                  <a:pt x="384" y="256"/>
                </a:cubicBezTo>
                <a:cubicBezTo>
                  <a:pt x="384" y="255"/>
                  <a:pt x="384" y="253"/>
                  <a:pt x="384" y="252"/>
                </a:cubicBezTo>
                <a:cubicBezTo>
                  <a:pt x="389" y="250"/>
                  <a:pt x="392" y="245"/>
                  <a:pt x="396" y="242"/>
                </a:cubicBezTo>
                <a:cubicBezTo>
                  <a:pt x="396" y="240"/>
                  <a:pt x="396" y="240"/>
                  <a:pt x="396" y="239"/>
                </a:cubicBezTo>
                <a:cubicBezTo>
                  <a:pt x="393" y="239"/>
                  <a:pt x="393" y="239"/>
                  <a:pt x="392" y="239"/>
                </a:cubicBezTo>
                <a:cubicBezTo>
                  <a:pt x="391" y="239"/>
                  <a:pt x="391" y="238"/>
                  <a:pt x="391" y="238"/>
                </a:cubicBezTo>
                <a:cubicBezTo>
                  <a:pt x="393" y="236"/>
                  <a:pt x="394" y="236"/>
                  <a:pt x="395" y="236"/>
                </a:cubicBezTo>
                <a:cubicBezTo>
                  <a:pt x="398" y="237"/>
                  <a:pt x="398" y="237"/>
                  <a:pt x="400" y="239"/>
                </a:cubicBezTo>
                <a:cubicBezTo>
                  <a:pt x="400" y="239"/>
                  <a:pt x="400" y="239"/>
                  <a:pt x="400" y="234"/>
                </a:cubicBezTo>
                <a:cubicBezTo>
                  <a:pt x="396" y="231"/>
                  <a:pt x="391" y="230"/>
                  <a:pt x="389" y="226"/>
                </a:cubicBezTo>
                <a:cubicBezTo>
                  <a:pt x="388" y="226"/>
                  <a:pt x="385" y="226"/>
                  <a:pt x="380" y="221"/>
                </a:cubicBezTo>
                <a:cubicBezTo>
                  <a:pt x="381" y="219"/>
                  <a:pt x="381" y="219"/>
                  <a:pt x="375" y="215"/>
                </a:cubicBezTo>
                <a:cubicBezTo>
                  <a:pt x="375" y="214"/>
                  <a:pt x="374" y="214"/>
                  <a:pt x="374" y="214"/>
                </a:cubicBezTo>
                <a:cubicBezTo>
                  <a:pt x="374" y="213"/>
                  <a:pt x="373" y="212"/>
                  <a:pt x="373" y="211"/>
                </a:cubicBezTo>
                <a:cubicBezTo>
                  <a:pt x="372" y="210"/>
                  <a:pt x="370" y="210"/>
                  <a:pt x="369" y="210"/>
                </a:cubicBezTo>
                <a:cubicBezTo>
                  <a:pt x="369" y="209"/>
                  <a:pt x="369" y="209"/>
                  <a:pt x="369" y="208"/>
                </a:cubicBezTo>
                <a:cubicBezTo>
                  <a:pt x="370" y="207"/>
                  <a:pt x="370" y="207"/>
                  <a:pt x="370" y="207"/>
                </a:cubicBezTo>
                <a:cubicBezTo>
                  <a:pt x="371" y="206"/>
                  <a:pt x="371" y="205"/>
                  <a:pt x="371" y="205"/>
                </a:cubicBezTo>
                <a:cubicBezTo>
                  <a:pt x="371" y="204"/>
                  <a:pt x="371" y="203"/>
                  <a:pt x="371" y="202"/>
                </a:cubicBezTo>
                <a:cubicBezTo>
                  <a:pt x="374" y="201"/>
                  <a:pt x="375" y="202"/>
                  <a:pt x="376" y="205"/>
                </a:cubicBezTo>
                <a:cubicBezTo>
                  <a:pt x="384" y="206"/>
                  <a:pt x="386" y="216"/>
                  <a:pt x="394" y="217"/>
                </a:cubicBezTo>
                <a:cubicBezTo>
                  <a:pt x="394" y="218"/>
                  <a:pt x="394" y="218"/>
                  <a:pt x="395" y="218"/>
                </a:cubicBezTo>
                <a:cubicBezTo>
                  <a:pt x="398" y="222"/>
                  <a:pt x="404" y="223"/>
                  <a:pt x="406" y="228"/>
                </a:cubicBezTo>
                <a:cubicBezTo>
                  <a:pt x="404" y="234"/>
                  <a:pt x="404" y="234"/>
                  <a:pt x="406" y="236"/>
                </a:cubicBezTo>
                <a:cubicBezTo>
                  <a:pt x="407" y="239"/>
                  <a:pt x="407" y="242"/>
                  <a:pt x="411" y="242"/>
                </a:cubicBezTo>
                <a:cubicBezTo>
                  <a:pt x="413" y="244"/>
                  <a:pt x="413" y="246"/>
                  <a:pt x="413" y="247"/>
                </a:cubicBezTo>
                <a:cubicBezTo>
                  <a:pt x="412" y="247"/>
                  <a:pt x="411" y="247"/>
                  <a:pt x="410" y="247"/>
                </a:cubicBezTo>
                <a:cubicBezTo>
                  <a:pt x="410" y="247"/>
                  <a:pt x="409" y="246"/>
                  <a:pt x="409" y="246"/>
                </a:cubicBezTo>
                <a:cubicBezTo>
                  <a:pt x="409" y="246"/>
                  <a:pt x="408" y="247"/>
                  <a:pt x="408" y="247"/>
                </a:cubicBezTo>
                <a:cubicBezTo>
                  <a:pt x="411" y="251"/>
                  <a:pt x="411" y="251"/>
                  <a:pt x="414" y="252"/>
                </a:cubicBezTo>
                <a:cubicBezTo>
                  <a:pt x="414" y="252"/>
                  <a:pt x="414" y="251"/>
                  <a:pt x="414" y="251"/>
                </a:cubicBezTo>
                <a:cubicBezTo>
                  <a:pt x="416" y="252"/>
                  <a:pt x="417" y="252"/>
                  <a:pt x="419" y="254"/>
                </a:cubicBezTo>
                <a:cubicBezTo>
                  <a:pt x="418" y="256"/>
                  <a:pt x="418" y="257"/>
                  <a:pt x="419" y="258"/>
                </a:cubicBezTo>
                <a:cubicBezTo>
                  <a:pt x="421" y="259"/>
                  <a:pt x="421" y="259"/>
                  <a:pt x="422" y="259"/>
                </a:cubicBezTo>
                <a:cubicBezTo>
                  <a:pt x="423" y="259"/>
                  <a:pt x="424" y="259"/>
                  <a:pt x="424" y="259"/>
                </a:cubicBezTo>
                <a:cubicBezTo>
                  <a:pt x="425" y="258"/>
                  <a:pt x="426" y="257"/>
                  <a:pt x="426" y="256"/>
                </a:cubicBezTo>
                <a:cubicBezTo>
                  <a:pt x="426" y="255"/>
                  <a:pt x="426" y="255"/>
                  <a:pt x="426" y="254"/>
                </a:cubicBezTo>
                <a:cubicBezTo>
                  <a:pt x="426" y="254"/>
                  <a:pt x="426" y="253"/>
                  <a:pt x="426" y="253"/>
                </a:cubicBezTo>
                <a:cubicBezTo>
                  <a:pt x="426" y="252"/>
                  <a:pt x="427" y="252"/>
                  <a:pt x="427" y="251"/>
                </a:cubicBezTo>
                <a:cubicBezTo>
                  <a:pt x="428" y="252"/>
                  <a:pt x="430" y="252"/>
                  <a:pt x="430" y="253"/>
                </a:cubicBezTo>
                <a:cubicBezTo>
                  <a:pt x="431" y="253"/>
                  <a:pt x="432" y="253"/>
                  <a:pt x="432" y="253"/>
                </a:cubicBezTo>
                <a:cubicBezTo>
                  <a:pt x="432" y="253"/>
                  <a:pt x="433" y="252"/>
                  <a:pt x="433" y="252"/>
                </a:cubicBezTo>
                <a:cubicBezTo>
                  <a:pt x="433" y="251"/>
                  <a:pt x="433" y="249"/>
                  <a:pt x="433" y="248"/>
                </a:cubicBezTo>
                <a:cubicBezTo>
                  <a:pt x="435" y="248"/>
                  <a:pt x="436" y="248"/>
                  <a:pt x="437" y="248"/>
                </a:cubicBezTo>
                <a:cubicBezTo>
                  <a:pt x="436" y="246"/>
                  <a:pt x="435" y="246"/>
                  <a:pt x="433" y="245"/>
                </a:cubicBezTo>
                <a:cubicBezTo>
                  <a:pt x="433" y="246"/>
                  <a:pt x="432" y="247"/>
                  <a:pt x="432" y="248"/>
                </a:cubicBezTo>
                <a:cubicBezTo>
                  <a:pt x="429" y="248"/>
                  <a:pt x="429" y="247"/>
                  <a:pt x="427" y="241"/>
                </a:cubicBezTo>
                <a:cubicBezTo>
                  <a:pt x="424" y="240"/>
                  <a:pt x="424" y="240"/>
                  <a:pt x="422" y="238"/>
                </a:cubicBezTo>
                <a:cubicBezTo>
                  <a:pt x="422" y="237"/>
                  <a:pt x="422" y="237"/>
                  <a:pt x="422" y="236"/>
                </a:cubicBezTo>
                <a:cubicBezTo>
                  <a:pt x="424" y="236"/>
                  <a:pt x="424" y="236"/>
                  <a:pt x="424" y="236"/>
                </a:cubicBezTo>
                <a:cubicBezTo>
                  <a:pt x="425" y="236"/>
                  <a:pt x="426" y="237"/>
                  <a:pt x="427" y="237"/>
                </a:cubicBezTo>
                <a:cubicBezTo>
                  <a:pt x="429" y="237"/>
                  <a:pt x="429" y="237"/>
                  <a:pt x="430" y="237"/>
                </a:cubicBezTo>
                <a:cubicBezTo>
                  <a:pt x="430" y="237"/>
                  <a:pt x="430" y="238"/>
                  <a:pt x="431" y="238"/>
                </a:cubicBezTo>
                <a:cubicBezTo>
                  <a:pt x="431" y="237"/>
                  <a:pt x="431" y="235"/>
                  <a:pt x="431" y="234"/>
                </a:cubicBezTo>
                <a:cubicBezTo>
                  <a:pt x="433" y="232"/>
                  <a:pt x="433" y="232"/>
                  <a:pt x="442" y="236"/>
                </a:cubicBezTo>
                <a:cubicBezTo>
                  <a:pt x="442" y="236"/>
                  <a:pt x="443" y="237"/>
                  <a:pt x="443" y="238"/>
                </a:cubicBezTo>
                <a:cubicBezTo>
                  <a:pt x="443" y="238"/>
                  <a:pt x="443" y="238"/>
                  <a:pt x="444" y="238"/>
                </a:cubicBezTo>
                <a:cubicBezTo>
                  <a:pt x="445" y="240"/>
                  <a:pt x="445" y="240"/>
                  <a:pt x="445" y="240"/>
                </a:cubicBezTo>
                <a:cubicBezTo>
                  <a:pt x="444" y="240"/>
                  <a:pt x="443" y="241"/>
                  <a:pt x="443" y="241"/>
                </a:cubicBezTo>
                <a:cubicBezTo>
                  <a:pt x="443" y="244"/>
                  <a:pt x="448" y="245"/>
                  <a:pt x="447" y="249"/>
                </a:cubicBezTo>
                <a:cubicBezTo>
                  <a:pt x="447" y="250"/>
                  <a:pt x="447" y="251"/>
                  <a:pt x="447" y="251"/>
                </a:cubicBezTo>
                <a:cubicBezTo>
                  <a:pt x="447" y="252"/>
                  <a:pt x="447" y="252"/>
                  <a:pt x="447" y="253"/>
                </a:cubicBezTo>
                <a:cubicBezTo>
                  <a:pt x="447" y="254"/>
                  <a:pt x="448" y="255"/>
                  <a:pt x="449" y="256"/>
                </a:cubicBezTo>
                <a:cubicBezTo>
                  <a:pt x="449" y="256"/>
                  <a:pt x="449" y="256"/>
                  <a:pt x="449" y="256"/>
                </a:cubicBezTo>
                <a:cubicBezTo>
                  <a:pt x="450" y="257"/>
                  <a:pt x="450" y="257"/>
                  <a:pt x="450" y="257"/>
                </a:cubicBezTo>
                <a:cubicBezTo>
                  <a:pt x="450" y="257"/>
                  <a:pt x="450" y="257"/>
                  <a:pt x="450" y="257"/>
                </a:cubicBezTo>
                <a:cubicBezTo>
                  <a:pt x="451" y="258"/>
                  <a:pt x="451" y="258"/>
                  <a:pt x="451" y="258"/>
                </a:cubicBezTo>
                <a:cubicBezTo>
                  <a:pt x="452" y="258"/>
                  <a:pt x="452" y="258"/>
                  <a:pt x="452" y="258"/>
                </a:cubicBezTo>
                <a:cubicBezTo>
                  <a:pt x="452" y="259"/>
                  <a:pt x="452" y="259"/>
                  <a:pt x="452" y="260"/>
                </a:cubicBezTo>
                <a:cubicBezTo>
                  <a:pt x="452" y="261"/>
                  <a:pt x="452" y="261"/>
                  <a:pt x="452" y="261"/>
                </a:cubicBezTo>
                <a:cubicBezTo>
                  <a:pt x="451" y="261"/>
                  <a:pt x="451" y="261"/>
                  <a:pt x="451" y="261"/>
                </a:cubicBezTo>
                <a:cubicBezTo>
                  <a:pt x="451" y="262"/>
                  <a:pt x="451" y="262"/>
                  <a:pt x="451" y="262"/>
                </a:cubicBezTo>
                <a:cubicBezTo>
                  <a:pt x="451" y="263"/>
                  <a:pt x="451" y="264"/>
                  <a:pt x="452" y="265"/>
                </a:cubicBezTo>
                <a:cubicBezTo>
                  <a:pt x="452" y="266"/>
                  <a:pt x="452" y="266"/>
                  <a:pt x="452" y="266"/>
                </a:cubicBezTo>
                <a:cubicBezTo>
                  <a:pt x="453" y="266"/>
                  <a:pt x="453" y="266"/>
                  <a:pt x="453" y="266"/>
                </a:cubicBezTo>
                <a:cubicBezTo>
                  <a:pt x="454" y="265"/>
                  <a:pt x="454" y="265"/>
                  <a:pt x="454" y="265"/>
                </a:cubicBezTo>
                <a:cubicBezTo>
                  <a:pt x="454" y="263"/>
                  <a:pt x="454" y="263"/>
                  <a:pt x="454" y="263"/>
                </a:cubicBezTo>
                <a:cubicBezTo>
                  <a:pt x="454" y="262"/>
                  <a:pt x="454" y="261"/>
                  <a:pt x="454" y="261"/>
                </a:cubicBezTo>
                <a:cubicBezTo>
                  <a:pt x="455" y="259"/>
                  <a:pt x="455" y="259"/>
                  <a:pt x="455" y="259"/>
                </a:cubicBezTo>
                <a:cubicBezTo>
                  <a:pt x="456" y="259"/>
                  <a:pt x="456" y="259"/>
                  <a:pt x="456" y="259"/>
                </a:cubicBezTo>
                <a:cubicBezTo>
                  <a:pt x="456" y="260"/>
                  <a:pt x="456" y="260"/>
                  <a:pt x="456" y="260"/>
                </a:cubicBezTo>
                <a:cubicBezTo>
                  <a:pt x="457" y="260"/>
                  <a:pt x="457" y="260"/>
                  <a:pt x="457" y="260"/>
                </a:cubicBezTo>
                <a:cubicBezTo>
                  <a:pt x="457" y="261"/>
                  <a:pt x="457" y="261"/>
                  <a:pt x="457" y="261"/>
                </a:cubicBezTo>
                <a:cubicBezTo>
                  <a:pt x="458" y="261"/>
                  <a:pt x="459" y="262"/>
                  <a:pt x="459" y="262"/>
                </a:cubicBezTo>
                <a:cubicBezTo>
                  <a:pt x="460" y="263"/>
                  <a:pt x="460" y="263"/>
                  <a:pt x="460" y="263"/>
                </a:cubicBezTo>
                <a:cubicBezTo>
                  <a:pt x="460" y="264"/>
                  <a:pt x="460" y="264"/>
                  <a:pt x="460" y="264"/>
                </a:cubicBezTo>
                <a:cubicBezTo>
                  <a:pt x="461" y="264"/>
                  <a:pt x="461" y="264"/>
                  <a:pt x="461" y="264"/>
                </a:cubicBezTo>
                <a:cubicBezTo>
                  <a:pt x="462" y="264"/>
                  <a:pt x="462" y="264"/>
                  <a:pt x="462" y="264"/>
                </a:cubicBezTo>
                <a:cubicBezTo>
                  <a:pt x="462" y="264"/>
                  <a:pt x="464" y="264"/>
                  <a:pt x="464" y="265"/>
                </a:cubicBezTo>
                <a:cubicBezTo>
                  <a:pt x="466" y="265"/>
                  <a:pt x="466" y="265"/>
                  <a:pt x="466" y="265"/>
                </a:cubicBezTo>
                <a:cubicBezTo>
                  <a:pt x="467" y="265"/>
                  <a:pt x="467" y="265"/>
                  <a:pt x="467" y="265"/>
                </a:cubicBezTo>
                <a:cubicBezTo>
                  <a:pt x="467" y="264"/>
                  <a:pt x="467" y="264"/>
                  <a:pt x="467" y="264"/>
                </a:cubicBezTo>
                <a:cubicBezTo>
                  <a:pt x="467" y="264"/>
                  <a:pt x="467" y="264"/>
                  <a:pt x="467" y="264"/>
                </a:cubicBezTo>
                <a:cubicBezTo>
                  <a:pt x="467" y="263"/>
                  <a:pt x="467" y="263"/>
                  <a:pt x="467" y="263"/>
                </a:cubicBezTo>
                <a:cubicBezTo>
                  <a:pt x="467" y="262"/>
                  <a:pt x="467" y="261"/>
                  <a:pt x="468" y="260"/>
                </a:cubicBezTo>
                <a:cubicBezTo>
                  <a:pt x="468" y="259"/>
                  <a:pt x="468" y="259"/>
                  <a:pt x="468" y="259"/>
                </a:cubicBezTo>
                <a:cubicBezTo>
                  <a:pt x="469" y="259"/>
                  <a:pt x="469" y="259"/>
                  <a:pt x="469" y="259"/>
                </a:cubicBezTo>
                <a:cubicBezTo>
                  <a:pt x="470" y="259"/>
                  <a:pt x="471" y="259"/>
                  <a:pt x="472" y="260"/>
                </a:cubicBezTo>
                <a:cubicBezTo>
                  <a:pt x="474" y="261"/>
                  <a:pt x="474" y="261"/>
                  <a:pt x="474" y="261"/>
                </a:cubicBezTo>
                <a:cubicBezTo>
                  <a:pt x="476" y="263"/>
                  <a:pt x="476" y="263"/>
                  <a:pt x="476" y="263"/>
                </a:cubicBezTo>
                <a:cubicBezTo>
                  <a:pt x="477" y="263"/>
                  <a:pt x="477" y="263"/>
                  <a:pt x="477" y="263"/>
                </a:cubicBezTo>
                <a:cubicBezTo>
                  <a:pt x="477" y="264"/>
                  <a:pt x="477" y="264"/>
                  <a:pt x="477" y="264"/>
                </a:cubicBezTo>
                <a:cubicBezTo>
                  <a:pt x="478" y="264"/>
                  <a:pt x="478" y="264"/>
                  <a:pt x="478" y="264"/>
                </a:cubicBezTo>
                <a:cubicBezTo>
                  <a:pt x="478" y="264"/>
                  <a:pt x="478" y="264"/>
                  <a:pt x="478" y="264"/>
                </a:cubicBezTo>
                <a:cubicBezTo>
                  <a:pt x="481" y="264"/>
                  <a:pt x="484" y="264"/>
                  <a:pt x="486" y="265"/>
                </a:cubicBezTo>
                <a:cubicBezTo>
                  <a:pt x="486" y="264"/>
                  <a:pt x="486" y="263"/>
                  <a:pt x="486" y="263"/>
                </a:cubicBezTo>
                <a:cubicBezTo>
                  <a:pt x="486" y="262"/>
                  <a:pt x="486" y="262"/>
                  <a:pt x="486" y="262"/>
                </a:cubicBezTo>
                <a:cubicBezTo>
                  <a:pt x="486" y="261"/>
                  <a:pt x="486" y="261"/>
                  <a:pt x="486" y="260"/>
                </a:cubicBezTo>
                <a:cubicBezTo>
                  <a:pt x="486" y="260"/>
                  <a:pt x="487" y="260"/>
                  <a:pt x="487" y="260"/>
                </a:cubicBezTo>
                <a:cubicBezTo>
                  <a:pt x="488" y="259"/>
                  <a:pt x="488" y="259"/>
                  <a:pt x="488" y="259"/>
                </a:cubicBezTo>
                <a:cubicBezTo>
                  <a:pt x="489" y="259"/>
                  <a:pt x="489" y="259"/>
                  <a:pt x="489" y="259"/>
                </a:cubicBezTo>
                <a:cubicBezTo>
                  <a:pt x="490" y="260"/>
                  <a:pt x="491" y="261"/>
                  <a:pt x="492" y="261"/>
                </a:cubicBezTo>
                <a:cubicBezTo>
                  <a:pt x="493" y="262"/>
                  <a:pt x="494" y="262"/>
                  <a:pt x="494" y="262"/>
                </a:cubicBezTo>
                <a:cubicBezTo>
                  <a:pt x="494" y="261"/>
                  <a:pt x="494" y="261"/>
                  <a:pt x="494" y="261"/>
                </a:cubicBezTo>
                <a:cubicBezTo>
                  <a:pt x="495" y="261"/>
                  <a:pt x="495" y="261"/>
                  <a:pt x="495" y="261"/>
                </a:cubicBezTo>
                <a:cubicBezTo>
                  <a:pt x="495" y="260"/>
                  <a:pt x="495" y="260"/>
                  <a:pt x="495" y="260"/>
                </a:cubicBezTo>
                <a:cubicBezTo>
                  <a:pt x="496" y="260"/>
                  <a:pt x="496" y="260"/>
                  <a:pt x="496" y="260"/>
                </a:cubicBezTo>
                <a:cubicBezTo>
                  <a:pt x="497" y="262"/>
                  <a:pt x="497" y="262"/>
                  <a:pt x="497" y="262"/>
                </a:cubicBezTo>
                <a:cubicBezTo>
                  <a:pt x="497" y="263"/>
                  <a:pt x="497" y="263"/>
                  <a:pt x="497" y="263"/>
                </a:cubicBezTo>
                <a:cubicBezTo>
                  <a:pt x="497" y="264"/>
                  <a:pt x="497" y="265"/>
                  <a:pt x="497" y="266"/>
                </a:cubicBezTo>
                <a:cubicBezTo>
                  <a:pt x="496" y="268"/>
                  <a:pt x="496" y="270"/>
                  <a:pt x="497" y="273"/>
                </a:cubicBezTo>
                <a:cubicBezTo>
                  <a:pt x="497" y="273"/>
                  <a:pt x="497" y="273"/>
                  <a:pt x="497" y="273"/>
                </a:cubicBezTo>
                <a:cubicBezTo>
                  <a:pt x="497" y="274"/>
                  <a:pt x="498" y="274"/>
                  <a:pt x="498" y="275"/>
                </a:cubicBezTo>
                <a:cubicBezTo>
                  <a:pt x="498" y="275"/>
                  <a:pt x="497" y="276"/>
                  <a:pt x="497" y="277"/>
                </a:cubicBezTo>
                <a:cubicBezTo>
                  <a:pt x="497" y="277"/>
                  <a:pt x="497" y="277"/>
                  <a:pt x="497" y="277"/>
                </a:cubicBezTo>
                <a:cubicBezTo>
                  <a:pt x="497" y="278"/>
                  <a:pt x="497" y="278"/>
                  <a:pt x="497" y="278"/>
                </a:cubicBezTo>
                <a:cubicBezTo>
                  <a:pt x="496" y="280"/>
                  <a:pt x="496" y="280"/>
                  <a:pt x="496" y="280"/>
                </a:cubicBezTo>
                <a:cubicBezTo>
                  <a:pt x="496" y="280"/>
                  <a:pt x="496" y="280"/>
                  <a:pt x="496" y="280"/>
                </a:cubicBezTo>
                <a:cubicBezTo>
                  <a:pt x="494" y="284"/>
                  <a:pt x="494" y="284"/>
                  <a:pt x="493" y="284"/>
                </a:cubicBezTo>
                <a:cubicBezTo>
                  <a:pt x="492" y="285"/>
                  <a:pt x="492" y="285"/>
                  <a:pt x="492" y="285"/>
                </a:cubicBezTo>
                <a:cubicBezTo>
                  <a:pt x="492" y="285"/>
                  <a:pt x="492" y="285"/>
                  <a:pt x="492" y="285"/>
                </a:cubicBezTo>
                <a:cubicBezTo>
                  <a:pt x="492" y="286"/>
                  <a:pt x="492" y="286"/>
                  <a:pt x="492" y="286"/>
                </a:cubicBezTo>
                <a:cubicBezTo>
                  <a:pt x="514" y="287"/>
                  <a:pt x="537" y="287"/>
                  <a:pt x="558" y="288"/>
                </a:cubicBezTo>
                <a:cubicBezTo>
                  <a:pt x="575" y="288"/>
                  <a:pt x="590" y="288"/>
                  <a:pt x="605" y="288"/>
                </a:cubicBezTo>
                <a:moveTo>
                  <a:pt x="554" y="46"/>
                </a:moveTo>
                <a:cubicBezTo>
                  <a:pt x="531" y="34"/>
                  <a:pt x="531" y="34"/>
                  <a:pt x="531" y="34"/>
                </a:cubicBezTo>
                <a:cubicBezTo>
                  <a:pt x="531" y="34"/>
                  <a:pt x="531" y="34"/>
                  <a:pt x="531" y="34"/>
                </a:cubicBezTo>
                <a:cubicBezTo>
                  <a:pt x="532" y="34"/>
                  <a:pt x="532" y="34"/>
                  <a:pt x="532" y="34"/>
                </a:cubicBezTo>
                <a:cubicBezTo>
                  <a:pt x="533" y="35"/>
                  <a:pt x="533" y="35"/>
                  <a:pt x="533" y="35"/>
                </a:cubicBezTo>
                <a:cubicBezTo>
                  <a:pt x="532" y="35"/>
                  <a:pt x="532" y="35"/>
                  <a:pt x="532" y="35"/>
                </a:cubicBezTo>
                <a:cubicBezTo>
                  <a:pt x="533" y="35"/>
                  <a:pt x="533" y="35"/>
                  <a:pt x="533" y="35"/>
                </a:cubicBezTo>
                <a:cubicBezTo>
                  <a:pt x="534" y="35"/>
                  <a:pt x="534" y="35"/>
                  <a:pt x="534" y="35"/>
                </a:cubicBezTo>
                <a:cubicBezTo>
                  <a:pt x="533" y="35"/>
                  <a:pt x="533" y="35"/>
                  <a:pt x="533" y="35"/>
                </a:cubicBezTo>
                <a:cubicBezTo>
                  <a:pt x="532" y="35"/>
                  <a:pt x="530" y="34"/>
                  <a:pt x="529" y="33"/>
                </a:cubicBezTo>
                <a:cubicBezTo>
                  <a:pt x="530" y="33"/>
                  <a:pt x="530" y="34"/>
                  <a:pt x="531" y="34"/>
                </a:cubicBezTo>
                <a:cubicBezTo>
                  <a:pt x="531" y="34"/>
                  <a:pt x="530" y="34"/>
                  <a:pt x="529" y="33"/>
                </a:cubicBezTo>
                <a:cubicBezTo>
                  <a:pt x="528" y="33"/>
                  <a:pt x="528" y="33"/>
                  <a:pt x="525" y="31"/>
                </a:cubicBezTo>
                <a:cubicBezTo>
                  <a:pt x="524" y="31"/>
                  <a:pt x="524" y="31"/>
                  <a:pt x="524" y="31"/>
                </a:cubicBezTo>
                <a:cubicBezTo>
                  <a:pt x="523" y="31"/>
                  <a:pt x="523" y="31"/>
                  <a:pt x="523" y="31"/>
                </a:cubicBezTo>
                <a:cubicBezTo>
                  <a:pt x="525" y="32"/>
                  <a:pt x="527" y="32"/>
                  <a:pt x="529" y="33"/>
                </a:cubicBezTo>
                <a:cubicBezTo>
                  <a:pt x="529" y="33"/>
                  <a:pt x="529" y="33"/>
                  <a:pt x="529" y="33"/>
                </a:cubicBezTo>
                <a:cubicBezTo>
                  <a:pt x="529" y="34"/>
                  <a:pt x="529" y="34"/>
                  <a:pt x="529" y="34"/>
                </a:cubicBezTo>
                <a:cubicBezTo>
                  <a:pt x="530" y="34"/>
                  <a:pt x="531" y="34"/>
                  <a:pt x="532" y="35"/>
                </a:cubicBezTo>
                <a:cubicBezTo>
                  <a:pt x="532" y="35"/>
                  <a:pt x="532" y="35"/>
                  <a:pt x="533" y="35"/>
                </a:cubicBezTo>
                <a:cubicBezTo>
                  <a:pt x="533" y="35"/>
                  <a:pt x="534" y="36"/>
                  <a:pt x="534" y="36"/>
                </a:cubicBezTo>
                <a:cubicBezTo>
                  <a:pt x="534" y="36"/>
                  <a:pt x="534" y="36"/>
                  <a:pt x="534" y="36"/>
                </a:cubicBezTo>
                <a:cubicBezTo>
                  <a:pt x="535" y="37"/>
                  <a:pt x="535" y="37"/>
                  <a:pt x="535" y="37"/>
                </a:cubicBezTo>
                <a:cubicBezTo>
                  <a:pt x="535" y="37"/>
                  <a:pt x="535" y="37"/>
                  <a:pt x="535" y="37"/>
                </a:cubicBezTo>
                <a:cubicBezTo>
                  <a:pt x="536" y="37"/>
                  <a:pt x="536" y="37"/>
                  <a:pt x="536" y="37"/>
                </a:cubicBezTo>
                <a:cubicBezTo>
                  <a:pt x="535" y="37"/>
                  <a:pt x="535" y="37"/>
                  <a:pt x="535" y="37"/>
                </a:cubicBezTo>
                <a:cubicBezTo>
                  <a:pt x="535" y="37"/>
                  <a:pt x="529" y="34"/>
                  <a:pt x="526" y="32"/>
                </a:cubicBezTo>
                <a:cubicBezTo>
                  <a:pt x="526" y="32"/>
                  <a:pt x="526" y="32"/>
                  <a:pt x="526" y="32"/>
                </a:cubicBezTo>
                <a:cubicBezTo>
                  <a:pt x="525" y="32"/>
                  <a:pt x="524" y="31"/>
                  <a:pt x="524" y="31"/>
                </a:cubicBezTo>
                <a:cubicBezTo>
                  <a:pt x="523" y="31"/>
                  <a:pt x="523" y="31"/>
                  <a:pt x="522" y="30"/>
                </a:cubicBezTo>
                <a:cubicBezTo>
                  <a:pt x="522" y="30"/>
                  <a:pt x="522" y="30"/>
                  <a:pt x="522" y="30"/>
                </a:cubicBezTo>
                <a:cubicBezTo>
                  <a:pt x="521" y="30"/>
                  <a:pt x="521" y="30"/>
                  <a:pt x="517" y="28"/>
                </a:cubicBezTo>
                <a:cubicBezTo>
                  <a:pt x="517" y="28"/>
                  <a:pt x="517" y="28"/>
                  <a:pt x="517" y="28"/>
                </a:cubicBezTo>
                <a:cubicBezTo>
                  <a:pt x="516" y="27"/>
                  <a:pt x="514" y="27"/>
                  <a:pt x="513" y="26"/>
                </a:cubicBezTo>
                <a:cubicBezTo>
                  <a:pt x="513" y="26"/>
                  <a:pt x="513" y="26"/>
                  <a:pt x="513" y="26"/>
                </a:cubicBezTo>
                <a:cubicBezTo>
                  <a:pt x="511" y="25"/>
                  <a:pt x="509" y="25"/>
                  <a:pt x="507" y="24"/>
                </a:cubicBezTo>
                <a:cubicBezTo>
                  <a:pt x="507" y="24"/>
                  <a:pt x="507" y="24"/>
                  <a:pt x="507" y="24"/>
                </a:cubicBezTo>
                <a:cubicBezTo>
                  <a:pt x="504" y="23"/>
                  <a:pt x="502" y="22"/>
                  <a:pt x="499" y="21"/>
                </a:cubicBezTo>
                <a:cubicBezTo>
                  <a:pt x="498" y="21"/>
                  <a:pt x="498" y="21"/>
                  <a:pt x="498" y="21"/>
                </a:cubicBezTo>
                <a:cubicBezTo>
                  <a:pt x="498" y="21"/>
                  <a:pt x="498" y="21"/>
                  <a:pt x="498" y="21"/>
                </a:cubicBezTo>
                <a:cubicBezTo>
                  <a:pt x="498" y="21"/>
                  <a:pt x="499" y="21"/>
                  <a:pt x="499" y="21"/>
                </a:cubicBezTo>
                <a:cubicBezTo>
                  <a:pt x="499" y="21"/>
                  <a:pt x="498" y="21"/>
                  <a:pt x="497" y="21"/>
                </a:cubicBezTo>
                <a:cubicBezTo>
                  <a:pt x="498" y="21"/>
                  <a:pt x="499" y="21"/>
                  <a:pt x="500" y="22"/>
                </a:cubicBezTo>
                <a:cubicBezTo>
                  <a:pt x="500" y="22"/>
                  <a:pt x="500" y="22"/>
                  <a:pt x="500" y="22"/>
                </a:cubicBezTo>
                <a:cubicBezTo>
                  <a:pt x="499" y="22"/>
                  <a:pt x="499" y="22"/>
                  <a:pt x="499" y="22"/>
                </a:cubicBezTo>
                <a:cubicBezTo>
                  <a:pt x="499" y="21"/>
                  <a:pt x="498" y="21"/>
                  <a:pt x="498" y="21"/>
                </a:cubicBezTo>
                <a:cubicBezTo>
                  <a:pt x="497" y="21"/>
                  <a:pt x="496" y="20"/>
                  <a:pt x="494" y="20"/>
                </a:cubicBezTo>
                <a:cubicBezTo>
                  <a:pt x="494" y="20"/>
                  <a:pt x="494" y="20"/>
                  <a:pt x="494" y="20"/>
                </a:cubicBezTo>
                <a:cubicBezTo>
                  <a:pt x="494" y="20"/>
                  <a:pt x="493" y="20"/>
                  <a:pt x="489" y="18"/>
                </a:cubicBezTo>
                <a:cubicBezTo>
                  <a:pt x="489" y="18"/>
                  <a:pt x="488" y="18"/>
                  <a:pt x="487" y="17"/>
                </a:cubicBezTo>
                <a:cubicBezTo>
                  <a:pt x="486" y="18"/>
                  <a:pt x="486" y="18"/>
                  <a:pt x="486" y="18"/>
                </a:cubicBezTo>
                <a:cubicBezTo>
                  <a:pt x="497" y="21"/>
                  <a:pt x="497" y="21"/>
                  <a:pt x="499" y="22"/>
                </a:cubicBezTo>
                <a:cubicBezTo>
                  <a:pt x="498" y="22"/>
                  <a:pt x="498" y="22"/>
                  <a:pt x="498" y="22"/>
                </a:cubicBezTo>
                <a:cubicBezTo>
                  <a:pt x="498" y="22"/>
                  <a:pt x="499" y="23"/>
                  <a:pt x="500" y="23"/>
                </a:cubicBezTo>
                <a:cubicBezTo>
                  <a:pt x="500" y="23"/>
                  <a:pt x="500" y="23"/>
                  <a:pt x="500" y="23"/>
                </a:cubicBezTo>
                <a:cubicBezTo>
                  <a:pt x="500" y="23"/>
                  <a:pt x="500" y="23"/>
                  <a:pt x="500" y="23"/>
                </a:cubicBezTo>
                <a:cubicBezTo>
                  <a:pt x="500" y="23"/>
                  <a:pt x="500" y="23"/>
                  <a:pt x="500" y="23"/>
                </a:cubicBezTo>
                <a:cubicBezTo>
                  <a:pt x="500" y="23"/>
                  <a:pt x="500" y="23"/>
                  <a:pt x="500" y="23"/>
                </a:cubicBezTo>
                <a:cubicBezTo>
                  <a:pt x="500" y="23"/>
                  <a:pt x="500" y="23"/>
                  <a:pt x="500" y="23"/>
                </a:cubicBezTo>
                <a:cubicBezTo>
                  <a:pt x="500" y="23"/>
                  <a:pt x="500" y="23"/>
                  <a:pt x="500" y="23"/>
                </a:cubicBezTo>
                <a:cubicBezTo>
                  <a:pt x="501" y="24"/>
                  <a:pt x="501" y="24"/>
                  <a:pt x="502" y="24"/>
                </a:cubicBezTo>
                <a:cubicBezTo>
                  <a:pt x="502" y="24"/>
                  <a:pt x="503" y="24"/>
                  <a:pt x="503" y="25"/>
                </a:cubicBezTo>
                <a:cubicBezTo>
                  <a:pt x="503" y="24"/>
                  <a:pt x="503" y="24"/>
                  <a:pt x="500" y="24"/>
                </a:cubicBezTo>
                <a:cubicBezTo>
                  <a:pt x="499" y="24"/>
                  <a:pt x="499" y="24"/>
                  <a:pt x="499" y="24"/>
                </a:cubicBezTo>
                <a:cubicBezTo>
                  <a:pt x="498" y="23"/>
                  <a:pt x="498" y="23"/>
                  <a:pt x="498" y="23"/>
                </a:cubicBezTo>
                <a:cubicBezTo>
                  <a:pt x="500" y="24"/>
                  <a:pt x="501" y="25"/>
                  <a:pt x="502" y="25"/>
                </a:cubicBezTo>
                <a:cubicBezTo>
                  <a:pt x="502" y="25"/>
                  <a:pt x="502" y="25"/>
                  <a:pt x="502" y="25"/>
                </a:cubicBezTo>
                <a:cubicBezTo>
                  <a:pt x="503" y="26"/>
                  <a:pt x="504" y="26"/>
                  <a:pt x="504" y="27"/>
                </a:cubicBezTo>
                <a:cubicBezTo>
                  <a:pt x="504" y="27"/>
                  <a:pt x="504" y="27"/>
                  <a:pt x="504" y="27"/>
                </a:cubicBezTo>
                <a:cubicBezTo>
                  <a:pt x="506" y="29"/>
                  <a:pt x="506" y="29"/>
                  <a:pt x="515" y="34"/>
                </a:cubicBezTo>
                <a:cubicBezTo>
                  <a:pt x="516" y="34"/>
                  <a:pt x="516" y="34"/>
                  <a:pt x="517" y="34"/>
                </a:cubicBezTo>
                <a:cubicBezTo>
                  <a:pt x="517" y="35"/>
                  <a:pt x="517" y="35"/>
                  <a:pt x="517" y="35"/>
                </a:cubicBezTo>
                <a:cubicBezTo>
                  <a:pt x="517" y="35"/>
                  <a:pt x="517" y="35"/>
                  <a:pt x="517" y="35"/>
                </a:cubicBezTo>
                <a:cubicBezTo>
                  <a:pt x="517" y="35"/>
                  <a:pt x="517" y="35"/>
                  <a:pt x="517" y="35"/>
                </a:cubicBezTo>
                <a:cubicBezTo>
                  <a:pt x="516" y="35"/>
                  <a:pt x="516" y="35"/>
                  <a:pt x="515" y="35"/>
                </a:cubicBezTo>
                <a:cubicBezTo>
                  <a:pt x="515" y="36"/>
                  <a:pt x="515" y="36"/>
                  <a:pt x="514" y="36"/>
                </a:cubicBezTo>
                <a:cubicBezTo>
                  <a:pt x="515" y="36"/>
                  <a:pt x="515" y="36"/>
                  <a:pt x="515" y="36"/>
                </a:cubicBezTo>
                <a:cubicBezTo>
                  <a:pt x="515" y="37"/>
                  <a:pt x="515" y="37"/>
                  <a:pt x="515" y="37"/>
                </a:cubicBezTo>
                <a:cubicBezTo>
                  <a:pt x="515" y="37"/>
                  <a:pt x="515" y="37"/>
                  <a:pt x="514" y="37"/>
                </a:cubicBezTo>
                <a:cubicBezTo>
                  <a:pt x="515" y="37"/>
                  <a:pt x="524" y="42"/>
                  <a:pt x="525" y="43"/>
                </a:cubicBezTo>
                <a:cubicBezTo>
                  <a:pt x="526" y="43"/>
                  <a:pt x="526" y="43"/>
                  <a:pt x="526" y="43"/>
                </a:cubicBezTo>
                <a:cubicBezTo>
                  <a:pt x="526" y="43"/>
                  <a:pt x="527" y="43"/>
                  <a:pt x="530" y="44"/>
                </a:cubicBezTo>
                <a:cubicBezTo>
                  <a:pt x="530" y="45"/>
                  <a:pt x="531" y="45"/>
                  <a:pt x="531" y="45"/>
                </a:cubicBezTo>
                <a:cubicBezTo>
                  <a:pt x="532" y="46"/>
                  <a:pt x="532" y="46"/>
                  <a:pt x="532" y="46"/>
                </a:cubicBezTo>
                <a:cubicBezTo>
                  <a:pt x="531" y="46"/>
                  <a:pt x="531" y="46"/>
                  <a:pt x="524" y="43"/>
                </a:cubicBezTo>
                <a:cubicBezTo>
                  <a:pt x="524" y="43"/>
                  <a:pt x="523" y="43"/>
                  <a:pt x="523" y="43"/>
                </a:cubicBezTo>
                <a:cubicBezTo>
                  <a:pt x="522" y="43"/>
                  <a:pt x="521" y="42"/>
                  <a:pt x="520" y="42"/>
                </a:cubicBezTo>
                <a:cubicBezTo>
                  <a:pt x="519" y="41"/>
                  <a:pt x="519" y="41"/>
                  <a:pt x="519" y="41"/>
                </a:cubicBezTo>
                <a:cubicBezTo>
                  <a:pt x="519" y="42"/>
                  <a:pt x="519" y="42"/>
                  <a:pt x="519" y="42"/>
                </a:cubicBezTo>
                <a:cubicBezTo>
                  <a:pt x="520" y="43"/>
                  <a:pt x="520" y="43"/>
                  <a:pt x="520" y="43"/>
                </a:cubicBezTo>
                <a:cubicBezTo>
                  <a:pt x="522" y="43"/>
                  <a:pt x="522" y="43"/>
                  <a:pt x="524" y="45"/>
                </a:cubicBezTo>
                <a:cubicBezTo>
                  <a:pt x="524" y="45"/>
                  <a:pt x="524" y="45"/>
                  <a:pt x="522" y="44"/>
                </a:cubicBezTo>
                <a:cubicBezTo>
                  <a:pt x="521" y="44"/>
                  <a:pt x="521" y="44"/>
                  <a:pt x="521" y="44"/>
                </a:cubicBezTo>
                <a:cubicBezTo>
                  <a:pt x="523" y="46"/>
                  <a:pt x="525" y="47"/>
                  <a:pt x="526" y="47"/>
                </a:cubicBezTo>
                <a:cubicBezTo>
                  <a:pt x="526" y="47"/>
                  <a:pt x="526" y="47"/>
                  <a:pt x="526" y="47"/>
                </a:cubicBezTo>
                <a:cubicBezTo>
                  <a:pt x="526" y="47"/>
                  <a:pt x="526" y="47"/>
                  <a:pt x="526" y="47"/>
                </a:cubicBezTo>
                <a:cubicBezTo>
                  <a:pt x="526" y="47"/>
                  <a:pt x="526" y="47"/>
                  <a:pt x="526" y="47"/>
                </a:cubicBezTo>
                <a:cubicBezTo>
                  <a:pt x="526" y="47"/>
                  <a:pt x="526" y="47"/>
                  <a:pt x="526" y="47"/>
                </a:cubicBezTo>
                <a:cubicBezTo>
                  <a:pt x="527" y="47"/>
                  <a:pt x="527" y="47"/>
                  <a:pt x="527" y="47"/>
                </a:cubicBezTo>
                <a:cubicBezTo>
                  <a:pt x="527" y="47"/>
                  <a:pt x="527" y="47"/>
                  <a:pt x="527" y="47"/>
                </a:cubicBezTo>
                <a:cubicBezTo>
                  <a:pt x="527" y="47"/>
                  <a:pt x="527" y="47"/>
                  <a:pt x="527" y="47"/>
                </a:cubicBezTo>
                <a:cubicBezTo>
                  <a:pt x="527" y="47"/>
                  <a:pt x="527" y="47"/>
                  <a:pt x="527" y="47"/>
                </a:cubicBezTo>
                <a:cubicBezTo>
                  <a:pt x="530" y="48"/>
                  <a:pt x="533" y="50"/>
                  <a:pt x="533" y="50"/>
                </a:cubicBezTo>
                <a:cubicBezTo>
                  <a:pt x="530" y="48"/>
                  <a:pt x="526" y="48"/>
                  <a:pt x="523" y="46"/>
                </a:cubicBezTo>
                <a:cubicBezTo>
                  <a:pt x="522" y="46"/>
                  <a:pt x="521" y="45"/>
                  <a:pt x="521" y="45"/>
                </a:cubicBezTo>
                <a:cubicBezTo>
                  <a:pt x="515" y="41"/>
                  <a:pt x="515" y="41"/>
                  <a:pt x="512" y="40"/>
                </a:cubicBezTo>
                <a:cubicBezTo>
                  <a:pt x="512" y="40"/>
                  <a:pt x="512" y="40"/>
                  <a:pt x="512" y="40"/>
                </a:cubicBezTo>
                <a:cubicBezTo>
                  <a:pt x="512" y="40"/>
                  <a:pt x="512" y="40"/>
                  <a:pt x="512" y="40"/>
                </a:cubicBezTo>
                <a:cubicBezTo>
                  <a:pt x="512" y="40"/>
                  <a:pt x="512" y="40"/>
                  <a:pt x="512" y="40"/>
                </a:cubicBezTo>
                <a:cubicBezTo>
                  <a:pt x="512" y="40"/>
                  <a:pt x="512" y="40"/>
                  <a:pt x="512" y="40"/>
                </a:cubicBezTo>
                <a:cubicBezTo>
                  <a:pt x="512" y="40"/>
                  <a:pt x="512" y="40"/>
                  <a:pt x="512" y="40"/>
                </a:cubicBezTo>
                <a:cubicBezTo>
                  <a:pt x="512" y="40"/>
                  <a:pt x="512" y="40"/>
                  <a:pt x="512" y="40"/>
                </a:cubicBezTo>
                <a:cubicBezTo>
                  <a:pt x="512" y="40"/>
                  <a:pt x="512" y="40"/>
                  <a:pt x="512" y="40"/>
                </a:cubicBezTo>
                <a:cubicBezTo>
                  <a:pt x="512" y="40"/>
                  <a:pt x="512" y="40"/>
                  <a:pt x="512" y="40"/>
                </a:cubicBezTo>
                <a:cubicBezTo>
                  <a:pt x="517" y="43"/>
                  <a:pt x="517" y="43"/>
                  <a:pt x="517" y="43"/>
                </a:cubicBezTo>
                <a:cubicBezTo>
                  <a:pt x="518" y="44"/>
                  <a:pt x="518" y="44"/>
                  <a:pt x="519" y="44"/>
                </a:cubicBezTo>
                <a:cubicBezTo>
                  <a:pt x="518" y="44"/>
                  <a:pt x="518" y="44"/>
                  <a:pt x="518" y="44"/>
                </a:cubicBezTo>
                <a:cubicBezTo>
                  <a:pt x="519" y="46"/>
                  <a:pt x="521" y="47"/>
                  <a:pt x="521" y="47"/>
                </a:cubicBezTo>
                <a:cubicBezTo>
                  <a:pt x="521" y="48"/>
                  <a:pt x="521" y="48"/>
                  <a:pt x="521" y="48"/>
                </a:cubicBezTo>
                <a:cubicBezTo>
                  <a:pt x="530" y="53"/>
                  <a:pt x="530" y="53"/>
                  <a:pt x="532" y="54"/>
                </a:cubicBezTo>
                <a:cubicBezTo>
                  <a:pt x="532" y="55"/>
                  <a:pt x="532" y="55"/>
                  <a:pt x="532" y="55"/>
                </a:cubicBezTo>
                <a:cubicBezTo>
                  <a:pt x="534" y="56"/>
                  <a:pt x="537" y="58"/>
                  <a:pt x="539" y="60"/>
                </a:cubicBezTo>
                <a:cubicBezTo>
                  <a:pt x="540" y="60"/>
                  <a:pt x="541" y="60"/>
                  <a:pt x="541" y="60"/>
                </a:cubicBezTo>
                <a:cubicBezTo>
                  <a:pt x="541" y="59"/>
                  <a:pt x="540" y="59"/>
                  <a:pt x="540" y="58"/>
                </a:cubicBezTo>
                <a:cubicBezTo>
                  <a:pt x="540" y="58"/>
                  <a:pt x="540" y="58"/>
                  <a:pt x="540" y="58"/>
                </a:cubicBezTo>
                <a:cubicBezTo>
                  <a:pt x="546" y="60"/>
                  <a:pt x="550" y="65"/>
                  <a:pt x="556" y="67"/>
                </a:cubicBezTo>
                <a:cubicBezTo>
                  <a:pt x="557" y="68"/>
                  <a:pt x="558" y="68"/>
                  <a:pt x="559" y="69"/>
                </a:cubicBezTo>
                <a:cubicBezTo>
                  <a:pt x="558" y="70"/>
                  <a:pt x="558" y="70"/>
                  <a:pt x="558" y="70"/>
                </a:cubicBezTo>
                <a:cubicBezTo>
                  <a:pt x="555" y="68"/>
                  <a:pt x="555" y="68"/>
                  <a:pt x="553" y="67"/>
                </a:cubicBezTo>
                <a:cubicBezTo>
                  <a:pt x="553" y="66"/>
                  <a:pt x="553" y="66"/>
                  <a:pt x="552" y="66"/>
                </a:cubicBezTo>
                <a:cubicBezTo>
                  <a:pt x="552" y="66"/>
                  <a:pt x="546" y="61"/>
                  <a:pt x="544" y="62"/>
                </a:cubicBezTo>
                <a:cubicBezTo>
                  <a:pt x="543" y="62"/>
                  <a:pt x="543" y="62"/>
                  <a:pt x="543" y="62"/>
                </a:cubicBezTo>
                <a:cubicBezTo>
                  <a:pt x="544" y="64"/>
                  <a:pt x="554" y="73"/>
                  <a:pt x="554" y="73"/>
                </a:cubicBezTo>
                <a:cubicBezTo>
                  <a:pt x="553" y="73"/>
                  <a:pt x="553" y="73"/>
                  <a:pt x="553" y="73"/>
                </a:cubicBezTo>
                <a:cubicBezTo>
                  <a:pt x="553" y="73"/>
                  <a:pt x="553" y="74"/>
                  <a:pt x="553" y="75"/>
                </a:cubicBezTo>
                <a:cubicBezTo>
                  <a:pt x="553" y="75"/>
                  <a:pt x="554" y="76"/>
                  <a:pt x="554" y="76"/>
                </a:cubicBezTo>
                <a:cubicBezTo>
                  <a:pt x="554" y="76"/>
                  <a:pt x="554" y="76"/>
                  <a:pt x="554" y="76"/>
                </a:cubicBezTo>
                <a:cubicBezTo>
                  <a:pt x="553" y="76"/>
                  <a:pt x="553" y="76"/>
                  <a:pt x="551" y="76"/>
                </a:cubicBezTo>
                <a:cubicBezTo>
                  <a:pt x="550" y="75"/>
                  <a:pt x="549" y="75"/>
                  <a:pt x="548" y="75"/>
                </a:cubicBezTo>
                <a:cubicBezTo>
                  <a:pt x="547" y="75"/>
                  <a:pt x="547" y="75"/>
                  <a:pt x="547" y="75"/>
                </a:cubicBezTo>
                <a:cubicBezTo>
                  <a:pt x="547" y="74"/>
                  <a:pt x="546" y="74"/>
                  <a:pt x="546" y="73"/>
                </a:cubicBezTo>
                <a:cubicBezTo>
                  <a:pt x="547" y="73"/>
                  <a:pt x="548" y="74"/>
                  <a:pt x="550" y="74"/>
                </a:cubicBezTo>
                <a:cubicBezTo>
                  <a:pt x="550" y="73"/>
                  <a:pt x="550" y="72"/>
                  <a:pt x="547" y="68"/>
                </a:cubicBezTo>
                <a:cubicBezTo>
                  <a:pt x="547" y="68"/>
                  <a:pt x="547" y="68"/>
                  <a:pt x="533" y="57"/>
                </a:cubicBezTo>
                <a:cubicBezTo>
                  <a:pt x="532" y="56"/>
                  <a:pt x="532" y="56"/>
                  <a:pt x="531" y="56"/>
                </a:cubicBezTo>
                <a:cubicBezTo>
                  <a:pt x="527" y="52"/>
                  <a:pt x="527" y="52"/>
                  <a:pt x="520" y="48"/>
                </a:cubicBezTo>
                <a:cubicBezTo>
                  <a:pt x="518" y="47"/>
                  <a:pt x="516" y="45"/>
                  <a:pt x="515" y="44"/>
                </a:cubicBezTo>
                <a:cubicBezTo>
                  <a:pt x="515" y="44"/>
                  <a:pt x="515" y="44"/>
                  <a:pt x="516" y="44"/>
                </a:cubicBezTo>
                <a:cubicBezTo>
                  <a:pt x="510" y="41"/>
                  <a:pt x="510" y="41"/>
                  <a:pt x="510" y="41"/>
                </a:cubicBezTo>
                <a:cubicBezTo>
                  <a:pt x="509" y="41"/>
                  <a:pt x="508" y="40"/>
                  <a:pt x="507" y="40"/>
                </a:cubicBezTo>
                <a:cubicBezTo>
                  <a:pt x="506" y="40"/>
                  <a:pt x="506" y="40"/>
                  <a:pt x="506" y="40"/>
                </a:cubicBezTo>
                <a:cubicBezTo>
                  <a:pt x="505" y="40"/>
                  <a:pt x="505" y="40"/>
                  <a:pt x="505" y="40"/>
                </a:cubicBezTo>
                <a:cubicBezTo>
                  <a:pt x="506" y="41"/>
                  <a:pt x="506" y="41"/>
                  <a:pt x="506" y="41"/>
                </a:cubicBezTo>
                <a:cubicBezTo>
                  <a:pt x="505" y="41"/>
                  <a:pt x="505" y="41"/>
                  <a:pt x="505" y="41"/>
                </a:cubicBezTo>
                <a:cubicBezTo>
                  <a:pt x="506" y="43"/>
                  <a:pt x="513" y="48"/>
                  <a:pt x="513" y="48"/>
                </a:cubicBezTo>
                <a:cubicBezTo>
                  <a:pt x="512" y="48"/>
                  <a:pt x="512" y="48"/>
                  <a:pt x="512" y="48"/>
                </a:cubicBezTo>
                <a:cubicBezTo>
                  <a:pt x="512" y="49"/>
                  <a:pt x="512" y="49"/>
                  <a:pt x="512" y="49"/>
                </a:cubicBezTo>
                <a:cubicBezTo>
                  <a:pt x="513" y="50"/>
                  <a:pt x="513" y="50"/>
                  <a:pt x="513" y="50"/>
                </a:cubicBezTo>
                <a:cubicBezTo>
                  <a:pt x="514" y="50"/>
                  <a:pt x="514" y="50"/>
                  <a:pt x="514" y="50"/>
                </a:cubicBezTo>
                <a:cubicBezTo>
                  <a:pt x="514" y="51"/>
                  <a:pt x="515" y="51"/>
                  <a:pt x="515" y="51"/>
                </a:cubicBezTo>
                <a:cubicBezTo>
                  <a:pt x="516" y="51"/>
                  <a:pt x="519" y="53"/>
                  <a:pt x="520" y="54"/>
                </a:cubicBezTo>
                <a:cubicBezTo>
                  <a:pt x="521" y="56"/>
                  <a:pt x="523" y="57"/>
                  <a:pt x="530" y="60"/>
                </a:cubicBezTo>
                <a:cubicBezTo>
                  <a:pt x="532" y="62"/>
                  <a:pt x="532" y="62"/>
                  <a:pt x="535" y="65"/>
                </a:cubicBezTo>
                <a:cubicBezTo>
                  <a:pt x="535" y="65"/>
                  <a:pt x="534" y="65"/>
                  <a:pt x="534" y="65"/>
                </a:cubicBezTo>
                <a:cubicBezTo>
                  <a:pt x="533" y="65"/>
                  <a:pt x="533" y="65"/>
                  <a:pt x="516" y="57"/>
                </a:cubicBezTo>
                <a:cubicBezTo>
                  <a:pt x="515" y="57"/>
                  <a:pt x="515" y="57"/>
                  <a:pt x="514" y="57"/>
                </a:cubicBezTo>
                <a:cubicBezTo>
                  <a:pt x="513" y="57"/>
                  <a:pt x="512" y="56"/>
                  <a:pt x="511" y="56"/>
                </a:cubicBezTo>
                <a:cubicBezTo>
                  <a:pt x="510" y="56"/>
                  <a:pt x="510" y="56"/>
                  <a:pt x="509" y="56"/>
                </a:cubicBezTo>
                <a:cubicBezTo>
                  <a:pt x="507" y="55"/>
                  <a:pt x="505" y="54"/>
                  <a:pt x="503" y="53"/>
                </a:cubicBezTo>
                <a:cubicBezTo>
                  <a:pt x="502" y="53"/>
                  <a:pt x="502" y="52"/>
                  <a:pt x="501" y="52"/>
                </a:cubicBezTo>
                <a:cubicBezTo>
                  <a:pt x="500" y="52"/>
                  <a:pt x="500" y="52"/>
                  <a:pt x="500" y="52"/>
                </a:cubicBezTo>
                <a:cubicBezTo>
                  <a:pt x="500" y="53"/>
                  <a:pt x="500" y="53"/>
                  <a:pt x="500" y="53"/>
                </a:cubicBezTo>
                <a:cubicBezTo>
                  <a:pt x="504" y="57"/>
                  <a:pt x="511" y="56"/>
                  <a:pt x="514" y="62"/>
                </a:cubicBezTo>
                <a:cubicBezTo>
                  <a:pt x="514" y="62"/>
                  <a:pt x="514" y="62"/>
                  <a:pt x="514" y="62"/>
                </a:cubicBezTo>
                <a:cubicBezTo>
                  <a:pt x="514" y="63"/>
                  <a:pt x="514" y="64"/>
                  <a:pt x="514" y="65"/>
                </a:cubicBezTo>
                <a:cubicBezTo>
                  <a:pt x="514" y="65"/>
                  <a:pt x="514" y="65"/>
                  <a:pt x="514" y="65"/>
                </a:cubicBezTo>
                <a:cubicBezTo>
                  <a:pt x="510" y="61"/>
                  <a:pt x="510" y="61"/>
                  <a:pt x="510" y="61"/>
                </a:cubicBezTo>
                <a:cubicBezTo>
                  <a:pt x="509" y="61"/>
                  <a:pt x="509" y="61"/>
                  <a:pt x="509" y="61"/>
                </a:cubicBezTo>
                <a:cubicBezTo>
                  <a:pt x="509" y="61"/>
                  <a:pt x="509" y="61"/>
                  <a:pt x="509" y="61"/>
                </a:cubicBezTo>
                <a:cubicBezTo>
                  <a:pt x="509" y="62"/>
                  <a:pt x="509" y="62"/>
                  <a:pt x="509" y="62"/>
                </a:cubicBezTo>
                <a:cubicBezTo>
                  <a:pt x="508" y="63"/>
                  <a:pt x="508" y="63"/>
                  <a:pt x="508" y="63"/>
                </a:cubicBezTo>
                <a:cubicBezTo>
                  <a:pt x="508" y="63"/>
                  <a:pt x="508" y="63"/>
                  <a:pt x="508" y="63"/>
                </a:cubicBezTo>
                <a:cubicBezTo>
                  <a:pt x="507" y="62"/>
                  <a:pt x="507" y="62"/>
                  <a:pt x="507" y="62"/>
                </a:cubicBezTo>
                <a:cubicBezTo>
                  <a:pt x="522" y="79"/>
                  <a:pt x="537" y="99"/>
                  <a:pt x="550" y="121"/>
                </a:cubicBezTo>
                <a:cubicBezTo>
                  <a:pt x="614" y="121"/>
                  <a:pt x="649" y="120"/>
                  <a:pt x="646" y="118"/>
                </a:cubicBezTo>
                <a:cubicBezTo>
                  <a:pt x="644" y="116"/>
                  <a:pt x="644" y="116"/>
                  <a:pt x="644" y="116"/>
                </a:cubicBezTo>
                <a:cubicBezTo>
                  <a:pt x="617" y="89"/>
                  <a:pt x="617" y="89"/>
                  <a:pt x="602" y="77"/>
                </a:cubicBezTo>
                <a:cubicBezTo>
                  <a:pt x="573" y="57"/>
                  <a:pt x="569" y="54"/>
                  <a:pt x="554" y="46"/>
                </a:cubicBezTo>
                <a:moveTo>
                  <a:pt x="624" y="357"/>
                </a:moveTo>
                <a:cubicBezTo>
                  <a:pt x="624" y="357"/>
                  <a:pt x="624" y="357"/>
                  <a:pt x="624" y="357"/>
                </a:cubicBezTo>
                <a:cubicBezTo>
                  <a:pt x="624" y="356"/>
                  <a:pt x="624" y="354"/>
                  <a:pt x="623" y="354"/>
                </a:cubicBezTo>
                <a:cubicBezTo>
                  <a:pt x="623" y="353"/>
                  <a:pt x="622" y="353"/>
                  <a:pt x="621" y="353"/>
                </a:cubicBezTo>
                <a:cubicBezTo>
                  <a:pt x="620" y="352"/>
                  <a:pt x="620" y="352"/>
                  <a:pt x="620" y="352"/>
                </a:cubicBezTo>
                <a:cubicBezTo>
                  <a:pt x="619" y="351"/>
                  <a:pt x="620" y="349"/>
                  <a:pt x="619" y="348"/>
                </a:cubicBezTo>
                <a:cubicBezTo>
                  <a:pt x="618" y="346"/>
                  <a:pt x="616" y="345"/>
                  <a:pt x="615" y="345"/>
                </a:cubicBezTo>
                <a:cubicBezTo>
                  <a:pt x="613" y="345"/>
                  <a:pt x="615" y="341"/>
                  <a:pt x="614" y="340"/>
                </a:cubicBezTo>
                <a:cubicBezTo>
                  <a:pt x="612" y="338"/>
                  <a:pt x="612" y="338"/>
                  <a:pt x="612" y="338"/>
                </a:cubicBezTo>
                <a:cubicBezTo>
                  <a:pt x="612" y="338"/>
                  <a:pt x="611" y="338"/>
                  <a:pt x="610" y="338"/>
                </a:cubicBezTo>
                <a:cubicBezTo>
                  <a:pt x="611" y="341"/>
                  <a:pt x="611" y="341"/>
                  <a:pt x="610" y="342"/>
                </a:cubicBezTo>
                <a:cubicBezTo>
                  <a:pt x="610" y="354"/>
                  <a:pt x="611" y="365"/>
                  <a:pt x="610" y="376"/>
                </a:cubicBezTo>
                <a:cubicBezTo>
                  <a:pt x="611" y="376"/>
                  <a:pt x="611" y="376"/>
                  <a:pt x="611" y="376"/>
                </a:cubicBezTo>
                <a:cubicBezTo>
                  <a:pt x="612" y="376"/>
                  <a:pt x="612" y="376"/>
                  <a:pt x="612" y="376"/>
                </a:cubicBezTo>
                <a:cubicBezTo>
                  <a:pt x="613" y="376"/>
                  <a:pt x="613" y="376"/>
                  <a:pt x="613" y="376"/>
                </a:cubicBezTo>
                <a:cubicBezTo>
                  <a:pt x="614" y="375"/>
                  <a:pt x="614" y="374"/>
                  <a:pt x="614" y="374"/>
                </a:cubicBezTo>
                <a:cubicBezTo>
                  <a:pt x="614" y="373"/>
                  <a:pt x="614" y="373"/>
                  <a:pt x="614" y="372"/>
                </a:cubicBezTo>
                <a:cubicBezTo>
                  <a:pt x="614" y="372"/>
                  <a:pt x="614" y="372"/>
                  <a:pt x="614" y="372"/>
                </a:cubicBezTo>
                <a:cubicBezTo>
                  <a:pt x="614" y="370"/>
                  <a:pt x="616" y="368"/>
                  <a:pt x="617" y="368"/>
                </a:cubicBezTo>
                <a:cubicBezTo>
                  <a:pt x="618" y="368"/>
                  <a:pt x="618" y="368"/>
                  <a:pt x="618" y="368"/>
                </a:cubicBezTo>
                <a:cubicBezTo>
                  <a:pt x="618" y="368"/>
                  <a:pt x="618" y="369"/>
                  <a:pt x="619" y="369"/>
                </a:cubicBezTo>
                <a:cubicBezTo>
                  <a:pt x="620" y="366"/>
                  <a:pt x="619" y="362"/>
                  <a:pt x="620" y="359"/>
                </a:cubicBezTo>
                <a:cubicBezTo>
                  <a:pt x="620" y="358"/>
                  <a:pt x="620" y="358"/>
                  <a:pt x="622" y="358"/>
                </a:cubicBezTo>
                <a:cubicBezTo>
                  <a:pt x="622" y="358"/>
                  <a:pt x="623" y="358"/>
                  <a:pt x="624" y="357"/>
                </a:cubicBezTo>
                <a:moveTo>
                  <a:pt x="743" y="321"/>
                </a:moveTo>
                <a:cubicBezTo>
                  <a:pt x="741" y="310"/>
                  <a:pt x="738" y="295"/>
                  <a:pt x="736" y="284"/>
                </a:cubicBezTo>
                <a:cubicBezTo>
                  <a:pt x="736" y="287"/>
                  <a:pt x="690" y="289"/>
                  <a:pt x="605" y="288"/>
                </a:cubicBezTo>
                <a:cubicBezTo>
                  <a:pt x="607" y="300"/>
                  <a:pt x="608" y="313"/>
                  <a:pt x="609" y="325"/>
                </a:cubicBezTo>
                <a:cubicBezTo>
                  <a:pt x="610" y="327"/>
                  <a:pt x="610" y="330"/>
                  <a:pt x="612" y="331"/>
                </a:cubicBezTo>
                <a:cubicBezTo>
                  <a:pt x="614" y="331"/>
                  <a:pt x="616" y="331"/>
                  <a:pt x="618" y="331"/>
                </a:cubicBezTo>
                <a:cubicBezTo>
                  <a:pt x="621" y="330"/>
                  <a:pt x="621" y="334"/>
                  <a:pt x="623" y="334"/>
                </a:cubicBezTo>
                <a:cubicBezTo>
                  <a:pt x="625" y="334"/>
                  <a:pt x="627" y="334"/>
                  <a:pt x="628" y="334"/>
                </a:cubicBezTo>
                <a:cubicBezTo>
                  <a:pt x="629" y="335"/>
                  <a:pt x="629" y="335"/>
                  <a:pt x="630" y="335"/>
                </a:cubicBezTo>
                <a:cubicBezTo>
                  <a:pt x="637" y="335"/>
                  <a:pt x="637" y="335"/>
                  <a:pt x="637" y="335"/>
                </a:cubicBezTo>
                <a:cubicBezTo>
                  <a:pt x="643" y="334"/>
                  <a:pt x="643" y="334"/>
                  <a:pt x="643" y="334"/>
                </a:cubicBezTo>
                <a:cubicBezTo>
                  <a:pt x="644" y="334"/>
                  <a:pt x="646" y="334"/>
                  <a:pt x="647" y="334"/>
                </a:cubicBezTo>
                <a:cubicBezTo>
                  <a:pt x="648" y="334"/>
                  <a:pt x="655" y="341"/>
                  <a:pt x="656" y="346"/>
                </a:cubicBezTo>
                <a:cubicBezTo>
                  <a:pt x="656" y="346"/>
                  <a:pt x="656" y="346"/>
                  <a:pt x="657" y="346"/>
                </a:cubicBezTo>
                <a:cubicBezTo>
                  <a:pt x="657" y="347"/>
                  <a:pt x="657" y="347"/>
                  <a:pt x="658" y="349"/>
                </a:cubicBezTo>
                <a:cubicBezTo>
                  <a:pt x="659" y="349"/>
                  <a:pt x="659" y="349"/>
                  <a:pt x="660" y="349"/>
                </a:cubicBezTo>
                <a:cubicBezTo>
                  <a:pt x="661" y="349"/>
                  <a:pt x="661" y="349"/>
                  <a:pt x="664" y="351"/>
                </a:cubicBezTo>
                <a:cubicBezTo>
                  <a:pt x="657" y="352"/>
                  <a:pt x="661" y="356"/>
                  <a:pt x="661" y="356"/>
                </a:cubicBezTo>
                <a:cubicBezTo>
                  <a:pt x="664" y="358"/>
                  <a:pt x="663" y="363"/>
                  <a:pt x="668" y="363"/>
                </a:cubicBezTo>
                <a:cubicBezTo>
                  <a:pt x="670" y="360"/>
                  <a:pt x="670" y="360"/>
                  <a:pt x="671" y="360"/>
                </a:cubicBezTo>
                <a:cubicBezTo>
                  <a:pt x="671" y="359"/>
                  <a:pt x="671" y="358"/>
                  <a:pt x="672" y="358"/>
                </a:cubicBezTo>
                <a:cubicBezTo>
                  <a:pt x="672" y="358"/>
                  <a:pt x="672" y="357"/>
                  <a:pt x="673" y="357"/>
                </a:cubicBezTo>
                <a:cubicBezTo>
                  <a:pt x="676" y="360"/>
                  <a:pt x="676" y="371"/>
                  <a:pt x="676" y="372"/>
                </a:cubicBezTo>
                <a:cubicBezTo>
                  <a:pt x="676" y="373"/>
                  <a:pt x="676" y="374"/>
                  <a:pt x="676" y="375"/>
                </a:cubicBezTo>
                <a:cubicBezTo>
                  <a:pt x="674" y="389"/>
                  <a:pt x="682" y="401"/>
                  <a:pt x="681" y="415"/>
                </a:cubicBezTo>
                <a:cubicBezTo>
                  <a:pt x="681" y="416"/>
                  <a:pt x="681" y="416"/>
                  <a:pt x="681" y="416"/>
                </a:cubicBezTo>
                <a:cubicBezTo>
                  <a:pt x="680" y="424"/>
                  <a:pt x="683" y="431"/>
                  <a:pt x="683" y="439"/>
                </a:cubicBezTo>
                <a:cubicBezTo>
                  <a:pt x="684" y="439"/>
                  <a:pt x="684" y="440"/>
                  <a:pt x="684" y="441"/>
                </a:cubicBezTo>
                <a:cubicBezTo>
                  <a:pt x="684" y="441"/>
                  <a:pt x="685" y="441"/>
                  <a:pt x="685" y="441"/>
                </a:cubicBezTo>
                <a:cubicBezTo>
                  <a:pt x="690" y="437"/>
                  <a:pt x="690" y="437"/>
                  <a:pt x="696" y="409"/>
                </a:cubicBezTo>
                <a:cubicBezTo>
                  <a:pt x="696" y="407"/>
                  <a:pt x="697" y="405"/>
                  <a:pt x="697" y="402"/>
                </a:cubicBezTo>
                <a:cubicBezTo>
                  <a:pt x="697" y="395"/>
                  <a:pt x="697" y="395"/>
                  <a:pt x="698" y="394"/>
                </a:cubicBezTo>
                <a:cubicBezTo>
                  <a:pt x="705" y="394"/>
                  <a:pt x="710" y="372"/>
                  <a:pt x="710" y="371"/>
                </a:cubicBezTo>
                <a:cubicBezTo>
                  <a:pt x="710" y="371"/>
                  <a:pt x="710" y="371"/>
                  <a:pt x="713" y="367"/>
                </a:cubicBezTo>
                <a:cubicBezTo>
                  <a:pt x="713" y="367"/>
                  <a:pt x="713" y="367"/>
                  <a:pt x="713" y="367"/>
                </a:cubicBezTo>
                <a:cubicBezTo>
                  <a:pt x="713" y="367"/>
                  <a:pt x="713" y="367"/>
                  <a:pt x="713" y="367"/>
                </a:cubicBezTo>
                <a:cubicBezTo>
                  <a:pt x="713" y="367"/>
                  <a:pt x="713" y="367"/>
                  <a:pt x="713" y="367"/>
                </a:cubicBezTo>
                <a:cubicBezTo>
                  <a:pt x="713" y="367"/>
                  <a:pt x="713" y="367"/>
                  <a:pt x="713" y="367"/>
                </a:cubicBezTo>
                <a:cubicBezTo>
                  <a:pt x="713" y="367"/>
                  <a:pt x="713" y="367"/>
                  <a:pt x="713" y="367"/>
                </a:cubicBezTo>
                <a:cubicBezTo>
                  <a:pt x="713" y="367"/>
                  <a:pt x="713" y="367"/>
                  <a:pt x="713" y="367"/>
                </a:cubicBezTo>
                <a:cubicBezTo>
                  <a:pt x="713" y="367"/>
                  <a:pt x="713" y="367"/>
                  <a:pt x="713" y="367"/>
                </a:cubicBezTo>
                <a:cubicBezTo>
                  <a:pt x="714" y="367"/>
                  <a:pt x="714" y="367"/>
                  <a:pt x="714" y="367"/>
                </a:cubicBezTo>
                <a:cubicBezTo>
                  <a:pt x="715" y="366"/>
                  <a:pt x="715" y="366"/>
                  <a:pt x="715" y="358"/>
                </a:cubicBezTo>
                <a:cubicBezTo>
                  <a:pt x="716" y="357"/>
                  <a:pt x="716" y="357"/>
                  <a:pt x="717" y="357"/>
                </a:cubicBezTo>
                <a:cubicBezTo>
                  <a:pt x="718" y="358"/>
                  <a:pt x="718" y="358"/>
                  <a:pt x="718" y="358"/>
                </a:cubicBezTo>
                <a:cubicBezTo>
                  <a:pt x="718" y="358"/>
                  <a:pt x="718" y="358"/>
                  <a:pt x="718" y="358"/>
                </a:cubicBezTo>
                <a:cubicBezTo>
                  <a:pt x="719" y="357"/>
                  <a:pt x="720" y="355"/>
                  <a:pt x="721" y="354"/>
                </a:cubicBezTo>
                <a:cubicBezTo>
                  <a:pt x="721" y="353"/>
                  <a:pt x="722" y="353"/>
                  <a:pt x="723" y="353"/>
                </a:cubicBezTo>
                <a:cubicBezTo>
                  <a:pt x="723" y="352"/>
                  <a:pt x="723" y="351"/>
                  <a:pt x="723" y="350"/>
                </a:cubicBezTo>
                <a:cubicBezTo>
                  <a:pt x="724" y="350"/>
                  <a:pt x="724" y="350"/>
                  <a:pt x="724" y="350"/>
                </a:cubicBezTo>
                <a:cubicBezTo>
                  <a:pt x="725" y="353"/>
                  <a:pt x="726" y="358"/>
                  <a:pt x="727" y="365"/>
                </a:cubicBezTo>
                <a:cubicBezTo>
                  <a:pt x="728" y="369"/>
                  <a:pt x="728" y="369"/>
                  <a:pt x="728" y="370"/>
                </a:cubicBezTo>
                <a:cubicBezTo>
                  <a:pt x="728" y="371"/>
                  <a:pt x="728" y="371"/>
                  <a:pt x="728" y="372"/>
                </a:cubicBezTo>
                <a:cubicBezTo>
                  <a:pt x="728" y="373"/>
                  <a:pt x="728" y="373"/>
                  <a:pt x="728" y="375"/>
                </a:cubicBezTo>
                <a:cubicBezTo>
                  <a:pt x="728" y="376"/>
                  <a:pt x="728" y="376"/>
                  <a:pt x="728" y="376"/>
                </a:cubicBezTo>
                <a:cubicBezTo>
                  <a:pt x="729" y="376"/>
                  <a:pt x="729" y="376"/>
                  <a:pt x="729" y="376"/>
                </a:cubicBezTo>
                <a:cubicBezTo>
                  <a:pt x="732" y="381"/>
                  <a:pt x="727" y="387"/>
                  <a:pt x="730" y="392"/>
                </a:cubicBezTo>
                <a:cubicBezTo>
                  <a:pt x="731" y="392"/>
                  <a:pt x="731" y="392"/>
                  <a:pt x="731" y="392"/>
                </a:cubicBezTo>
                <a:cubicBezTo>
                  <a:pt x="731" y="391"/>
                  <a:pt x="732" y="391"/>
                  <a:pt x="733" y="389"/>
                </a:cubicBezTo>
                <a:cubicBezTo>
                  <a:pt x="733" y="389"/>
                  <a:pt x="733" y="388"/>
                  <a:pt x="733" y="388"/>
                </a:cubicBezTo>
                <a:cubicBezTo>
                  <a:pt x="733" y="387"/>
                  <a:pt x="733" y="387"/>
                  <a:pt x="733" y="387"/>
                </a:cubicBezTo>
                <a:cubicBezTo>
                  <a:pt x="733" y="386"/>
                  <a:pt x="733" y="386"/>
                  <a:pt x="733" y="385"/>
                </a:cubicBezTo>
                <a:cubicBezTo>
                  <a:pt x="737" y="389"/>
                  <a:pt x="735" y="403"/>
                  <a:pt x="731" y="428"/>
                </a:cubicBezTo>
                <a:cubicBezTo>
                  <a:pt x="731" y="429"/>
                  <a:pt x="731" y="430"/>
                  <a:pt x="731" y="430"/>
                </a:cubicBezTo>
                <a:cubicBezTo>
                  <a:pt x="730" y="436"/>
                  <a:pt x="731" y="442"/>
                  <a:pt x="730" y="448"/>
                </a:cubicBezTo>
                <a:cubicBezTo>
                  <a:pt x="730" y="449"/>
                  <a:pt x="730" y="449"/>
                  <a:pt x="730" y="449"/>
                </a:cubicBezTo>
                <a:cubicBezTo>
                  <a:pt x="729" y="453"/>
                  <a:pt x="729" y="456"/>
                  <a:pt x="729" y="459"/>
                </a:cubicBezTo>
                <a:cubicBezTo>
                  <a:pt x="728" y="462"/>
                  <a:pt x="728" y="464"/>
                  <a:pt x="727" y="467"/>
                </a:cubicBezTo>
                <a:cubicBezTo>
                  <a:pt x="726" y="470"/>
                  <a:pt x="725" y="476"/>
                  <a:pt x="726" y="480"/>
                </a:cubicBezTo>
                <a:cubicBezTo>
                  <a:pt x="726" y="480"/>
                  <a:pt x="726" y="480"/>
                  <a:pt x="726" y="480"/>
                </a:cubicBezTo>
                <a:cubicBezTo>
                  <a:pt x="727" y="478"/>
                  <a:pt x="727" y="476"/>
                  <a:pt x="727" y="476"/>
                </a:cubicBezTo>
                <a:cubicBezTo>
                  <a:pt x="728" y="473"/>
                  <a:pt x="731" y="459"/>
                  <a:pt x="731" y="459"/>
                </a:cubicBezTo>
                <a:cubicBezTo>
                  <a:pt x="731" y="458"/>
                  <a:pt x="731" y="458"/>
                  <a:pt x="731" y="458"/>
                </a:cubicBezTo>
                <a:cubicBezTo>
                  <a:pt x="731" y="457"/>
                  <a:pt x="731" y="457"/>
                  <a:pt x="732" y="457"/>
                </a:cubicBezTo>
                <a:cubicBezTo>
                  <a:pt x="732" y="456"/>
                  <a:pt x="732" y="456"/>
                  <a:pt x="732" y="455"/>
                </a:cubicBezTo>
                <a:cubicBezTo>
                  <a:pt x="732" y="455"/>
                  <a:pt x="732" y="454"/>
                  <a:pt x="732" y="454"/>
                </a:cubicBezTo>
                <a:cubicBezTo>
                  <a:pt x="732" y="453"/>
                  <a:pt x="733" y="452"/>
                  <a:pt x="733" y="451"/>
                </a:cubicBezTo>
                <a:cubicBezTo>
                  <a:pt x="732" y="450"/>
                  <a:pt x="732" y="438"/>
                  <a:pt x="733" y="434"/>
                </a:cubicBezTo>
                <a:cubicBezTo>
                  <a:pt x="733" y="433"/>
                  <a:pt x="733" y="433"/>
                  <a:pt x="733" y="432"/>
                </a:cubicBezTo>
                <a:cubicBezTo>
                  <a:pt x="733" y="431"/>
                  <a:pt x="733" y="431"/>
                  <a:pt x="733" y="430"/>
                </a:cubicBezTo>
                <a:cubicBezTo>
                  <a:pt x="733" y="428"/>
                  <a:pt x="733" y="426"/>
                  <a:pt x="733" y="424"/>
                </a:cubicBezTo>
                <a:cubicBezTo>
                  <a:pt x="734" y="421"/>
                  <a:pt x="737" y="408"/>
                  <a:pt x="737" y="407"/>
                </a:cubicBezTo>
                <a:cubicBezTo>
                  <a:pt x="738" y="410"/>
                  <a:pt x="737" y="412"/>
                  <a:pt x="737" y="414"/>
                </a:cubicBezTo>
                <a:cubicBezTo>
                  <a:pt x="738" y="414"/>
                  <a:pt x="738" y="414"/>
                  <a:pt x="738" y="414"/>
                </a:cubicBezTo>
                <a:cubicBezTo>
                  <a:pt x="738" y="413"/>
                  <a:pt x="738" y="413"/>
                  <a:pt x="738" y="413"/>
                </a:cubicBezTo>
                <a:cubicBezTo>
                  <a:pt x="739" y="417"/>
                  <a:pt x="739" y="417"/>
                  <a:pt x="737" y="440"/>
                </a:cubicBezTo>
                <a:cubicBezTo>
                  <a:pt x="742" y="419"/>
                  <a:pt x="742" y="419"/>
                  <a:pt x="743" y="409"/>
                </a:cubicBezTo>
                <a:cubicBezTo>
                  <a:pt x="743" y="407"/>
                  <a:pt x="744" y="406"/>
                  <a:pt x="744" y="404"/>
                </a:cubicBezTo>
                <a:cubicBezTo>
                  <a:pt x="745" y="395"/>
                  <a:pt x="745" y="395"/>
                  <a:pt x="744" y="385"/>
                </a:cubicBezTo>
                <a:cubicBezTo>
                  <a:pt x="743" y="379"/>
                  <a:pt x="743" y="364"/>
                  <a:pt x="744" y="355"/>
                </a:cubicBezTo>
                <a:cubicBezTo>
                  <a:pt x="745" y="355"/>
                  <a:pt x="745" y="356"/>
                  <a:pt x="745" y="356"/>
                </a:cubicBezTo>
                <a:cubicBezTo>
                  <a:pt x="745" y="357"/>
                  <a:pt x="745" y="357"/>
                  <a:pt x="745" y="357"/>
                </a:cubicBezTo>
                <a:cubicBezTo>
                  <a:pt x="745" y="360"/>
                  <a:pt x="745" y="362"/>
                  <a:pt x="745" y="364"/>
                </a:cubicBezTo>
                <a:cubicBezTo>
                  <a:pt x="745" y="368"/>
                  <a:pt x="745" y="371"/>
                  <a:pt x="745" y="374"/>
                </a:cubicBezTo>
                <a:cubicBezTo>
                  <a:pt x="745" y="375"/>
                  <a:pt x="745" y="375"/>
                  <a:pt x="746" y="375"/>
                </a:cubicBezTo>
                <a:cubicBezTo>
                  <a:pt x="746" y="365"/>
                  <a:pt x="746" y="365"/>
                  <a:pt x="745" y="364"/>
                </a:cubicBezTo>
                <a:cubicBezTo>
                  <a:pt x="745" y="361"/>
                  <a:pt x="745" y="359"/>
                  <a:pt x="745" y="356"/>
                </a:cubicBezTo>
                <a:cubicBezTo>
                  <a:pt x="745" y="356"/>
                  <a:pt x="745" y="356"/>
                  <a:pt x="745" y="356"/>
                </a:cubicBezTo>
                <a:cubicBezTo>
                  <a:pt x="745" y="355"/>
                  <a:pt x="745" y="354"/>
                  <a:pt x="745" y="353"/>
                </a:cubicBezTo>
                <a:cubicBezTo>
                  <a:pt x="745" y="352"/>
                  <a:pt x="745" y="352"/>
                  <a:pt x="745" y="352"/>
                </a:cubicBezTo>
                <a:cubicBezTo>
                  <a:pt x="745" y="343"/>
                  <a:pt x="744" y="330"/>
                  <a:pt x="743" y="321"/>
                </a:cubicBezTo>
                <a:moveTo>
                  <a:pt x="299" y="117"/>
                </a:moveTo>
                <a:cubicBezTo>
                  <a:pt x="299" y="117"/>
                  <a:pt x="299" y="117"/>
                  <a:pt x="299" y="117"/>
                </a:cubicBezTo>
                <a:cubicBezTo>
                  <a:pt x="297" y="117"/>
                  <a:pt x="297" y="117"/>
                  <a:pt x="297" y="117"/>
                </a:cubicBezTo>
                <a:cubicBezTo>
                  <a:pt x="297" y="118"/>
                  <a:pt x="296" y="118"/>
                  <a:pt x="296" y="118"/>
                </a:cubicBezTo>
                <a:cubicBezTo>
                  <a:pt x="295" y="119"/>
                  <a:pt x="295" y="119"/>
                  <a:pt x="295" y="119"/>
                </a:cubicBezTo>
                <a:cubicBezTo>
                  <a:pt x="295" y="119"/>
                  <a:pt x="295" y="119"/>
                  <a:pt x="295" y="119"/>
                </a:cubicBezTo>
                <a:cubicBezTo>
                  <a:pt x="294" y="119"/>
                  <a:pt x="294" y="119"/>
                  <a:pt x="294" y="119"/>
                </a:cubicBezTo>
                <a:cubicBezTo>
                  <a:pt x="293" y="120"/>
                  <a:pt x="293" y="120"/>
                  <a:pt x="292" y="121"/>
                </a:cubicBezTo>
                <a:cubicBezTo>
                  <a:pt x="292" y="121"/>
                  <a:pt x="292" y="122"/>
                  <a:pt x="292" y="122"/>
                </a:cubicBezTo>
                <a:cubicBezTo>
                  <a:pt x="292" y="123"/>
                  <a:pt x="292" y="123"/>
                  <a:pt x="292" y="123"/>
                </a:cubicBezTo>
                <a:cubicBezTo>
                  <a:pt x="294" y="122"/>
                  <a:pt x="294" y="122"/>
                  <a:pt x="294" y="122"/>
                </a:cubicBezTo>
                <a:cubicBezTo>
                  <a:pt x="295" y="120"/>
                  <a:pt x="295" y="120"/>
                  <a:pt x="295" y="120"/>
                </a:cubicBezTo>
                <a:cubicBezTo>
                  <a:pt x="295" y="120"/>
                  <a:pt x="295" y="120"/>
                  <a:pt x="295" y="120"/>
                </a:cubicBezTo>
                <a:cubicBezTo>
                  <a:pt x="296" y="121"/>
                  <a:pt x="297" y="120"/>
                  <a:pt x="297" y="120"/>
                </a:cubicBezTo>
                <a:cubicBezTo>
                  <a:pt x="297" y="119"/>
                  <a:pt x="297" y="119"/>
                  <a:pt x="297" y="119"/>
                </a:cubicBezTo>
                <a:cubicBezTo>
                  <a:pt x="297" y="119"/>
                  <a:pt x="298" y="119"/>
                  <a:pt x="298" y="118"/>
                </a:cubicBezTo>
                <a:cubicBezTo>
                  <a:pt x="298" y="118"/>
                  <a:pt x="298" y="118"/>
                  <a:pt x="298" y="118"/>
                </a:cubicBezTo>
                <a:cubicBezTo>
                  <a:pt x="298" y="118"/>
                  <a:pt x="299" y="117"/>
                  <a:pt x="299" y="117"/>
                </a:cubicBezTo>
                <a:moveTo>
                  <a:pt x="324" y="158"/>
                </a:moveTo>
                <a:cubicBezTo>
                  <a:pt x="324" y="157"/>
                  <a:pt x="324" y="156"/>
                  <a:pt x="324" y="156"/>
                </a:cubicBezTo>
                <a:cubicBezTo>
                  <a:pt x="323" y="155"/>
                  <a:pt x="323" y="153"/>
                  <a:pt x="323" y="153"/>
                </a:cubicBezTo>
                <a:cubicBezTo>
                  <a:pt x="323" y="152"/>
                  <a:pt x="322" y="152"/>
                  <a:pt x="322" y="151"/>
                </a:cubicBezTo>
                <a:cubicBezTo>
                  <a:pt x="321" y="152"/>
                  <a:pt x="321" y="152"/>
                  <a:pt x="321" y="152"/>
                </a:cubicBezTo>
                <a:cubicBezTo>
                  <a:pt x="321" y="152"/>
                  <a:pt x="321" y="153"/>
                  <a:pt x="319" y="154"/>
                </a:cubicBezTo>
                <a:cubicBezTo>
                  <a:pt x="318" y="155"/>
                  <a:pt x="318" y="155"/>
                  <a:pt x="318" y="149"/>
                </a:cubicBezTo>
                <a:cubicBezTo>
                  <a:pt x="317" y="149"/>
                  <a:pt x="316" y="149"/>
                  <a:pt x="315" y="149"/>
                </a:cubicBezTo>
                <a:cubicBezTo>
                  <a:pt x="316" y="145"/>
                  <a:pt x="317" y="144"/>
                  <a:pt x="314" y="143"/>
                </a:cubicBezTo>
                <a:cubicBezTo>
                  <a:pt x="314" y="143"/>
                  <a:pt x="314" y="143"/>
                  <a:pt x="314" y="142"/>
                </a:cubicBezTo>
                <a:cubicBezTo>
                  <a:pt x="313" y="142"/>
                  <a:pt x="313" y="142"/>
                  <a:pt x="313" y="142"/>
                </a:cubicBezTo>
                <a:cubicBezTo>
                  <a:pt x="313" y="141"/>
                  <a:pt x="313" y="140"/>
                  <a:pt x="312" y="139"/>
                </a:cubicBezTo>
                <a:cubicBezTo>
                  <a:pt x="312" y="139"/>
                  <a:pt x="312" y="139"/>
                  <a:pt x="312" y="139"/>
                </a:cubicBezTo>
                <a:cubicBezTo>
                  <a:pt x="312" y="138"/>
                  <a:pt x="311" y="135"/>
                  <a:pt x="310" y="135"/>
                </a:cubicBezTo>
                <a:cubicBezTo>
                  <a:pt x="306" y="135"/>
                  <a:pt x="306" y="135"/>
                  <a:pt x="306" y="134"/>
                </a:cubicBezTo>
                <a:cubicBezTo>
                  <a:pt x="307" y="131"/>
                  <a:pt x="307" y="131"/>
                  <a:pt x="310" y="131"/>
                </a:cubicBezTo>
                <a:cubicBezTo>
                  <a:pt x="310" y="131"/>
                  <a:pt x="310" y="130"/>
                  <a:pt x="310" y="130"/>
                </a:cubicBezTo>
                <a:cubicBezTo>
                  <a:pt x="310" y="128"/>
                  <a:pt x="312" y="128"/>
                  <a:pt x="313" y="127"/>
                </a:cubicBezTo>
                <a:cubicBezTo>
                  <a:pt x="313" y="126"/>
                  <a:pt x="313" y="125"/>
                  <a:pt x="314" y="123"/>
                </a:cubicBezTo>
                <a:cubicBezTo>
                  <a:pt x="311" y="123"/>
                  <a:pt x="308" y="123"/>
                  <a:pt x="305" y="123"/>
                </a:cubicBezTo>
                <a:cubicBezTo>
                  <a:pt x="307" y="120"/>
                  <a:pt x="307" y="120"/>
                  <a:pt x="307" y="120"/>
                </a:cubicBezTo>
                <a:cubicBezTo>
                  <a:pt x="308" y="119"/>
                  <a:pt x="310" y="119"/>
                  <a:pt x="310" y="118"/>
                </a:cubicBezTo>
                <a:cubicBezTo>
                  <a:pt x="310" y="117"/>
                  <a:pt x="310" y="117"/>
                  <a:pt x="309" y="117"/>
                </a:cubicBezTo>
                <a:cubicBezTo>
                  <a:pt x="309" y="117"/>
                  <a:pt x="309" y="117"/>
                  <a:pt x="309" y="117"/>
                </a:cubicBezTo>
                <a:cubicBezTo>
                  <a:pt x="308" y="117"/>
                  <a:pt x="308" y="117"/>
                  <a:pt x="307" y="117"/>
                </a:cubicBezTo>
                <a:cubicBezTo>
                  <a:pt x="306" y="117"/>
                  <a:pt x="304" y="116"/>
                  <a:pt x="303" y="117"/>
                </a:cubicBezTo>
                <a:cubicBezTo>
                  <a:pt x="303" y="118"/>
                  <a:pt x="302" y="119"/>
                  <a:pt x="301" y="120"/>
                </a:cubicBezTo>
                <a:cubicBezTo>
                  <a:pt x="301" y="121"/>
                  <a:pt x="301" y="122"/>
                  <a:pt x="300" y="123"/>
                </a:cubicBezTo>
                <a:cubicBezTo>
                  <a:pt x="298" y="124"/>
                  <a:pt x="298" y="124"/>
                  <a:pt x="298" y="124"/>
                </a:cubicBezTo>
                <a:cubicBezTo>
                  <a:pt x="297" y="123"/>
                  <a:pt x="297" y="123"/>
                  <a:pt x="297" y="122"/>
                </a:cubicBezTo>
                <a:cubicBezTo>
                  <a:pt x="296" y="123"/>
                  <a:pt x="296" y="123"/>
                  <a:pt x="296" y="123"/>
                </a:cubicBezTo>
                <a:cubicBezTo>
                  <a:pt x="294" y="123"/>
                  <a:pt x="294" y="126"/>
                  <a:pt x="294" y="126"/>
                </a:cubicBezTo>
                <a:cubicBezTo>
                  <a:pt x="295" y="127"/>
                  <a:pt x="296" y="126"/>
                  <a:pt x="297" y="127"/>
                </a:cubicBezTo>
                <a:cubicBezTo>
                  <a:pt x="296" y="128"/>
                  <a:pt x="296" y="128"/>
                  <a:pt x="296" y="128"/>
                </a:cubicBezTo>
                <a:cubicBezTo>
                  <a:pt x="296" y="128"/>
                  <a:pt x="296" y="128"/>
                  <a:pt x="296" y="129"/>
                </a:cubicBezTo>
                <a:cubicBezTo>
                  <a:pt x="295" y="130"/>
                  <a:pt x="296" y="131"/>
                  <a:pt x="294" y="131"/>
                </a:cubicBezTo>
                <a:cubicBezTo>
                  <a:pt x="292" y="132"/>
                  <a:pt x="292" y="133"/>
                  <a:pt x="292" y="133"/>
                </a:cubicBezTo>
                <a:cubicBezTo>
                  <a:pt x="292" y="134"/>
                  <a:pt x="292" y="134"/>
                  <a:pt x="292" y="134"/>
                </a:cubicBezTo>
                <a:cubicBezTo>
                  <a:pt x="292" y="134"/>
                  <a:pt x="293" y="134"/>
                  <a:pt x="294" y="134"/>
                </a:cubicBezTo>
                <a:cubicBezTo>
                  <a:pt x="294" y="134"/>
                  <a:pt x="294" y="133"/>
                  <a:pt x="295" y="134"/>
                </a:cubicBezTo>
                <a:cubicBezTo>
                  <a:pt x="295" y="135"/>
                  <a:pt x="295" y="135"/>
                  <a:pt x="296" y="135"/>
                </a:cubicBezTo>
                <a:cubicBezTo>
                  <a:pt x="296" y="136"/>
                  <a:pt x="297" y="136"/>
                  <a:pt x="297" y="135"/>
                </a:cubicBezTo>
                <a:cubicBezTo>
                  <a:pt x="297" y="135"/>
                  <a:pt x="297" y="135"/>
                  <a:pt x="298" y="134"/>
                </a:cubicBezTo>
                <a:cubicBezTo>
                  <a:pt x="299" y="135"/>
                  <a:pt x="299" y="135"/>
                  <a:pt x="299" y="135"/>
                </a:cubicBezTo>
                <a:cubicBezTo>
                  <a:pt x="298" y="136"/>
                  <a:pt x="299" y="137"/>
                  <a:pt x="299" y="138"/>
                </a:cubicBezTo>
                <a:cubicBezTo>
                  <a:pt x="298" y="139"/>
                  <a:pt x="297" y="138"/>
                  <a:pt x="296" y="139"/>
                </a:cubicBezTo>
                <a:cubicBezTo>
                  <a:pt x="296" y="140"/>
                  <a:pt x="296" y="140"/>
                  <a:pt x="296" y="141"/>
                </a:cubicBezTo>
                <a:cubicBezTo>
                  <a:pt x="298" y="141"/>
                  <a:pt x="299" y="141"/>
                  <a:pt x="301" y="141"/>
                </a:cubicBezTo>
                <a:cubicBezTo>
                  <a:pt x="302" y="140"/>
                  <a:pt x="302" y="140"/>
                  <a:pt x="302" y="140"/>
                </a:cubicBezTo>
                <a:cubicBezTo>
                  <a:pt x="304" y="142"/>
                  <a:pt x="301" y="145"/>
                  <a:pt x="304" y="146"/>
                </a:cubicBezTo>
                <a:cubicBezTo>
                  <a:pt x="304" y="146"/>
                  <a:pt x="304" y="146"/>
                  <a:pt x="304" y="146"/>
                </a:cubicBezTo>
                <a:cubicBezTo>
                  <a:pt x="304" y="147"/>
                  <a:pt x="303" y="148"/>
                  <a:pt x="303" y="149"/>
                </a:cubicBezTo>
                <a:cubicBezTo>
                  <a:pt x="304" y="150"/>
                  <a:pt x="303" y="151"/>
                  <a:pt x="302" y="151"/>
                </a:cubicBezTo>
                <a:cubicBezTo>
                  <a:pt x="300" y="152"/>
                  <a:pt x="299" y="150"/>
                  <a:pt x="297" y="150"/>
                </a:cubicBezTo>
                <a:cubicBezTo>
                  <a:pt x="297" y="150"/>
                  <a:pt x="297" y="150"/>
                  <a:pt x="297" y="150"/>
                </a:cubicBezTo>
                <a:cubicBezTo>
                  <a:pt x="296" y="150"/>
                  <a:pt x="296" y="150"/>
                  <a:pt x="295" y="151"/>
                </a:cubicBezTo>
                <a:cubicBezTo>
                  <a:pt x="295" y="152"/>
                  <a:pt x="295" y="152"/>
                  <a:pt x="295" y="152"/>
                </a:cubicBezTo>
                <a:cubicBezTo>
                  <a:pt x="294" y="152"/>
                  <a:pt x="294" y="152"/>
                  <a:pt x="293" y="152"/>
                </a:cubicBezTo>
                <a:cubicBezTo>
                  <a:pt x="292" y="153"/>
                  <a:pt x="292" y="153"/>
                  <a:pt x="292" y="153"/>
                </a:cubicBezTo>
                <a:cubicBezTo>
                  <a:pt x="294" y="154"/>
                  <a:pt x="295" y="153"/>
                  <a:pt x="297" y="154"/>
                </a:cubicBezTo>
                <a:cubicBezTo>
                  <a:pt x="297" y="154"/>
                  <a:pt x="297" y="155"/>
                  <a:pt x="296" y="156"/>
                </a:cubicBezTo>
                <a:cubicBezTo>
                  <a:pt x="296" y="156"/>
                  <a:pt x="296" y="156"/>
                  <a:pt x="295" y="156"/>
                </a:cubicBezTo>
                <a:cubicBezTo>
                  <a:pt x="292" y="157"/>
                  <a:pt x="292" y="157"/>
                  <a:pt x="292" y="157"/>
                </a:cubicBezTo>
                <a:cubicBezTo>
                  <a:pt x="292" y="157"/>
                  <a:pt x="292" y="157"/>
                  <a:pt x="292" y="157"/>
                </a:cubicBezTo>
                <a:cubicBezTo>
                  <a:pt x="292" y="157"/>
                  <a:pt x="292" y="157"/>
                  <a:pt x="292" y="157"/>
                </a:cubicBezTo>
                <a:cubicBezTo>
                  <a:pt x="292" y="157"/>
                  <a:pt x="292" y="157"/>
                  <a:pt x="292" y="157"/>
                </a:cubicBezTo>
                <a:cubicBezTo>
                  <a:pt x="292" y="157"/>
                  <a:pt x="292" y="157"/>
                  <a:pt x="292" y="157"/>
                </a:cubicBezTo>
                <a:cubicBezTo>
                  <a:pt x="292" y="157"/>
                  <a:pt x="292" y="157"/>
                  <a:pt x="292" y="157"/>
                </a:cubicBezTo>
                <a:cubicBezTo>
                  <a:pt x="292" y="157"/>
                  <a:pt x="292" y="157"/>
                  <a:pt x="292" y="157"/>
                </a:cubicBezTo>
                <a:cubicBezTo>
                  <a:pt x="292" y="157"/>
                  <a:pt x="292" y="157"/>
                  <a:pt x="292" y="157"/>
                </a:cubicBezTo>
                <a:cubicBezTo>
                  <a:pt x="292" y="157"/>
                  <a:pt x="292" y="157"/>
                  <a:pt x="292" y="157"/>
                </a:cubicBezTo>
                <a:cubicBezTo>
                  <a:pt x="291" y="159"/>
                  <a:pt x="291" y="159"/>
                  <a:pt x="291" y="160"/>
                </a:cubicBezTo>
                <a:cubicBezTo>
                  <a:pt x="293" y="161"/>
                  <a:pt x="295" y="159"/>
                  <a:pt x="296" y="160"/>
                </a:cubicBezTo>
                <a:cubicBezTo>
                  <a:pt x="298" y="161"/>
                  <a:pt x="299" y="160"/>
                  <a:pt x="301" y="161"/>
                </a:cubicBezTo>
                <a:cubicBezTo>
                  <a:pt x="301" y="162"/>
                  <a:pt x="301" y="162"/>
                  <a:pt x="300" y="163"/>
                </a:cubicBezTo>
                <a:cubicBezTo>
                  <a:pt x="300" y="163"/>
                  <a:pt x="299" y="163"/>
                  <a:pt x="296" y="163"/>
                </a:cubicBezTo>
                <a:cubicBezTo>
                  <a:pt x="295" y="163"/>
                  <a:pt x="295" y="164"/>
                  <a:pt x="294" y="165"/>
                </a:cubicBezTo>
                <a:cubicBezTo>
                  <a:pt x="293" y="165"/>
                  <a:pt x="292" y="165"/>
                  <a:pt x="291" y="165"/>
                </a:cubicBezTo>
                <a:cubicBezTo>
                  <a:pt x="291" y="168"/>
                  <a:pt x="291" y="168"/>
                  <a:pt x="287" y="169"/>
                </a:cubicBezTo>
                <a:cubicBezTo>
                  <a:pt x="288" y="170"/>
                  <a:pt x="288" y="170"/>
                  <a:pt x="291" y="169"/>
                </a:cubicBezTo>
                <a:cubicBezTo>
                  <a:pt x="292" y="169"/>
                  <a:pt x="292" y="169"/>
                  <a:pt x="293" y="168"/>
                </a:cubicBezTo>
                <a:cubicBezTo>
                  <a:pt x="293" y="168"/>
                  <a:pt x="293" y="168"/>
                  <a:pt x="295" y="169"/>
                </a:cubicBezTo>
                <a:cubicBezTo>
                  <a:pt x="296" y="169"/>
                  <a:pt x="296" y="169"/>
                  <a:pt x="297" y="169"/>
                </a:cubicBezTo>
                <a:cubicBezTo>
                  <a:pt x="298" y="167"/>
                  <a:pt x="298" y="167"/>
                  <a:pt x="298" y="166"/>
                </a:cubicBezTo>
                <a:cubicBezTo>
                  <a:pt x="300" y="167"/>
                  <a:pt x="302" y="166"/>
                  <a:pt x="304" y="167"/>
                </a:cubicBezTo>
                <a:cubicBezTo>
                  <a:pt x="306" y="167"/>
                  <a:pt x="306" y="165"/>
                  <a:pt x="307" y="165"/>
                </a:cubicBezTo>
                <a:cubicBezTo>
                  <a:pt x="309" y="165"/>
                  <a:pt x="309" y="167"/>
                  <a:pt x="310" y="167"/>
                </a:cubicBezTo>
                <a:cubicBezTo>
                  <a:pt x="311" y="167"/>
                  <a:pt x="311" y="167"/>
                  <a:pt x="311" y="167"/>
                </a:cubicBezTo>
                <a:cubicBezTo>
                  <a:pt x="312" y="167"/>
                  <a:pt x="314" y="167"/>
                  <a:pt x="316" y="166"/>
                </a:cubicBezTo>
                <a:cubicBezTo>
                  <a:pt x="317" y="165"/>
                  <a:pt x="317" y="165"/>
                  <a:pt x="317" y="165"/>
                </a:cubicBezTo>
                <a:cubicBezTo>
                  <a:pt x="319" y="165"/>
                  <a:pt x="319" y="165"/>
                  <a:pt x="320" y="165"/>
                </a:cubicBezTo>
                <a:cubicBezTo>
                  <a:pt x="320" y="164"/>
                  <a:pt x="320" y="164"/>
                  <a:pt x="320" y="164"/>
                </a:cubicBezTo>
                <a:cubicBezTo>
                  <a:pt x="320" y="163"/>
                  <a:pt x="319" y="162"/>
                  <a:pt x="319" y="161"/>
                </a:cubicBezTo>
                <a:cubicBezTo>
                  <a:pt x="319" y="161"/>
                  <a:pt x="319" y="161"/>
                  <a:pt x="319" y="161"/>
                </a:cubicBezTo>
                <a:cubicBezTo>
                  <a:pt x="319" y="160"/>
                  <a:pt x="319" y="159"/>
                  <a:pt x="321" y="160"/>
                </a:cubicBezTo>
                <a:cubicBezTo>
                  <a:pt x="321" y="160"/>
                  <a:pt x="321" y="160"/>
                  <a:pt x="322" y="158"/>
                </a:cubicBezTo>
                <a:cubicBezTo>
                  <a:pt x="323" y="158"/>
                  <a:pt x="323" y="158"/>
                  <a:pt x="324" y="158"/>
                </a:cubicBezTo>
                <a:moveTo>
                  <a:pt x="281" y="142"/>
                </a:moveTo>
                <a:cubicBezTo>
                  <a:pt x="281" y="142"/>
                  <a:pt x="281" y="142"/>
                  <a:pt x="281" y="142"/>
                </a:cubicBezTo>
                <a:cubicBezTo>
                  <a:pt x="281" y="142"/>
                  <a:pt x="281" y="142"/>
                  <a:pt x="281" y="142"/>
                </a:cubicBezTo>
                <a:cubicBezTo>
                  <a:pt x="281" y="142"/>
                  <a:pt x="281" y="142"/>
                  <a:pt x="281" y="142"/>
                </a:cubicBezTo>
                <a:moveTo>
                  <a:pt x="293" y="143"/>
                </a:moveTo>
                <a:cubicBezTo>
                  <a:pt x="293" y="143"/>
                  <a:pt x="294" y="142"/>
                  <a:pt x="293" y="141"/>
                </a:cubicBezTo>
                <a:cubicBezTo>
                  <a:pt x="292" y="140"/>
                  <a:pt x="293" y="139"/>
                  <a:pt x="293" y="139"/>
                </a:cubicBezTo>
                <a:cubicBezTo>
                  <a:pt x="293" y="139"/>
                  <a:pt x="293" y="138"/>
                  <a:pt x="292" y="138"/>
                </a:cubicBezTo>
                <a:cubicBezTo>
                  <a:pt x="292" y="138"/>
                  <a:pt x="291" y="138"/>
                  <a:pt x="291" y="138"/>
                </a:cubicBezTo>
                <a:cubicBezTo>
                  <a:pt x="291" y="137"/>
                  <a:pt x="291" y="137"/>
                  <a:pt x="291" y="137"/>
                </a:cubicBezTo>
                <a:cubicBezTo>
                  <a:pt x="290" y="137"/>
                  <a:pt x="290" y="137"/>
                  <a:pt x="290" y="137"/>
                </a:cubicBezTo>
                <a:cubicBezTo>
                  <a:pt x="289" y="137"/>
                  <a:pt x="288" y="138"/>
                  <a:pt x="288" y="138"/>
                </a:cubicBezTo>
                <a:cubicBezTo>
                  <a:pt x="287" y="138"/>
                  <a:pt x="287" y="138"/>
                  <a:pt x="287" y="139"/>
                </a:cubicBezTo>
                <a:cubicBezTo>
                  <a:pt x="287" y="139"/>
                  <a:pt x="286" y="139"/>
                  <a:pt x="286" y="139"/>
                </a:cubicBezTo>
                <a:cubicBezTo>
                  <a:pt x="285" y="139"/>
                  <a:pt x="285" y="139"/>
                  <a:pt x="285" y="139"/>
                </a:cubicBezTo>
                <a:cubicBezTo>
                  <a:pt x="285" y="138"/>
                  <a:pt x="285" y="138"/>
                  <a:pt x="285" y="137"/>
                </a:cubicBezTo>
                <a:cubicBezTo>
                  <a:pt x="284" y="137"/>
                  <a:pt x="284" y="137"/>
                  <a:pt x="282" y="137"/>
                </a:cubicBezTo>
                <a:cubicBezTo>
                  <a:pt x="282" y="139"/>
                  <a:pt x="281" y="140"/>
                  <a:pt x="281" y="142"/>
                </a:cubicBezTo>
                <a:cubicBezTo>
                  <a:pt x="280" y="142"/>
                  <a:pt x="280" y="143"/>
                  <a:pt x="279" y="142"/>
                </a:cubicBezTo>
                <a:cubicBezTo>
                  <a:pt x="278" y="142"/>
                  <a:pt x="278" y="143"/>
                  <a:pt x="277" y="143"/>
                </a:cubicBezTo>
                <a:cubicBezTo>
                  <a:pt x="277" y="143"/>
                  <a:pt x="277" y="143"/>
                  <a:pt x="276" y="142"/>
                </a:cubicBezTo>
                <a:cubicBezTo>
                  <a:pt x="275" y="142"/>
                  <a:pt x="275" y="142"/>
                  <a:pt x="275" y="142"/>
                </a:cubicBezTo>
                <a:cubicBezTo>
                  <a:pt x="274" y="145"/>
                  <a:pt x="273" y="147"/>
                  <a:pt x="273" y="149"/>
                </a:cubicBezTo>
                <a:cubicBezTo>
                  <a:pt x="274" y="149"/>
                  <a:pt x="274" y="149"/>
                  <a:pt x="276" y="149"/>
                </a:cubicBezTo>
                <a:cubicBezTo>
                  <a:pt x="275" y="150"/>
                  <a:pt x="275" y="151"/>
                  <a:pt x="275" y="152"/>
                </a:cubicBezTo>
                <a:cubicBezTo>
                  <a:pt x="272" y="153"/>
                  <a:pt x="272" y="153"/>
                  <a:pt x="271" y="154"/>
                </a:cubicBezTo>
                <a:cubicBezTo>
                  <a:pt x="271" y="154"/>
                  <a:pt x="271" y="154"/>
                  <a:pt x="271" y="154"/>
                </a:cubicBezTo>
                <a:cubicBezTo>
                  <a:pt x="271" y="155"/>
                  <a:pt x="271" y="156"/>
                  <a:pt x="270" y="156"/>
                </a:cubicBezTo>
                <a:cubicBezTo>
                  <a:pt x="270" y="157"/>
                  <a:pt x="269" y="157"/>
                  <a:pt x="269" y="157"/>
                </a:cubicBezTo>
                <a:cubicBezTo>
                  <a:pt x="269" y="158"/>
                  <a:pt x="269" y="158"/>
                  <a:pt x="269" y="158"/>
                </a:cubicBezTo>
                <a:cubicBezTo>
                  <a:pt x="269" y="158"/>
                  <a:pt x="268" y="159"/>
                  <a:pt x="269" y="159"/>
                </a:cubicBezTo>
                <a:cubicBezTo>
                  <a:pt x="270" y="160"/>
                  <a:pt x="271" y="160"/>
                  <a:pt x="271" y="160"/>
                </a:cubicBezTo>
                <a:cubicBezTo>
                  <a:pt x="273" y="159"/>
                  <a:pt x="274" y="160"/>
                  <a:pt x="274" y="160"/>
                </a:cubicBezTo>
                <a:cubicBezTo>
                  <a:pt x="275" y="160"/>
                  <a:pt x="277" y="159"/>
                  <a:pt x="277" y="159"/>
                </a:cubicBezTo>
                <a:cubicBezTo>
                  <a:pt x="277" y="159"/>
                  <a:pt x="277" y="159"/>
                  <a:pt x="277" y="158"/>
                </a:cubicBezTo>
                <a:cubicBezTo>
                  <a:pt x="278" y="157"/>
                  <a:pt x="278" y="157"/>
                  <a:pt x="278" y="157"/>
                </a:cubicBezTo>
                <a:cubicBezTo>
                  <a:pt x="281" y="157"/>
                  <a:pt x="284" y="157"/>
                  <a:pt x="286" y="157"/>
                </a:cubicBezTo>
                <a:cubicBezTo>
                  <a:pt x="286" y="157"/>
                  <a:pt x="287" y="156"/>
                  <a:pt x="287" y="156"/>
                </a:cubicBezTo>
                <a:cubicBezTo>
                  <a:pt x="287" y="155"/>
                  <a:pt x="286" y="155"/>
                  <a:pt x="286" y="154"/>
                </a:cubicBezTo>
                <a:cubicBezTo>
                  <a:pt x="287" y="153"/>
                  <a:pt x="287" y="154"/>
                  <a:pt x="288" y="153"/>
                </a:cubicBezTo>
                <a:cubicBezTo>
                  <a:pt x="288" y="152"/>
                  <a:pt x="288" y="152"/>
                  <a:pt x="289" y="150"/>
                </a:cubicBezTo>
                <a:cubicBezTo>
                  <a:pt x="289" y="149"/>
                  <a:pt x="290" y="148"/>
                  <a:pt x="290" y="147"/>
                </a:cubicBezTo>
                <a:cubicBezTo>
                  <a:pt x="290" y="146"/>
                  <a:pt x="290" y="145"/>
                  <a:pt x="290" y="145"/>
                </a:cubicBezTo>
                <a:cubicBezTo>
                  <a:pt x="292" y="145"/>
                  <a:pt x="293" y="144"/>
                  <a:pt x="293" y="143"/>
                </a:cubicBezTo>
                <a:moveTo>
                  <a:pt x="544" y="571"/>
                </a:moveTo>
                <a:cubicBezTo>
                  <a:pt x="544" y="571"/>
                  <a:pt x="544" y="570"/>
                  <a:pt x="545" y="570"/>
                </a:cubicBezTo>
                <a:cubicBezTo>
                  <a:pt x="548" y="559"/>
                  <a:pt x="548" y="559"/>
                  <a:pt x="548" y="559"/>
                </a:cubicBezTo>
                <a:cubicBezTo>
                  <a:pt x="547" y="558"/>
                  <a:pt x="547" y="556"/>
                  <a:pt x="543" y="555"/>
                </a:cubicBezTo>
                <a:cubicBezTo>
                  <a:pt x="542" y="559"/>
                  <a:pt x="542" y="559"/>
                  <a:pt x="542" y="559"/>
                </a:cubicBezTo>
                <a:cubicBezTo>
                  <a:pt x="541" y="560"/>
                  <a:pt x="541" y="560"/>
                  <a:pt x="535" y="564"/>
                </a:cubicBezTo>
                <a:cubicBezTo>
                  <a:pt x="535" y="564"/>
                  <a:pt x="533" y="567"/>
                  <a:pt x="533" y="567"/>
                </a:cubicBezTo>
                <a:cubicBezTo>
                  <a:pt x="533" y="568"/>
                  <a:pt x="533" y="568"/>
                  <a:pt x="533" y="568"/>
                </a:cubicBezTo>
                <a:cubicBezTo>
                  <a:pt x="532" y="569"/>
                  <a:pt x="531" y="568"/>
                  <a:pt x="531" y="569"/>
                </a:cubicBezTo>
                <a:cubicBezTo>
                  <a:pt x="530" y="570"/>
                  <a:pt x="530" y="571"/>
                  <a:pt x="528" y="572"/>
                </a:cubicBezTo>
                <a:cubicBezTo>
                  <a:pt x="525" y="575"/>
                  <a:pt x="522" y="572"/>
                  <a:pt x="518" y="573"/>
                </a:cubicBezTo>
                <a:cubicBezTo>
                  <a:pt x="517" y="574"/>
                  <a:pt x="516" y="574"/>
                  <a:pt x="516" y="575"/>
                </a:cubicBezTo>
                <a:cubicBezTo>
                  <a:pt x="515" y="576"/>
                  <a:pt x="515" y="577"/>
                  <a:pt x="514" y="579"/>
                </a:cubicBezTo>
                <a:cubicBezTo>
                  <a:pt x="513" y="580"/>
                  <a:pt x="512" y="581"/>
                  <a:pt x="511" y="582"/>
                </a:cubicBezTo>
                <a:cubicBezTo>
                  <a:pt x="511" y="582"/>
                  <a:pt x="509" y="588"/>
                  <a:pt x="510" y="589"/>
                </a:cubicBezTo>
                <a:cubicBezTo>
                  <a:pt x="510" y="590"/>
                  <a:pt x="510" y="590"/>
                  <a:pt x="510" y="591"/>
                </a:cubicBezTo>
                <a:cubicBezTo>
                  <a:pt x="510" y="591"/>
                  <a:pt x="509" y="594"/>
                  <a:pt x="509" y="594"/>
                </a:cubicBezTo>
                <a:cubicBezTo>
                  <a:pt x="509" y="595"/>
                  <a:pt x="508" y="595"/>
                  <a:pt x="508" y="594"/>
                </a:cubicBezTo>
                <a:cubicBezTo>
                  <a:pt x="507" y="594"/>
                  <a:pt x="507" y="594"/>
                  <a:pt x="504" y="597"/>
                </a:cubicBezTo>
                <a:cubicBezTo>
                  <a:pt x="503" y="599"/>
                  <a:pt x="503" y="601"/>
                  <a:pt x="501" y="603"/>
                </a:cubicBezTo>
                <a:cubicBezTo>
                  <a:pt x="501" y="603"/>
                  <a:pt x="501" y="603"/>
                  <a:pt x="500" y="604"/>
                </a:cubicBezTo>
                <a:cubicBezTo>
                  <a:pt x="500" y="604"/>
                  <a:pt x="500" y="604"/>
                  <a:pt x="500" y="605"/>
                </a:cubicBezTo>
                <a:cubicBezTo>
                  <a:pt x="500" y="606"/>
                  <a:pt x="500" y="608"/>
                  <a:pt x="500" y="609"/>
                </a:cubicBezTo>
                <a:cubicBezTo>
                  <a:pt x="499" y="610"/>
                  <a:pt x="499" y="610"/>
                  <a:pt x="499" y="611"/>
                </a:cubicBezTo>
                <a:cubicBezTo>
                  <a:pt x="498" y="614"/>
                  <a:pt x="498" y="614"/>
                  <a:pt x="497" y="616"/>
                </a:cubicBezTo>
                <a:cubicBezTo>
                  <a:pt x="499" y="617"/>
                  <a:pt x="501" y="616"/>
                  <a:pt x="503" y="616"/>
                </a:cubicBezTo>
                <a:cubicBezTo>
                  <a:pt x="503" y="617"/>
                  <a:pt x="503" y="617"/>
                  <a:pt x="503" y="618"/>
                </a:cubicBezTo>
                <a:cubicBezTo>
                  <a:pt x="505" y="619"/>
                  <a:pt x="510" y="620"/>
                  <a:pt x="515" y="615"/>
                </a:cubicBezTo>
                <a:cubicBezTo>
                  <a:pt x="517" y="612"/>
                  <a:pt x="517" y="609"/>
                  <a:pt x="519" y="606"/>
                </a:cubicBezTo>
                <a:cubicBezTo>
                  <a:pt x="521" y="604"/>
                  <a:pt x="523" y="603"/>
                  <a:pt x="524" y="601"/>
                </a:cubicBezTo>
                <a:cubicBezTo>
                  <a:pt x="526" y="599"/>
                  <a:pt x="526" y="596"/>
                  <a:pt x="528" y="593"/>
                </a:cubicBezTo>
                <a:cubicBezTo>
                  <a:pt x="529" y="592"/>
                  <a:pt x="531" y="592"/>
                  <a:pt x="532" y="591"/>
                </a:cubicBezTo>
                <a:cubicBezTo>
                  <a:pt x="533" y="590"/>
                  <a:pt x="534" y="591"/>
                  <a:pt x="535" y="590"/>
                </a:cubicBezTo>
                <a:cubicBezTo>
                  <a:pt x="536" y="588"/>
                  <a:pt x="535" y="585"/>
                  <a:pt x="536" y="583"/>
                </a:cubicBezTo>
                <a:cubicBezTo>
                  <a:pt x="537" y="582"/>
                  <a:pt x="539" y="581"/>
                  <a:pt x="539" y="579"/>
                </a:cubicBezTo>
                <a:cubicBezTo>
                  <a:pt x="539" y="579"/>
                  <a:pt x="540" y="578"/>
                  <a:pt x="540" y="577"/>
                </a:cubicBezTo>
                <a:cubicBezTo>
                  <a:pt x="540" y="577"/>
                  <a:pt x="540" y="576"/>
                  <a:pt x="540" y="575"/>
                </a:cubicBezTo>
                <a:cubicBezTo>
                  <a:pt x="540" y="575"/>
                  <a:pt x="541" y="575"/>
                  <a:pt x="541" y="574"/>
                </a:cubicBezTo>
                <a:cubicBezTo>
                  <a:pt x="541" y="573"/>
                  <a:pt x="543" y="572"/>
                  <a:pt x="544" y="571"/>
                </a:cubicBezTo>
                <a:moveTo>
                  <a:pt x="577" y="426"/>
                </a:moveTo>
                <a:cubicBezTo>
                  <a:pt x="577" y="425"/>
                  <a:pt x="577" y="423"/>
                  <a:pt x="575" y="421"/>
                </a:cubicBezTo>
                <a:cubicBezTo>
                  <a:pt x="568" y="420"/>
                  <a:pt x="563" y="428"/>
                  <a:pt x="556" y="426"/>
                </a:cubicBezTo>
                <a:cubicBezTo>
                  <a:pt x="555" y="426"/>
                  <a:pt x="554" y="426"/>
                  <a:pt x="552" y="426"/>
                </a:cubicBezTo>
                <a:cubicBezTo>
                  <a:pt x="546" y="427"/>
                  <a:pt x="544" y="426"/>
                  <a:pt x="541" y="425"/>
                </a:cubicBezTo>
                <a:cubicBezTo>
                  <a:pt x="539" y="419"/>
                  <a:pt x="539" y="419"/>
                  <a:pt x="539" y="417"/>
                </a:cubicBezTo>
                <a:cubicBezTo>
                  <a:pt x="538" y="417"/>
                  <a:pt x="537" y="416"/>
                  <a:pt x="537" y="416"/>
                </a:cubicBezTo>
                <a:cubicBezTo>
                  <a:pt x="536" y="414"/>
                  <a:pt x="536" y="412"/>
                  <a:pt x="536" y="411"/>
                </a:cubicBezTo>
                <a:cubicBezTo>
                  <a:pt x="519" y="396"/>
                  <a:pt x="504" y="384"/>
                  <a:pt x="507" y="371"/>
                </a:cubicBezTo>
                <a:cubicBezTo>
                  <a:pt x="507" y="371"/>
                  <a:pt x="507" y="370"/>
                  <a:pt x="507" y="367"/>
                </a:cubicBezTo>
                <a:cubicBezTo>
                  <a:pt x="507" y="365"/>
                  <a:pt x="507" y="364"/>
                  <a:pt x="506" y="362"/>
                </a:cubicBezTo>
                <a:cubicBezTo>
                  <a:pt x="506" y="362"/>
                  <a:pt x="477" y="309"/>
                  <a:pt x="477" y="300"/>
                </a:cubicBezTo>
                <a:cubicBezTo>
                  <a:pt x="474" y="297"/>
                  <a:pt x="470" y="297"/>
                  <a:pt x="468" y="295"/>
                </a:cubicBezTo>
                <a:cubicBezTo>
                  <a:pt x="467" y="295"/>
                  <a:pt x="467" y="295"/>
                  <a:pt x="465" y="295"/>
                </a:cubicBezTo>
                <a:cubicBezTo>
                  <a:pt x="464" y="295"/>
                  <a:pt x="462" y="296"/>
                  <a:pt x="461" y="297"/>
                </a:cubicBezTo>
                <a:cubicBezTo>
                  <a:pt x="460" y="297"/>
                  <a:pt x="460" y="297"/>
                  <a:pt x="460" y="297"/>
                </a:cubicBezTo>
                <a:cubicBezTo>
                  <a:pt x="443" y="293"/>
                  <a:pt x="427" y="284"/>
                  <a:pt x="410" y="284"/>
                </a:cubicBezTo>
                <a:cubicBezTo>
                  <a:pt x="409" y="297"/>
                  <a:pt x="409" y="297"/>
                  <a:pt x="408" y="299"/>
                </a:cubicBezTo>
                <a:cubicBezTo>
                  <a:pt x="408" y="299"/>
                  <a:pt x="407" y="299"/>
                  <a:pt x="406" y="299"/>
                </a:cubicBezTo>
                <a:cubicBezTo>
                  <a:pt x="405" y="299"/>
                  <a:pt x="405" y="299"/>
                  <a:pt x="403" y="299"/>
                </a:cubicBezTo>
                <a:cubicBezTo>
                  <a:pt x="399" y="298"/>
                  <a:pt x="397" y="294"/>
                  <a:pt x="394" y="293"/>
                </a:cubicBezTo>
                <a:cubicBezTo>
                  <a:pt x="390" y="293"/>
                  <a:pt x="386" y="293"/>
                  <a:pt x="381" y="291"/>
                </a:cubicBezTo>
                <a:cubicBezTo>
                  <a:pt x="379" y="283"/>
                  <a:pt x="367" y="283"/>
                  <a:pt x="367" y="283"/>
                </a:cubicBezTo>
                <a:cubicBezTo>
                  <a:pt x="361" y="283"/>
                  <a:pt x="361" y="283"/>
                  <a:pt x="354" y="261"/>
                </a:cubicBezTo>
                <a:cubicBezTo>
                  <a:pt x="355" y="260"/>
                  <a:pt x="355" y="260"/>
                  <a:pt x="360" y="258"/>
                </a:cubicBezTo>
                <a:cubicBezTo>
                  <a:pt x="360" y="258"/>
                  <a:pt x="359" y="257"/>
                  <a:pt x="359" y="256"/>
                </a:cubicBezTo>
                <a:cubicBezTo>
                  <a:pt x="357" y="255"/>
                  <a:pt x="355" y="254"/>
                  <a:pt x="353" y="254"/>
                </a:cubicBezTo>
                <a:cubicBezTo>
                  <a:pt x="337" y="254"/>
                  <a:pt x="337" y="254"/>
                  <a:pt x="329" y="258"/>
                </a:cubicBezTo>
                <a:cubicBezTo>
                  <a:pt x="325" y="255"/>
                  <a:pt x="318" y="249"/>
                  <a:pt x="310" y="257"/>
                </a:cubicBezTo>
                <a:cubicBezTo>
                  <a:pt x="306" y="257"/>
                  <a:pt x="303" y="257"/>
                  <a:pt x="299" y="257"/>
                </a:cubicBezTo>
                <a:cubicBezTo>
                  <a:pt x="299" y="258"/>
                  <a:pt x="299" y="258"/>
                  <a:pt x="285" y="264"/>
                </a:cubicBezTo>
                <a:cubicBezTo>
                  <a:pt x="285" y="264"/>
                  <a:pt x="285" y="264"/>
                  <a:pt x="284" y="264"/>
                </a:cubicBezTo>
                <a:cubicBezTo>
                  <a:pt x="279" y="263"/>
                  <a:pt x="274" y="265"/>
                  <a:pt x="270" y="261"/>
                </a:cubicBezTo>
                <a:cubicBezTo>
                  <a:pt x="270" y="261"/>
                  <a:pt x="268" y="260"/>
                  <a:pt x="268" y="260"/>
                </a:cubicBezTo>
                <a:cubicBezTo>
                  <a:pt x="266" y="263"/>
                  <a:pt x="265" y="269"/>
                  <a:pt x="265" y="269"/>
                </a:cubicBezTo>
                <a:cubicBezTo>
                  <a:pt x="263" y="270"/>
                  <a:pt x="262" y="271"/>
                  <a:pt x="257" y="270"/>
                </a:cubicBezTo>
                <a:cubicBezTo>
                  <a:pt x="256" y="273"/>
                  <a:pt x="256" y="276"/>
                  <a:pt x="255" y="280"/>
                </a:cubicBezTo>
                <a:cubicBezTo>
                  <a:pt x="253" y="280"/>
                  <a:pt x="250" y="279"/>
                  <a:pt x="247" y="281"/>
                </a:cubicBezTo>
                <a:cubicBezTo>
                  <a:pt x="246" y="286"/>
                  <a:pt x="244" y="291"/>
                  <a:pt x="243" y="297"/>
                </a:cubicBezTo>
                <a:cubicBezTo>
                  <a:pt x="243" y="298"/>
                  <a:pt x="243" y="299"/>
                  <a:pt x="243" y="301"/>
                </a:cubicBezTo>
                <a:cubicBezTo>
                  <a:pt x="240" y="301"/>
                  <a:pt x="238" y="301"/>
                  <a:pt x="236" y="301"/>
                </a:cubicBezTo>
                <a:cubicBezTo>
                  <a:pt x="235" y="307"/>
                  <a:pt x="227" y="311"/>
                  <a:pt x="224" y="311"/>
                </a:cubicBezTo>
                <a:cubicBezTo>
                  <a:pt x="220" y="319"/>
                  <a:pt x="213" y="326"/>
                  <a:pt x="211" y="334"/>
                </a:cubicBezTo>
                <a:cubicBezTo>
                  <a:pt x="210" y="334"/>
                  <a:pt x="210" y="334"/>
                  <a:pt x="209" y="334"/>
                </a:cubicBezTo>
                <a:cubicBezTo>
                  <a:pt x="209" y="334"/>
                  <a:pt x="209" y="334"/>
                  <a:pt x="207" y="335"/>
                </a:cubicBezTo>
                <a:cubicBezTo>
                  <a:pt x="207" y="335"/>
                  <a:pt x="206" y="335"/>
                  <a:pt x="205" y="335"/>
                </a:cubicBezTo>
                <a:cubicBezTo>
                  <a:pt x="204" y="348"/>
                  <a:pt x="204" y="349"/>
                  <a:pt x="198" y="351"/>
                </a:cubicBezTo>
                <a:cubicBezTo>
                  <a:pt x="198" y="351"/>
                  <a:pt x="198" y="352"/>
                  <a:pt x="197" y="353"/>
                </a:cubicBezTo>
                <a:cubicBezTo>
                  <a:pt x="197" y="354"/>
                  <a:pt x="197" y="356"/>
                  <a:pt x="198" y="357"/>
                </a:cubicBezTo>
                <a:cubicBezTo>
                  <a:pt x="206" y="359"/>
                  <a:pt x="206" y="359"/>
                  <a:pt x="207" y="361"/>
                </a:cubicBezTo>
                <a:cubicBezTo>
                  <a:pt x="204" y="366"/>
                  <a:pt x="204" y="366"/>
                  <a:pt x="204" y="381"/>
                </a:cubicBezTo>
                <a:cubicBezTo>
                  <a:pt x="204" y="382"/>
                  <a:pt x="204" y="383"/>
                  <a:pt x="204" y="386"/>
                </a:cubicBezTo>
                <a:cubicBezTo>
                  <a:pt x="204" y="386"/>
                  <a:pt x="204" y="386"/>
                  <a:pt x="200" y="390"/>
                </a:cubicBezTo>
                <a:cubicBezTo>
                  <a:pt x="200" y="393"/>
                  <a:pt x="201" y="396"/>
                  <a:pt x="202" y="399"/>
                </a:cubicBezTo>
                <a:cubicBezTo>
                  <a:pt x="202" y="402"/>
                  <a:pt x="202" y="402"/>
                  <a:pt x="202" y="402"/>
                </a:cubicBezTo>
                <a:cubicBezTo>
                  <a:pt x="202" y="413"/>
                  <a:pt x="220" y="423"/>
                  <a:pt x="220" y="424"/>
                </a:cubicBezTo>
                <a:cubicBezTo>
                  <a:pt x="220" y="430"/>
                  <a:pt x="220" y="435"/>
                  <a:pt x="234" y="438"/>
                </a:cubicBezTo>
                <a:cubicBezTo>
                  <a:pt x="235" y="441"/>
                  <a:pt x="235" y="441"/>
                  <a:pt x="235" y="445"/>
                </a:cubicBezTo>
                <a:cubicBezTo>
                  <a:pt x="247" y="456"/>
                  <a:pt x="255" y="455"/>
                  <a:pt x="255" y="455"/>
                </a:cubicBezTo>
                <a:cubicBezTo>
                  <a:pt x="255" y="454"/>
                  <a:pt x="256" y="452"/>
                  <a:pt x="257" y="451"/>
                </a:cubicBezTo>
                <a:cubicBezTo>
                  <a:pt x="260" y="450"/>
                  <a:pt x="262" y="451"/>
                  <a:pt x="265" y="451"/>
                </a:cubicBezTo>
                <a:cubicBezTo>
                  <a:pt x="266" y="451"/>
                  <a:pt x="266" y="451"/>
                  <a:pt x="268" y="451"/>
                </a:cubicBezTo>
                <a:cubicBezTo>
                  <a:pt x="270" y="451"/>
                  <a:pt x="273" y="451"/>
                  <a:pt x="275" y="451"/>
                </a:cubicBezTo>
                <a:cubicBezTo>
                  <a:pt x="277" y="456"/>
                  <a:pt x="281" y="455"/>
                  <a:pt x="290" y="453"/>
                </a:cubicBezTo>
                <a:cubicBezTo>
                  <a:pt x="293" y="447"/>
                  <a:pt x="295" y="447"/>
                  <a:pt x="305" y="449"/>
                </a:cubicBezTo>
                <a:cubicBezTo>
                  <a:pt x="305" y="449"/>
                  <a:pt x="306" y="449"/>
                  <a:pt x="306" y="449"/>
                </a:cubicBezTo>
                <a:cubicBezTo>
                  <a:pt x="312" y="443"/>
                  <a:pt x="317" y="446"/>
                  <a:pt x="319" y="446"/>
                </a:cubicBezTo>
                <a:cubicBezTo>
                  <a:pt x="321" y="456"/>
                  <a:pt x="323" y="457"/>
                  <a:pt x="327" y="458"/>
                </a:cubicBezTo>
                <a:cubicBezTo>
                  <a:pt x="334" y="458"/>
                  <a:pt x="341" y="458"/>
                  <a:pt x="347" y="459"/>
                </a:cubicBezTo>
                <a:cubicBezTo>
                  <a:pt x="347" y="461"/>
                  <a:pt x="347" y="463"/>
                  <a:pt x="347" y="467"/>
                </a:cubicBezTo>
                <a:cubicBezTo>
                  <a:pt x="347" y="467"/>
                  <a:pt x="345" y="485"/>
                  <a:pt x="343" y="489"/>
                </a:cubicBezTo>
                <a:cubicBezTo>
                  <a:pt x="342" y="489"/>
                  <a:pt x="341" y="489"/>
                  <a:pt x="341" y="489"/>
                </a:cubicBezTo>
                <a:cubicBezTo>
                  <a:pt x="340" y="490"/>
                  <a:pt x="340" y="491"/>
                  <a:pt x="340" y="491"/>
                </a:cubicBezTo>
                <a:cubicBezTo>
                  <a:pt x="355" y="500"/>
                  <a:pt x="356" y="518"/>
                  <a:pt x="365" y="531"/>
                </a:cubicBezTo>
                <a:cubicBezTo>
                  <a:pt x="364" y="532"/>
                  <a:pt x="364" y="533"/>
                  <a:pt x="364" y="533"/>
                </a:cubicBezTo>
                <a:cubicBezTo>
                  <a:pt x="364" y="534"/>
                  <a:pt x="364" y="535"/>
                  <a:pt x="364" y="536"/>
                </a:cubicBezTo>
                <a:cubicBezTo>
                  <a:pt x="364" y="540"/>
                  <a:pt x="365" y="540"/>
                  <a:pt x="367" y="541"/>
                </a:cubicBezTo>
                <a:cubicBezTo>
                  <a:pt x="367" y="553"/>
                  <a:pt x="357" y="562"/>
                  <a:pt x="356" y="574"/>
                </a:cubicBezTo>
                <a:cubicBezTo>
                  <a:pt x="356" y="580"/>
                  <a:pt x="357" y="580"/>
                  <a:pt x="361" y="583"/>
                </a:cubicBezTo>
                <a:cubicBezTo>
                  <a:pt x="361" y="589"/>
                  <a:pt x="361" y="591"/>
                  <a:pt x="366" y="594"/>
                </a:cubicBezTo>
                <a:cubicBezTo>
                  <a:pt x="368" y="603"/>
                  <a:pt x="368" y="603"/>
                  <a:pt x="370" y="604"/>
                </a:cubicBezTo>
                <a:cubicBezTo>
                  <a:pt x="370" y="607"/>
                  <a:pt x="369" y="610"/>
                  <a:pt x="369" y="613"/>
                </a:cubicBezTo>
                <a:cubicBezTo>
                  <a:pt x="369" y="614"/>
                  <a:pt x="375" y="632"/>
                  <a:pt x="382" y="639"/>
                </a:cubicBezTo>
                <a:cubicBezTo>
                  <a:pt x="381" y="642"/>
                  <a:pt x="381" y="642"/>
                  <a:pt x="383" y="645"/>
                </a:cubicBezTo>
                <a:cubicBezTo>
                  <a:pt x="383" y="646"/>
                  <a:pt x="383" y="646"/>
                  <a:pt x="383" y="647"/>
                </a:cubicBezTo>
                <a:cubicBezTo>
                  <a:pt x="382" y="648"/>
                  <a:pt x="380" y="649"/>
                  <a:pt x="380" y="650"/>
                </a:cubicBezTo>
                <a:cubicBezTo>
                  <a:pt x="380" y="650"/>
                  <a:pt x="381" y="651"/>
                  <a:pt x="381" y="651"/>
                </a:cubicBezTo>
                <a:cubicBezTo>
                  <a:pt x="382" y="651"/>
                  <a:pt x="383" y="651"/>
                  <a:pt x="383" y="651"/>
                </a:cubicBezTo>
                <a:cubicBezTo>
                  <a:pt x="383" y="654"/>
                  <a:pt x="383" y="654"/>
                  <a:pt x="386" y="656"/>
                </a:cubicBezTo>
                <a:cubicBezTo>
                  <a:pt x="389" y="656"/>
                  <a:pt x="391" y="656"/>
                  <a:pt x="394" y="656"/>
                </a:cubicBezTo>
                <a:cubicBezTo>
                  <a:pt x="398" y="655"/>
                  <a:pt x="398" y="655"/>
                  <a:pt x="401" y="654"/>
                </a:cubicBezTo>
                <a:cubicBezTo>
                  <a:pt x="404" y="654"/>
                  <a:pt x="408" y="654"/>
                  <a:pt x="412" y="653"/>
                </a:cubicBezTo>
                <a:cubicBezTo>
                  <a:pt x="413" y="653"/>
                  <a:pt x="413" y="652"/>
                  <a:pt x="413" y="651"/>
                </a:cubicBezTo>
                <a:cubicBezTo>
                  <a:pt x="422" y="650"/>
                  <a:pt x="422" y="650"/>
                  <a:pt x="424" y="647"/>
                </a:cubicBezTo>
                <a:cubicBezTo>
                  <a:pt x="424" y="647"/>
                  <a:pt x="451" y="634"/>
                  <a:pt x="448" y="620"/>
                </a:cubicBezTo>
                <a:cubicBezTo>
                  <a:pt x="448" y="619"/>
                  <a:pt x="460" y="612"/>
                  <a:pt x="465" y="610"/>
                </a:cubicBezTo>
                <a:cubicBezTo>
                  <a:pt x="466" y="606"/>
                  <a:pt x="466" y="606"/>
                  <a:pt x="464" y="592"/>
                </a:cubicBezTo>
                <a:cubicBezTo>
                  <a:pt x="476" y="582"/>
                  <a:pt x="492" y="578"/>
                  <a:pt x="500" y="564"/>
                </a:cubicBezTo>
                <a:cubicBezTo>
                  <a:pt x="500" y="563"/>
                  <a:pt x="501" y="562"/>
                  <a:pt x="501" y="560"/>
                </a:cubicBezTo>
                <a:cubicBezTo>
                  <a:pt x="502" y="558"/>
                  <a:pt x="502" y="557"/>
                  <a:pt x="501" y="555"/>
                </a:cubicBezTo>
                <a:cubicBezTo>
                  <a:pt x="502" y="551"/>
                  <a:pt x="503" y="547"/>
                  <a:pt x="503" y="542"/>
                </a:cubicBezTo>
                <a:cubicBezTo>
                  <a:pt x="499" y="535"/>
                  <a:pt x="505" y="528"/>
                  <a:pt x="502" y="521"/>
                </a:cubicBezTo>
                <a:cubicBezTo>
                  <a:pt x="502" y="519"/>
                  <a:pt x="502" y="519"/>
                  <a:pt x="502" y="519"/>
                </a:cubicBezTo>
                <a:cubicBezTo>
                  <a:pt x="515" y="479"/>
                  <a:pt x="568" y="470"/>
                  <a:pt x="577" y="426"/>
                </a:cubicBezTo>
                <a:moveTo>
                  <a:pt x="133" y="516"/>
                </a:moveTo>
                <a:cubicBezTo>
                  <a:pt x="132" y="514"/>
                  <a:pt x="129" y="503"/>
                  <a:pt x="124" y="501"/>
                </a:cubicBezTo>
                <a:cubicBezTo>
                  <a:pt x="123" y="501"/>
                  <a:pt x="122" y="501"/>
                  <a:pt x="120" y="501"/>
                </a:cubicBezTo>
                <a:cubicBezTo>
                  <a:pt x="114" y="498"/>
                  <a:pt x="113" y="486"/>
                  <a:pt x="105" y="490"/>
                </a:cubicBezTo>
                <a:cubicBezTo>
                  <a:pt x="103" y="490"/>
                  <a:pt x="101" y="490"/>
                  <a:pt x="99" y="489"/>
                </a:cubicBezTo>
                <a:cubicBezTo>
                  <a:pt x="96" y="486"/>
                  <a:pt x="96" y="486"/>
                  <a:pt x="93" y="486"/>
                </a:cubicBezTo>
                <a:cubicBezTo>
                  <a:pt x="93" y="487"/>
                  <a:pt x="93" y="489"/>
                  <a:pt x="93" y="490"/>
                </a:cubicBezTo>
                <a:cubicBezTo>
                  <a:pt x="89" y="489"/>
                  <a:pt x="89" y="488"/>
                  <a:pt x="89" y="486"/>
                </a:cubicBezTo>
                <a:cubicBezTo>
                  <a:pt x="89" y="486"/>
                  <a:pt x="90" y="485"/>
                  <a:pt x="90" y="485"/>
                </a:cubicBezTo>
                <a:cubicBezTo>
                  <a:pt x="83" y="478"/>
                  <a:pt x="82" y="478"/>
                  <a:pt x="80" y="478"/>
                </a:cubicBezTo>
                <a:cubicBezTo>
                  <a:pt x="80" y="478"/>
                  <a:pt x="80" y="478"/>
                  <a:pt x="79" y="477"/>
                </a:cubicBezTo>
                <a:cubicBezTo>
                  <a:pt x="77" y="475"/>
                  <a:pt x="77" y="475"/>
                  <a:pt x="74" y="476"/>
                </a:cubicBezTo>
                <a:cubicBezTo>
                  <a:pt x="75" y="477"/>
                  <a:pt x="75" y="479"/>
                  <a:pt x="76" y="481"/>
                </a:cubicBezTo>
                <a:cubicBezTo>
                  <a:pt x="75" y="481"/>
                  <a:pt x="74" y="481"/>
                  <a:pt x="73" y="481"/>
                </a:cubicBezTo>
                <a:cubicBezTo>
                  <a:pt x="73" y="480"/>
                  <a:pt x="73" y="479"/>
                  <a:pt x="72" y="478"/>
                </a:cubicBezTo>
                <a:cubicBezTo>
                  <a:pt x="72" y="477"/>
                  <a:pt x="73" y="476"/>
                  <a:pt x="73" y="475"/>
                </a:cubicBezTo>
                <a:cubicBezTo>
                  <a:pt x="73" y="475"/>
                  <a:pt x="73" y="474"/>
                  <a:pt x="73" y="474"/>
                </a:cubicBezTo>
                <a:cubicBezTo>
                  <a:pt x="73" y="472"/>
                  <a:pt x="73" y="472"/>
                  <a:pt x="68" y="470"/>
                </a:cubicBezTo>
                <a:cubicBezTo>
                  <a:pt x="68" y="470"/>
                  <a:pt x="68" y="470"/>
                  <a:pt x="68" y="470"/>
                </a:cubicBezTo>
                <a:cubicBezTo>
                  <a:pt x="68" y="470"/>
                  <a:pt x="67" y="470"/>
                  <a:pt x="66" y="470"/>
                </a:cubicBezTo>
                <a:cubicBezTo>
                  <a:pt x="67" y="474"/>
                  <a:pt x="67" y="474"/>
                  <a:pt x="67" y="475"/>
                </a:cubicBezTo>
                <a:cubicBezTo>
                  <a:pt x="66" y="475"/>
                  <a:pt x="65" y="475"/>
                  <a:pt x="65" y="475"/>
                </a:cubicBezTo>
                <a:cubicBezTo>
                  <a:pt x="65" y="474"/>
                  <a:pt x="64" y="473"/>
                  <a:pt x="64" y="472"/>
                </a:cubicBezTo>
                <a:cubicBezTo>
                  <a:pt x="65" y="471"/>
                  <a:pt x="66" y="470"/>
                  <a:pt x="66" y="469"/>
                </a:cubicBezTo>
                <a:cubicBezTo>
                  <a:pt x="65" y="461"/>
                  <a:pt x="65" y="461"/>
                  <a:pt x="64" y="459"/>
                </a:cubicBezTo>
                <a:cubicBezTo>
                  <a:pt x="64" y="459"/>
                  <a:pt x="63" y="459"/>
                  <a:pt x="62" y="459"/>
                </a:cubicBezTo>
                <a:cubicBezTo>
                  <a:pt x="62" y="457"/>
                  <a:pt x="62" y="454"/>
                  <a:pt x="61" y="451"/>
                </a:cubicBezTo>
                <a:cubicBezTo>
                  <a:pt x="59" y="446"/>
                  <a:pt x="55" y="442"/>
                  <a:pt x="52" y="437"/>
                </a:cubicBezTo>
                <a:cubicBezTo>
                  <a:pt x="51" y="437"/>
                  <a:pt x="50" y="436"/>
                  <a:pt x="49" y="436"/>
                </a:cubicBezTo>
                <a:cubicBezTo>
                  <a:pt x="49" y="435"/>
                  <a:pt x="48" y="435"/>
                  <a:pt x="48" y="434"/>
                </a:cubicBezTo>
                <a:cubicBezTo>
                  <a:pt x="47" y="435"/>
                  <a:pt x="45" y="435"/>
                  <a:pt x="45" y="435"/>
                </a:cubicBezTo>
                <a:cubicBezTo>
                  <a:pt x="44" y="435"/>
                  <a:pt x="44" y="435"/>
                  <a:pt x="44" y="435"/>
                </a:cubicBezTo>
                <a:cubicBezTo>
                  <a:pt x="44" y="435"/>
                  <a:pt x="34" y="422"/>
                  <a:pt x="32" y="419"/>
                </a:cubicBezTo>
                <a:cubicBezTo>
                  <a:pt x="32" y="419"/>
                  <a:pt x="32" y="418"/>
                  <a:pt x="31" y="417"/>
                </a:cubicBezTo>
                <a:cubicBezTo>
                  <a:pt x="30" y="415"/>
                  <a:pt x="30" y="415"/>
                  <a:pt x="30" y="412"/>
                </a:cubicBezTo>
                <a:cubicBezTo>
                  <a:pt x="30" y="412"/>
                  <a:pt x="30" y="412"/>
                  <a:pt x="29" y="412"/>
                </a:cubicBezTo>
                <a:cubicBezTo>
                  <a:pt x="29" y="412"/>
                  <a:pt x="28" y="413"/>
                  <a:pt x="28" y="413"/>
                </a:cubicBezTo>
                <a:cubicBezTo>
                  <a:pt x="27" y="412"/>
                  <a:pt x="27" y="412"/>
                  <a:pt x="26" y="408"/>
                </a:cubicBezTo>
                <a:cubicBezTo>
                  <a:pt x="26" y="408"/>
                  <a:pt x="27" y="407"/>
                  <a:pt x="27" y="407"/>
                </a:cubicBezTo>
                <a:cubicBezTo>
                  <a:pt x="26" y="406"/>
                  <a:pt x="26" y="405"/>
                  <a:pt x="25" y="404"/>
                </a:cubicBezTo>
                <a:cubicBezTo>
                  <a:pt x="24" y="406"/>
                  <a:pt x="24" y="406"/>
                  <a:pt x="24" y="406"/>
                </a:cubicBezTo>
                <a:cubicBezTo>
                  <a:pt x="24" y="406"/>
                  <a:pt x="24" y="406"/>
                  <a:pt x="24" y="406"/>
                </a:cubicBezTo>
                <a:cubicBezTo>
                  <a:pt x="23" y="405"/>
                  <a:pt x="22" y="405"/>
                  <a:pt x="22" y="405"/>
                </a:cubicBezTo>
                <a:cubicBezTo>
                  <a:pt x="22" y="406"/>
                  <a:pt x="22" y="407"/>
                  <a:pt x="22" y="409"/>
                </a:cubicBezTo>
                <a:cubicBezTo>
                  <a:pt x="21" y="409"/>
                  <a:pt x="21" y="409"/>
                  <a:pt x="21" y="410"/>
                </a:cubicBezTo>
                <a:cubicBezTo>
                  <a:pt x="20" y="406"/>
                  <a:pt x="20" y="406"/>
                  <a:pt x="18" y="405"/>
                </a:cubicBezTo>
                <a:cubicBezTo>
                  <a:pt x="18" y="405"/>
                  <a:pt x="17" y="405"/>
                  <a:pt x="16" y="405"/>
                </a:cubicBezTo>
                <a:cubicBezTo>
                  <a:pt x="16" y="404"/>
                  <a:pt x="15" y="404"/>
                  <a:pt x="15" y="403"/>
                </a:cubicBezTo>
                <a:cubicBezTo>
                  <a:pt x="15" y="402"/>
                  <a:pt x="15" y="401"/>
                  <a:pt x="14" y="399"/>
                </a:cubicBezTo>
                <a:cubicBezTo>
                  <a:pt x="13" y="398"/>
                  <a:pt x="12" y="397"/>
                  <a:pt x="12" y="396"/>
                </a:cubicBezTo>
                <a:cubicBezTo>
                  <a:pt x="12" y="396"/>
                  <a:pt x="12" y="409"/>
                  <a:pt x="11" y="413"/>
                </a:cubicBezTo>
                <a:cubicBezTo>
                  <a:pt x="9" y="402"/>
                  <a:pt x="10" y="396"/>
                  <a:pt x="10" y="393"/>
                </a:cubicBezTo>
                <a:cubicBezTo>
                  <a:pt x="10" y="392"/>
                  <a:pt x="10" y="392"/>
                  <a:pt x="10" y="392"/>
                </a:cubicBezTo>
                <a:cubicBezTo>
                  <a:pt x="10" y="392"/>
                  <a:pt x="10" y="392"/>
                  <a:pt x="9" y="392"/>
                </a:cubicBezTo>
                <a:cubicBezTo>
                  <a:pt x="9" y="394"/>
                  <a:pt x="9" y="394"/>
                  <a:pt x="9" y="397"/>
                </a:cubicBezTo>
                <a:cubicBezTo>
                  <a:pt x="8" y="397"/>
                  <a:pt x="8" y="397"/>
                  <a:pt x="7" y="398"/>
                </a:cubicBezTo>
                <a:cubicBezTo>
                  <a:pt x="7" y="399"/>
                  <a:pt x="6" y="401"/>
                  <a:pt x="6" y="401"/>
                </a:cubicBezTo>
                <a:cubicBezTo>
                  <a:pt x="6" y="404"/>
                  <a:pt x="6" y="406"/>
                  <a:pt x="6" y="410"/>
                </a:cubicBezTo>
                <a:cubicBezTo>
                  <a:pt x="2" y="424"/>
                  <a:pt x="12" y="436"/>
                  <a:pt x="10" y="449"/>
                </a:cubicBezTo>
                <a:cubicBezTo>
                  <a:pt x="11" y="454"/>
                  <a:pt x="11" y="454"/>
                  <a:pt x="11" y="456"/>
                </a:cubicBezTo>
                <a:cubicBezTo>
                  <a:pt x="12" y="461"/>
                  <a:pt x="12" y="461"/>
                  <a:pt x="13" y="465"/>
                </a:cubicBezTo>
                <a:cubicBezTo>
                  <a:pt x="13" y="465"/>
                  <a:pt x="13" y="465"/>
                  <a:pt x="13" y="466"/>
                </a:cubicBezTo>
                <a:cubicBezTo>
                  <a:pt x="16" y="475"/>
                  <a:pt x="16" y="475"/>
                  <a:pt x="16" y="476"/>
                </a:cubicBezTo>
                <a:cubicBezTo>
                  <a:pt x="17" y="477"/>
                  <a:pt x="17" y="478"/>
                  <a:pt x="17" y="479"/>
                </a:cubicBezTo>
                <a:cubicBezTo>
                  <a:pt x="17" y="479"/>
                  <a:pt x="18" y="484"/>
                  <a:pt x="21" y="492"/>
                </a:cubicBezTo>
                <a:cubicBezTo>
                  <a:pt x="21" y="493"/>
                  <a:pt x="21" y="493"/>
                  <a:pt x="22" y="494"/>
                </a:cubicBezTo>
                <a:cubicBezTo>
                  <a:pt x="25" y="502"/>
                  <a:pt x="28" y="509"/>
                  <a:pt x="32" y="517"/>
                </a:cubicBezTo>
                <a:cubicBezTo>
                  <a:pt x="32" y="518"/>
                  <a:pt x="32" y="519"/>
                  <a:pt x="33" y="520"/>
                </a:cubicBezTo>
                <a:cubicBezTo>
                  <a:pt x="38" y="531"/>
                  <a:pt x="50" y="555"/>
                  <a:pt x="61" y="564"/>
                </a:cubicBezTo>
                <a:cubicBezTo>
                  <a:pt x="64" y="567"/>
                  <a:pt x="66" y="571"/>
                  <a:pt x="68" y="575"/>
                </a:cubicBezTo>
                <a:cubicBezTo>
                  <a:pt x="69" y="576"/>
                  <a:pt x="70" y="577"/>
                  <a:pt x="70" y="578"/>
                </a:cubicBezTo>
                <a:cubicBezTo>
                  <a:pt x="70" y="579"/>
                  <a:pt x="70" y="579"/>
                  <a:pt x="70" y="579"/>
                </a:cubicBezTo>
                <a:cubicBezTo>
                  <a:pt x="71" y="579"/>
                  <a:pt x="71" y="579"/>
                  <a:pt x="72" y="580"/>
                </a:cubicBezTo>
                <a:cubicBezTo>
                  <a:pt x="72" y="581"/>
                  <a:pt x="72" y="581"/>
                  <a:pt x="73" y="582"/>
                </a:cubicBezTo>
                <a:cubicBezTo>
                  <a:pt x="73" y="582"/>
                  <a:pt x="73" y="582"/>
                  <a:pt x="73" y="583"/>
                </a:cubicBezTo>
                <a:cubicBezTo>
                  <a:pt x="75" y="586"/>
                  <a:pt x="75" y="586"/>
                  <a:pt x="76" y="587"/>
                </a:cubicBezTo>
                <a:cubicBezTo>
                  <a:pt x="76" y="587"/>
                  <a:pt x="76" y="587"/>
                  <a:pt x="76" y="587"/>
                </a:cubicBezTo>
                <a:cubicBezTo>
                  <a:pt x="77" y="588"/>
                  <a:pt x="77" y="588"/>
                  <a:pt x="78" y="590"/>
                </a:cubicBezTo>
                <a:cubicBezTo>
                  <a:pt x="78" y="590"/>
                  <a:pt x="79" y="591"/>
                  <a:pt x="79" y="591"/>
                </a:cubicBezTo>
                <a:cubicBezTo>
                  <a:pt x="79" y="592"/>
                  <a:pt x="79" y="592"/>
                  <a:pt x="79" y="592"/>
                </a:cubicBezTo>
                <a:cubicBezTo>
                  <a:pt x="79" y="592"/>
                  <a:pt x="80" y="592"/>
                  <a:pt x="80" y="592"/>
                </a:cubicBezTo>
                <a:cubicBezTo>
                  <a:pt x="81" y="594"/>
                  <a:pt x="81" y="595"/>
                  <a:pt x="83" y="597"/>
                </a:cubicBezTo>
                <a:cubicBezTo>
                  <a:pt x="83" y="597"/>
                  <a:pt x="84" y="598"/>
                  <a:pt x="84" y="598"/>
                </a:cubicBezTo>
                <a:cubicBezTo>
                  <a:pt x="84" y="598"/>
                  <a:pt x="84" y="599"/>
                  <a:pt x="85" y="599"/>
                </a:cubicBezTo>
                <a:cubicBezTo>
                  <a:pt x="87" y="602"/>
                  <a:pt x="89" y="606"/>
                  <a:pt x="92" y="609"/>
                </a:cubicBezTo>
                <a:cubicBezTo>
                  <a:pt x="92" y="609"/>
                  <a:pt x="100" y="619"/>
                  <a:pt x="102" y="622"/>
                </a:cubicBezTo>
                <a:cubicBezTo>
                  <a:pt x="103" y="622"/>
                  <a:pt x="103" y="623"/>
                  <a:pt x="103" y="623"/>
                </a:cubicBezTo>
                <a:cubicBezTo>
                  <a:pt x="110" y="630"/>
                  <a:pt x="117" y="637"/>
                  <a:pt x="123" y="644"/>
                </a:cubicBezTo>
                <a:cubicBezTo>
                  <a:pt x="124" y="645"/>
                  <a:pt x="124" y="645"/>
                  <a:pt x="126" y="647"/>
                </a:cubicBezTo>
                <a:cubicBezTo>
                  <a:pt x="126" y="647"/>
                  <a:pt x="127" y="648"/>
                  <a:pt x="127" y="648"/>
                </a:cubicBezTo>
                <a:cubicBezTo>
                  <a:pt x="148" y="666"/>
                  <a:pt x="148" y="666"/>
                  <a:pt x="152" y="669"/>
                </a:cubicBezTo>
                <a:cubicBezTo>
                  <a:pt x="156" y="672"/>
                  <a:pt x="160" y="675"/>
                  <a:pt x="165" y="678"/>
                </a:cubicBezTo>
                <a:cubicBezTo>
                  <a:pt x="165" y="678"/>
                  <a:pt x="165" y="678"/>
                  <a:pt x="165" y="678"/>
                </a:cubicBezTo>
                <a:cubicBezTo>
                  <a:pt x="156" y="672"/>
                  <a:pt x="156" y="672"/>
                  <a:pt x="156" y="672"/>
                </a:cubicBezTo>
                <a:cubicBezTo>
                  <a:pt x="157" y="672"/>
                  <a:pt x="157" y="672"/>
                  <a:pt x="157" y="672"/>
                </a:cubicBezTo>
                <a:cubicBezTo>
                  <a:pt x="158" y="673"/>
                  <a:pt x="159" y="674"/>
                  <a:pt x="161" y="675"/>
                </a:cubicBezTo>
                <a:cubicBezTo>
                  <a:pt x="161" y="675"/>
                  <a:pt x="161" y="676"/>
                  <a:pt x="162" y="676"/>
                </a:cubicBezTo>
                <a:cubicBezTo>
                  <a:pt x="163" y="677"/>
                  <a:pt x="165" y="678"/>
                  <a:pt x="167" y="680"/>
                </a:cubicBezTo>
                <a:cubicBezTo>
                  <a:pt x="169" y="681"/>
                  <a:pt x="169" y="681"/>
                  <a:pt x="178" y="687"/>
                </a:cubicBezTo>
                <a:cubicBezTo>
                  <a:pt x="177" y="686"/>
                  <a:pt x="175" y="685"/>
                  <a:pt x="174" y="685"/>
                </a:cubicBezTo>
                <a:cubicBezTo>
                  <a:pt x="174" y="684"/>
                  <a:pt x="174" y="684"/>
                  <a:pt x="173" y="684"/>
                </a:cubicBezTo>
                <a:cubicBezTo>
                  <a:pt x="172" y="683"/>
                  <a:pt x="172" y="683"/>
                  <a:pt x="171" y="683"/>
                </a:cubicBezTo>
                <a:cubicBezTo>
                  <a:pt x="172" y="683"/>
                  <a:pt x="172" y="683"/>
                  <a:pt x="172" y="683"/>
                </a:cubicBezTo>
                <a:cubicBezTo>
                  <a:pt x="173" y="684"/>
                  <a:pt x="174" y="684"/>
                  <a:pt x="175" y="685"/>
                </a:cubicBezTo>
                <a:cubicBezTo>
                  <a:pt x="177" y="686"/>
                  <a:pt x="180" y="688"/>
                  <a:pt x="182" y="689"/>
                </a:cubicBezTo>
                <a:cubicBezTo>
                  <a:pt x="181" y="689"/>
                  <a:pt x="179" y="688"/>
                  <a:pt x="178" y="687"/>
                </a:cubicBezTo>
                <a:cubicBezTo>
                  <a:pt x="179" y="688"/>
                  <a:pt x="180" y="688"/>
                  <a:pt x="181" y="689"/>
                </a:cubicBezTo>
                <a:cubicBezTo>
                  <a:pt x="186" y="692"/>
                  <a:pt x="191" y="695"/>
                  <a:pt x="196" y="698"/>
                </a:cubicBezTo>
                <a:cubicBezTo>
                  <a:pt x="197" y="698"/>
                  <a:pt x="197" y="698"/>
                  <a:pt x="198" y="699"/>
                </a:cubicBezTo>
                <a:cubicBezTo>
                  <a:pt x="199" y="700"/>
                  <a:pt x="201" y="700"/>
                  <a:pt x="202" y="701"/>
                </a:cubicBezTo>
                <a:cubicBezTo>
                  <a:pt x="203" y="701"/>
                  <a:pt x="203" y="701"/>
                  <a:pt x="203" y="702"/>
                </a:cubicBezTo>
                <a:cubicBezTo>
                  <a:pt x="207" y="703"/>
                  <a:pt x="210" y="705"/>
                  <a:pt x="213" y="706"/>
                </a:cubicBezTo>
                <a:cubicBezTo>
                  <a:pt x="214" y="707"/>
                  <a:pt x="214" y="707"/>
                  <a:pt x="214" y="707"/>
                </a:cubicBezTo>
                <a:cubicBezTo>
                  <a:pt x="215" y="707"/>
                  <a:pt x="215" y="707"/>
                  <a:pt x="215" y="707"/>
                </a:cubicBezTo>
                <a:cubicBezTo>
                  <a:pt x="215" y="708"/>
                  <a:pt x="215" y="708"/>
                  <a:pt x="215" y="708"/>
                </a:cubicBezTo>
                <a:cubicBezTo>
                  <a:pt x="219" y="709"/>
                  <a:pt x="219" y="709"/>
                  <a:pt x="220" y="710"/>
                </a:cubicBezTo>
                <a:cubicBezTo>
                  <a:pt x="221" y="710"/>
                  <a:pt x="221" y="710"/>
                  <a:pt x="221" y="710"/>
                </a:cubicBezTo>
                <a:cubicBezTo>
                  <a:pt x="228" y="713"/>
                  <a:pt x="237" y="717"/>
                  <a:pt x="237" y="717"/>
                </a:cubicBezTo>
                <a:cubicBezTo>
                  <a:pt x="237" y="717"/>
                  <a:pt x="238" y="717"/>
                  <a:pt x="238" y="717"/>
                </a:cubicBezTo>
                <a:cubicBezTo>
                  <a:pt x="240" y="718"/>
                  <a:pt x="240" y="718"/>
                  <a:pt x="243" y="719"/>
                </a:cubicBezTo>
                <a:cubicBezTo>
                  <a:pt x="243" y="719"/>
                  <a:pt x="243" y="719"/>
                  <a:pt x="245" y="719"/>
                </a:cubicBezTo>
                <a:cubicBezTo>
                  <a:pt x="245" y="719"/>
                  <a:pt x="245" y="719"/>
                  <a:pt x="245" y="719"/>
                </a:cubicBezTo>
                <a:cubicBezTo>
                  <a:pt x="241" y="717"/>
                  <a:pt x="241" y="717"/>
                  <a:pt x="239" y="717"/>
                </a:cubicBezTo>
                <a:cubicBezTo>
                  <a:pt x="238" y="717"/>
                  <a:pt x="238" y="716"/>
                  <a:pt x="236" y="716"/>
                </a:cubicBezTo>
                <a:cubicBezTo>
                  <a:pt x="236" y="716"/>
                  <a:pt x="230" y="713"/>
                  <a:pt x="227" y="712"/>
                </a:cubicBezTo>
                <a:cubicBezTo>
                  <a:pt x="226" y="712"/>
                  <a:pt x="226" y="712"/>
                  <a:pt x="225" y="711"/>
                </a:cubicBezTo>
                <a:cubicBezTo>
                  <a:pt x="218" y="708"/>
                  <a:pt x="218" y="708"/>
                  <a:pt x="217" y="707"/>
                </a:cubicBezTo>
                <a:cubicBezTo>
                  <a:pt x="217" y="707"/>
                  <a:pt x="216" y="707"/>
                  <a:pt x="215" y="706"/>
                </a:cubicBezTo>
                <a:cubicBezTo>
                  <a:pt x="214" y="706"/>
                  <a:pt x="212" y="705"/>
                  <a:pt x="210" y="704"/>
                </a:cubicBezTo>
                <a:cubicBezTo>
                  <a:pt x="210" y="704"/>
                  <a:pt x="209" y="704"/>
                  <a:pt x="209" y="703"/>
                </a:cubicBezTo>
                <a:cubicBezTo>
                  <a:pt x="209" y="703"/>
                  <a:pt x="209" y="704"/>
                  <a:pt x="208" y="703"/>
                </a:cubicBezTo>
                <a:cubicBezTo>
                  <a:pt x="203" y="700"/>
                  <a:pt x="196" y="695"/>
                  <a:pt x="196" y="695"/>
                </a:cubicBezTo>
                <a:cubicBezTo>
                  <a:pt x="195" y="695"/>
                  <a:pt x="194" y="694"/>
                  <a:pt x="194" y="694"/>
                </a:cubicBezTo>
                <a:cubicBezTo>
                  <a:pt x="193" y="694"/>
                  <a:pt x="193" y="694"/>
                  <a:pt x="192" y="693"/>
                </a:cubicBezTo>
                <a:cubicBezTo>
                  <a:pt x="190" y="692"/>
                  <a:pt x="187" y="691"/>
                  <a:pt x="184" y="689"/>
                </a:cubicBezTo>
                <a:cubicBezTo>
                  <a:pt x="184" y="689"/>
                  <a:pt x="184" y="689"/>
                  <a:pt x="183" y="688"/>
                </a:cubicBezTo>
                <a:cubicBezTo>
                  <a:pt x="182" y="688"/>
                  <a:pt x="181" y="687"/>
                  <a:pt x="180" y="686"/>
                </a:cubicBezTo>
                <a:cubicBezTo>
                  <a:pt x="181" y="686"/>
                  <a:pt x="181" y="686"/>
                  <a:pt x="182" y="686"/>
                </a:cubicBezTo>
                <a:cubicBezTo>
                  <a:pt x="180" y="685"/>
                  <a:pt x="178" y="684"/>
                  <a:pt x="176" y="682"/>
                </a:cubicBezTo>
                <a:cubicBezTo>
                  <a:pt x="173" y="680"/>
                  <a:pt x="171" y="678"/>
                  <a:pt x="168" y="676"/>
                </a:cubicBezTo>
                <a:cubicBezTo>
                  <a:pt x="168" y="675"/>
                  <a:pt x="168" y="675"/>
                  <a:pt x="166" y="674"/>
                </a:cubicBezTo>
                <a:cubicBezTo>
                  <a:pt x="166" y="674"/>
                  <a:pt x="166" y="674"/>
                  <a:pt x="166" y="674"/>
                </a:cubicBezTo>
                <a:cubicBezTo>
                  <a:pt x="166" y="674"/>
                  <a:pt x="166" y="674"/>
                  <a:pt x="166" y="674"/>
                </a:cubicBezTo>
                <a:cubicBezTo>
                  <a:pt x="166" y="674"/>
                  <a:pt x="166" y="674"/>
                  <a:pt x="166" y="674"/>
                </a:cubicBezTo>
                <a:cubicBezTo>
                  <a:pt x="166" y="674"/>
                  <a:pt x="166" y="674"/>
                  <a:pt x="166" y="674"/>
                </a:cubicBezTo>
                <a:cubicBezTo>
                  <a:pt x="166" y="674"/>
                  <a:pt x="166" y="674"/>
                  <a:pt x="166" y="674"/>
                </a:cubicBezTo>
                <a:cubicBezTo>
                  <a:pt x="166" y="674"/>
                  <a:pt x="166" y="674"/>
                  <a:pt x="166" y="674"/>
                </a:cubicBezTo>
                <a:cubicBezTo>
                  <a:pt x="166" y="674"/>
                  <a:pt x="166" y="674"/>
                  <a:pt x="166" y="674"/>
                </a:cubicBezTo>
                <a:cubicBezTo>
                  <a:pt x="166" y="674"/>
                  <a:pt x="166" y="674"/>
                  <a:pt x="167" y="675"/>
                </a:cubicBezTo>
                <a:cubicBezTo>
                  <a:pt x="165" y="675"/>
                  <a:pt x="165" y="675"/>
                  <a:pt x="161" y="671"/>
                </a:cubicBezTo>
                <a:cubicBezTo>
                  <a:pt x="160" y="671"/>
                  <a:pt x="159" y="670"/>
                  <a:pt x="158" y="669"/>
                </a:cubicBezTo>
                <a:cubicBezTo>
                  <a:pt x="158" y="669"/>
                  <a:pt x="158" y="669"/>
                  <a:pt x="160" y="670"/>
                </a:cubicBezTo>
                <a:cubicBezTo>
                  <a:pt x="161" y="670"/>
                  <a:pt x="161" y="671"/>
                  <a:pt x="162" y="671"/>
                </a:cubicBezTo>
                <a:cubicBezTo>
                  <a:pt x="162" y="671"/>
                  <a:pt x="163" y="671"/>
                  <a:pt x="163" y="671"/>
                </a:cubicBezTo>
                <a:cubicBezTo>
                  <a:pt x="162" y="670"/>
                  <a:pt x="162" y="670"/>
                  <a:pt x="161" y="670"/>
                </a:cubicBezTo>
                <a:cubicBezTo>
                  <a:pt x="161" y="669"/>
                  <a:pt x="161" y="669"/>
                  <a:pt x="159" y="668"/>
                </a:cubicBezTo>
                <a:cubicBezTo>
                  <a:pt x="158" y="667"/>
                  <a:pt x="158" y="667"/>
                  <a:pt x="154" y="663"/>
                </a:cubicBezTo>
                <a:cubicBezTo>
                  <a:pt x="153" y="663"/>
                  <a:pt x="153" y="662"/>
                  <a:pt x="152" y="662"/>
                </a:cubicBezTo>
                <a:cubicBezTo>
                  <a:pt x="152" y="662"/>
                  <a:pt x="153" y="662"/>
                  <a:pt x="153" y="662"/>
                </a:cubicBezTo>
                <a:cubicBezTo>
                  <a:pt x="154" y="662"/>
                  <a:pt x="154" y="662"/>
                  <a:pt x="154" y="661"/>
                </a:cubicBezTo>
                <a:cubicBezTo>
                  <a:pt x="155" y="661"/>
                  <a:pt x="155" y="661"/>
                  <a:pt x="157" y="662"/>
                </a:cubicBezTo>
                <a:cubicBezTo>
                  <a:pt x="155" y="660"/>
                  <a:pt x="153" y="657"/>
                  <a:pt x="152" y="655"/>
                </a:cubicBezTo>
                <a:cubicBezTo>
                  <a:pt x="151" y="653"/>
                  <a:pt x="151" y="653"/>
                  <a:pt x="151" y="653"/>
                </a:cubicBezTo>
                <a:cubicBezTo>
                  <a:pt x="150" y="653"/>
                  <a:pt x="149" y="652"/>
                  <a:pt x="148" y="651"/>
                </a:cubicBezTo>
                <a:cubicBezTo>
                  <a:pt x="148" y="651"/>
                  <a:pt x="148" y="651"/>
                  <a:pt x="147" y="651"/>
                </a:cubicBezTo>
                <a:cubicBezTo>
                  <a:pt x="147" y="650"/>
                  <a:pt x="146" y="650"/>
                  <a:pt x="145" y="648"/>
                </a:cubicBezTo>
                <a:cubicBezTo>
                  <a:pt x="142" y="646"/>
                  <a:pt x="139" y="645"/>
                  <a:pt x="137" y="643"/>
                </a:cubicBezTo>
                <a:cubicBezTo>
                  <a:pt x="138" y="643"/>
                  <a:pt x="138" y="643"/>
                  <a:pt x="139" y="643"/>
                </a:cubicBezTo>
                <a:cubicBezTo>
                  <a:pt x="145" y="646"/>
                  <a:pt x="145" y="646"/>
                  <a:pt x="146" y="644"/>
                </a:cubicBezTo>
                <a:cubicBezTo>
                  <a:pt x="137" y="630"/>
                  <a:pt x="137" y="628"/>
                  <a:pt x="137" y="627"/>
                </a:cubicBezTo>
                <a:cubicBezTo>
                  <a:pt x="138" y="628"/>
                  <a:pt x="139" y="630"/>
                  <a:pt x="140" y="631"/>
                </a:cubicBezTo>
                <a:cubicBezTo>
                  <a:pt x="137" y="619"/>
                  <a:pt x="125" y="611"/>
                  <a:pt x="127" y="597"/>
                </a:cubicBezTo>
                <a:cubicBezTo>
                  <a:pt x="128" y="597"/>
                  <a:pt x="129" y="597"/>
                  <a:pt x="130" y="597"/>
                </a:cubicBezTo>
                <a:cubicBezTo>
                  <a:pt x="130" y="596"/>
                  <a:pt x="131" y="594"/>
                  <a:pt x="131" y="593"/>
                </a:cubicBezTo>
                <a:cubicBezTo>
                  <a:pt x="133" y="594"/>
                  <a:pt x="136" y="594"/>
                  <a:pt x="138" y="594"/>
                </a:cubicBezTo>
                <a:cubicBezTo>
                  <a:pt x="138" y="593"/>
                  <a:pt x="138" y="592"/>
                  <a:pt x="137" y="591"/>
                </a:cubicBezTo>
                <a:cubicBezTo>
                  <a:pt x="138" y="590"/>
                  <a:pt x="138" y="590"/>
                  <a:pt x="138" y="590"/>
                </a:cubicBezTo>
                <a:cubicBezTo>
                  <a:pt x="137" y="585"/>
                  <a:pt x="137" y="585"/>
                  <a:pt x="137" y="584"/>
                </a:cubicBezTo>
                <a:cubicBezTo>
                  <a:pt x="137" y="583"/>
                  <a:pt x="138" y="583"/>
                  <a:pt x="138" y="583"/>
                </a:cubicBezTo>
                <a:cubicBezTo>
                  <a:pt x="136" y="579"/>
                  <a:pt x="136" y="578"/>
                  <a:pt x="136" y="575"/>
                </a:cubicBezTo>
                <a:cubicBezTo>
                  <a:pt x="136" y="575"/>
                  <a:pt x="136" y="575"/>
                  <a:pt x="136" y="575"/>
                </a:cubicBezTo>
                <a:cubicBezTo>
                  <a:pt x="136" y="572"/>
                  <a:pt x="134" y="569"/>
                  <a:pt x="133" y="566"/>
                </a:cubicBezTo>
                <a:cubicBezTo>
                  <a:pt x="133" y="566"/>
                  <a:pt x="133" y="566"/>
                  <a:pt x="133" y="564"/>
                </a:cubicBezTo>
                <a:cubicBezTo>
                  <a:pt x="133" y="561"/>
                  <a:pt x="132" y="559"/>
                  <a:pt x="131" y="557"/>
                </a:cubicBezTo>
                <a:cubicBezTo>
                  <a:pt x="131" y="557"/>
                  <a:pt x="131" y="556"/>
                  <a:pt x="130" y="555"/>
                </a:cubicBezTo>
                <a:cubicBezTo>
                  <a:pt x="130" y="554"/>
                  <a:pt x="130" y="554"/>
                  <a:pt x="129" y="553"/>
                </a:cubicBezTo>
                <a:cubicBezTo>
                  <a:pt x="129" y="552"/>
                  <a:pt x="129" y="552"/>
                  <a:pt x="128" y="550"/>
                </a:cubicBezTo>
                <a:cubicBezTo>
                  <a:pt x="127" y="548"/>
                  <a:pt x="126" y="545"/>
                  <a:pt x="126" y="543"/>
                </a:cubicBezTo>
                <a:cubicBezTo>
                  <a:pt x="126" y="543"/>
                  <a:pt x="126" y="543"/>
                  <a:pt x="129" y="535"/>
                </a:cubicBezTo>
                <a:cubicBezTo>
                  <a:pt x="129" y="534"/>
                  <a:pt x="130" y="534"/>
                  <a:pt x="130" y="534"/>
                </a:cubicBezTo>
                <a:cubicBezTo>
                  <a:pt x="130" y="533"/>
                  <a:pt x="131" y="533"/>
                  <a:pt x="131" y="532"/>
                </a:cubicBezTo>
                <a:cubicBezTo>
                  <a:pt x="131" y="532"/>
                  <a:pt x="132" y="525"/>
                  <a:pt x="133" y="522"/>
                </a:cubicBezTo>
                <a:cubicBezTo>
                  <a:pt x="134" y="519"/>
                  <a:pt x="134" y="519"/>
                  <a:pt x="133" y="516"/>
                </a:cubicBezTo>
                <a:moveTo>
                  <a:pt x="19" y="357"/>
                </a:moveTo>
                <a:cubicBezTo>
                  <a:pt x="20" y="357"/>
                  <a:pt x="20" y="357"/>
                  <a:pt x="20" y="357"/>
                </a:cubicBezTo>
                <a:cubicBezTo>
                  <a:pt x="19" y="357"/>
                  <a:pt x="19" y="356"/>
                  <a:pt x="19" y="356"/>
                </a:cubicBezTo>
                <a:cubicBezTo>
                  <a:pt x="19" y="355"/>
                  <a:pt x="19" y="353"/>
                  <a:pt x="19" y="352"/>
                </a:cubicBezTo>
                <a:cubicBezTo>
                  <a:pt x="17" y="353"/>
                  <a:pt x="17" y="353"/>
                  <a:pt x="17" y="353"/>
                </a:cubicBezTo>
                <a:cubicBezTo>
                  <a:pt x="16" y="353"/>
                  <a:pt x="16" y="353"/>
                  <a:pt x="16" y="353"/>
                </a:cubicBezTo>
                <a:cubicBezTo>
                  <a:pt x="16" y="352"/>
                  <a:pt x="16" y="352"/>
                  <a:pt x="15" y="351"/>
                </a:cubicBezTo>
                <a:cubicBezTo>
                  <a:pt x="15" y="351"/>
                  <a:pt x="15" y="351"/>
                  <a:pt x="15" y="351"/>
                </a:cubicBezTo>
                <a:cubicBezTo>
                  <a:pt x="14" y="352"/>
                  <a:pt x="14" y="353"/>
                  <a:pt x="14" y="353"/>
                </a:cubicBezTo>
                <a:cubicBezTo>
                  <a:pt x="13" y="353"/>
                  <a:pt x="13" y="353"/>
                  <a:pt x="13" y="353"/>
                </a:cubicBezTo>
                <a:cubicBezTo>
                  <a:pt x="13" y="353"/>
                  <a:pt x="13" y="353"/>
                  <a:pt x="12" y="352"/>
                </a:cubicBezTo>
                <a:cubicBezTo>
                  <a:pt x="12" y="351"/>
                  <a:pt x="12" y="351"/>
                  <a:pt x="12" y="351"/>
                </a:cubicBezTo>
                <a:cubicBezTo>
                  <a:pt x="12" y="350"/>
                  <a:pt x="12" y="350"/>
                  <a:pt x="11" y="349"/>
                </a:cubicBezTo>
                <a:cubicBezTo>
                  <a:pt x="11" y="348"/>
                  <a:pt x="11" y="348"/>
                  <a:pt x="11" y="348"/>
                </a:cubicBezTo>
                <a:cubicBezTo>
                  <a:pt x="11" y="348"/>
                  <a:pt x="11" y="348"/>
                  <a:pt x="11" y="348"/>
                </a:cubicBezTo>
                <a:cubicBezTo>
                  <a:pt x="10" y="348"/>
                  <a:pt x="10" y="348"/>
                  <a:pt x="10" y="348"/>
                </a:cubicBezTo>
                <a:cubicBezTo>
                  <a:pt x="10" y="348"/>
                  <a:pt x="10" y="347"/>
                  <a:pt x="9" y="347"/>
                </a:cubicBezTo>
                <a:cubicBezTo>
                  <a:pt x="9" y="347"/>
                  <a:pt x="9" y="347"/>
                  <a:pt x="8" y="348"/>
                </a:cubicBezTo>
                <a:cubicBezTo>
                  <a:pt x="8" y="350"/>
                  <a:pt x="8" y="353"/>
                  <a:pt x="8" y="355"/>
                </a:cubicBezTo>
                <a:cubicBezTo>
                  <a:pt x="8" y="359"/>
                  <a:pt x="8" y="360"/>
                  <a:pt x="8" y="360"/>
                </a:cubicBezTo>
                <a:cubicBezTo>
                  <a:pt x="9" y="360"/>
                  <a:pt x="9" y="360"/>
                  <a:pt x="9" y="360"/>
                </a:cubicBezTo>
                <a:cubicBezTo>
                  <a:pt x="9" y="360"/>
                  <a:pt x="9" y="360"/>
                  <a:pt x="10" y="358"/>
                </a:cubicBezTo>
                <a:cubicBezTo>
                  <a:pt x="10" y="357"/>
                  <a:pt x="11" y="357"/>
                  <a:pt x="11" y="357"/>
                </a:cubicBezTo>
                <a:cubicBezTo>
                  <a:pt x="11" y="357"/>
                  <a:pt x="11" y="357"/>
                  <a:pt x="12" y="358"/>
                </a:cubicBezTo>
                <a:cubicBezTo>
                  <a:pt x="12" y="358"/>
                  <a:pt x="12" y="358"/>
                  <a:pt x="12" y="358"/>
                </a:cubicBezTo>
                <a:cubicBezTo>
                  <a:pt x="12" y="358"/>
                  <a:pt x="12" y="358"/>
                  <a:pt x="12" y="358"/>
                </a:cubicBezTo>
                <a:cubicBezTo>
                  <a:pt x="12" y="357"/>
                  <a:pt x="12" y="357"/>
                  <a:pt x="13" y="358"/>
                </a:cubicBezTo>
                <a:cubicBezTo>
                  <a:pt x="14" y="358"/>
                  <a:pt x="15" y="357"/>
                  <a:pt x="15" y="357"/>
                </a:cubicBezTo>
                <a:cubicBezTo>
                  <a:pt x="16" y="357"/>
                  <a:pt x="16" y="357"/>
                  <a:pt x="16" y="357"/>
                </a:cubicBezTo>
                <a:cubicBezTo>
                  <a:pt x="17" y="358"/>
                  <a:pt x="18" y="358"/>
                  <a:pt x="18" y="358"/>
                </a:cubicBezTo>
                <a:cubicBezTo>
                  <a:pt x="19" y="358"/>
                  <a:pt x="19" y="358"/>
                  <a:pt x="19" y="358"/>
                </a:cubicBezTo>
                <a:cubicBezTo>
                  <a:pt x="19" y="358"/>
                  <a:pt x="19" y="358"/>
                  <a:pt x="19" y="357"/>
                </a:cubicBezTo>
                <a:moveTo>
                  <a:pt x="4" y="358"/>
                </a:moveTo>
                <a:cubicBezTo>
                  <a:pt x="4" y="357"/>
                  <a:pt x="4" y="355"/>
                  <a:pt x="4" y="355"/>
                </a:cubicBezTo>
                <a:cubicBezTo>
                  <a:pt x="4" y="354"/>
                  <a:pt x="4" y="354"/>
                  <a:pt x="4" y="354"/>
                </a:cubicBezTo>
                <a:cubicBezTo>
                  <a:pt x="4" y="354"/>
                  <a:pt x="4" y="353"/>
                  <a:pt x="4" y="353"/>
                </a:cubicBezTo>
                <a:cubicBezTo>
                  <a:pt x="4" y="353"/>
                  <a:pt x="4" y="353"/>
                  <a:pt x="4" y="353"/>
                </a:cubicBezTo>
                <a:cubicBezTo>
                  <a:pt x="3" y="353"/>
                  <a:pt x="3" y="352"/>
                  <a:pt x="3" y="352"/>
                </a:cubicBezTo>
                <a:cubicBezTo>
                  <a:pt x="3" y="356"/>
                  <a:pt x="3" y="356"/>
                  <a:pt x="3" y="356"/>
                </a:cubicBezTo>
                <a:cubicBezTo>
                  <a:pt x="3" y="356"/>
                  <a:pt x="3" y="356"/>
                  <a:pt x="3" y="356"/>
                </a:cubicBezTo>
                <a:cubicBezTo>
                  <a:pt x="3" y="356"/>
                  <a:pt x="3" y="356"/>
                  <a:pt x="3" y="356"/>
                </a:cubicBezTo>
                <a:cubicBezTo>
                  <a:pt x="3" y="356"/>
                  <a:pt x="4" y="357"/>
                  <a:pt x="4" y="357"/>
                </a:cubicBezTo>
                <a:cubicBezTo>
                  <a:pt x="4" y="358"/>
                  <a:pt x="4" y="359"/>
                  <a:pt x="4" y="360"/>
                </a:cubicBezTo>
                <a:cubicBezTo>
                  <a:pt x="4" y="360"/>
                  <a:pt x="4" y="360"/>
                  <a:pt x="4" y="360"/>
                </a:cubicBezTo>
                <a:cubicBezTo>
                  <a:pt x="4" y="360"/>
                  <a:pt x="4" y="360"/>
                  <a:pt x="4" y="358"/>
                </a:cubicBezTo>
                <a:moveTo>
                  <a:pt x="4" y="343"/>
                </a:moveTo>
                <a:cubicBezTo>
                  <a:pt x="5" y="343"/>
                  <a:pt x="6" y="343"/>
                  <a:pt x="7" y="343"/>
                </a:cubicBezTo>
                <a:cubicBezTo>
                  <a:pt x="7" y="342"/>
                  <a:pt x="7" y="336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5" y="335"/>
                  <a:pt x="5" y="335"/>
                  <a:pt x="5" y="335"/>
                </a:cubicBezTo>
                <a:cubicBezTo>
                  <a:pt x="5" y="335"/>
                  <a:pt x="5" y="335"/>
                  <a:pt x="5" y="335"/>
                </a:cubicBezTo>
                <a:cubicBezTo>
                  <a:pt x="5" y="335"/>
                  <a:pt x="5" y="335"/>
                  <a:pt x="4" y="327"/>
                </a:cubicBezTo>
                <a:cubicBezTo>
                  <a:pt x="4" y="325"/>
                  <a:pt x="4" y="325"/>
                  <a:pt x="4" y="324"/>
                </a:cubicBezTo>
                <a:cubicBezTo>
                  <a:pt x="5" y="323"/>
                  <a:pt x="5" y="323"/>
                  <a:pt x="4" y="323"/>
                </a:cubicBezTo>
                <a:cubicBezTo>
                  <a:pt x="4" y="323"/>
                  <a:pt x="4" y="323"/>
                  <a:pt x="4" y="323"/>
                </a:cubicBezTo>
                <a:cubicBezTo>
                  <a:pt x="4" y="323"/>
                  <a:pt x="4" y="323"/>
                  <a:pt x="4" y="323"/>
                </a:cubicBezTo>
                <a:cubicBezTo>
                  <a:pt x="4" y="323"/>
                  <a:pt x="4" y="323"/>
                  <a:pt x="4" y="323"/>
                </a:cubicBezTo>
                <a:cubicBezTo>
                  <a:pt x="4" y="323"/>
                  <a:pt x="4" y="323"/>
                  <a:pt x="4" y="324"/>
                </a:cubicBezTo>
                <a:cubicBezTo>
                  <a:pt x="4" y="323"/>
                  <a:pt x="4" y="323"/>
                  <a:pt x="4" y="323"/>
                </a:cubicBezTo>
                <a:cubicBezTo>
                  <a:pt x="4" y="323"/>
                  <a:pt x="4" y="323"/>
                  <a:pt x="4" y="323"/>
                </a:cubicBezTo>
                <a:cubicBezTo>
                  <a:pt x="3" y="323"/>
                  <a:pt x="3" y="323"/>
                  <a:pt x="3" y="323"/>
                </a:cubicBezTo>
                <a:cubicBezTo>
                  <a:pt x="3" y="323"/>
                  <a:pt x="2" y="331"/>
                  <a:pt x="3" y="332"/>
                </a:cubicBezTo>
                <a:cubicBezTo>
                  <a:pt x="3" y="331"/>
                  <a:pt x="3" y="330"/>
                  <a:pt x="3" y="329"/>
                </a:cubicBezTo>
                <a:cubicBezTo>
                  <a:pt x="4" y="329"/>
                  <a:pt x="3" y="332"/>
                  <a:pt x="3" y="334"/>
                </a:cubicBezTo>
                <a:cubicBezTo>
                  <a:pt x="3" y="335"/>
                  <a:pt x="3" y="337"/>
                  <a:pt x="4" y="337"/>
                </a:cubicBezTo>
                <a:cubicBezTo>
                  <a:pt x="4" y="337"/>
                  <a:pt x="4" y="337"/>
                  <a:pt x="4" y="337"/>
                </a:cubicBezTo>
                <a:cubicBezTo>
                  <a:pt x="4" y="337"/>
                  <a:pt x="4" y="337"/>
                  <a:pt x="4" y="339"/>
                </a:cubicBezTo>
                <a:cubicBezTo>
                  <a:pt x="4" y="339"/>
                  <a:pt x="4" y="342"/>
                  <a:pt x="4" y="343"/>
                </a:cubicBezTo>
                <a:moveTo>
                  <a:pt x="287" y="80"/>
                </a:moveTo>
                <a:cubicBezTo>
                  <a:pt x="287" y="79"/>
                  <a:pt x="288" y="78"/>
                  <a:pt x="289" y="77"/>
                </a:cubicBezTo>
                <a:cubicBezTo>
                  <a:pt x="289" y="76"/>
                  <a:pt x="289" y="76"/>
                  <a:pt x="289" y="75"/>
                </a:cubicBezTo>
                <a:cubicBezTo>
                  <a:pt x="288" y="75"/>
                  <a:pt x="288" y="75"/>
                  <a:pt x="287" y="74"/>
                </a:cubicBezTo>
                <a:cubicBezTo>
                  <a:pt x="289" y="71"/>
                  <a:pt x="289" y="71"/>
                  <a:pt x="290" y="70"/>
                </a:cubicBezTo>
                <a:cubicBezTo>
                  <a:pt x="289" y="70"/>
                  <a:pt x="288" y="70"/>
                  <a:pt x="287" y="70"/>
                </a:cubicBezTo>
                <a:cubicBezTo>
                  <a:pt x="286" y="70"/>
                  <a:pt x="286" y="70"/>
                  <a:pt x="286" y="70"/>
                </a:cubicBezTo>
                <a:cubicBezTo>
                  <a:pt x="284" y="70"/>
                  <a:pt x="282" y="72"/>
                  <a:pt x="280" y="72"/>
                </a:cubicBezTo>
                <a:cubicBezTo>
                  <a:pt x="279" y="72"/>
                  <a:pt x="279" y="72"/>
                  <a:pt x="278" y="72"/>
                </a:cubicBezTo>
                <a:cubicBezTo>
                  <a:pt x="278" y="71"/>
                  <a:pt x="277" y="71"/>
                  <a:pt x="276" y="71"/>
                </a:cubicBezTo>
                <a:cubicBezTo>
                  <a:pt x="274" y="71"/>
                  <a:pt x="272" y="73"/>
                  <a:pt x="270" y="73"/>
                </a:cubicBezTo>
                <a:cubicBezTo>
                  <a:pt x="270" y="73"/>
                  <a:pt x="269" y="73"/>
                  <a:pt x="268" y="73"/>
                </a:cubicBezTo>
                <a:cubicBezTo>
                  <a:pt x="268" y="72"/>
                  <a:pt x="269" y="72"/>
                  <a:pt x="269" y="71"/>
                </a:cubicBezTo>
                <a:cubicBezTo>
                  <a:pt x="269" y="71"/>
                  <a:pt x="270" y="70"/>
                  <a:pt x="270" y="70"/>
                </a:cubicBezTo>
                <a:cubicBezTo>
                  <a:pt x="270" y="69"/>
                  <a:pt x="270" y="69"/>
                  <a:pt x="270" y="68"/>
                </a:cubicBezTo>
                <a:cubicBezTo>
                  <a:pt x="269" y="69"/>
                  <a:pt x="269" y="69"/>
                  <a:pt x="269" y="69"/>
                </a:cubicBezTo>
                <a:cubicBezTo>
                  <a:pt x="268" y="69"/>
                  <a:pt x="268" y="70"/>
                  <a:pt x="268" y="70"/>
                </a:cubicBezTo>
                <a:cubicBezTo>
                  <a:pt x="268" y="70"/>
                  <a:pt x="262" y="67"/>
                  <a:pt x="258" y="73"/>
                </a:cubicBezTo>
                <a:cubicBezTo>
                  <a:pt x="259" y="73"/>
                  <a:pt x="260" y="73"/>
                  <a:pt x="261" y="73"/>
                </a:cubicBezTo>
                <a:cubicBezTo>
                  <a:pt x="263" y="73"/>
                  <a:pt x="263" y="73"/>
                  <a:pt x="263" y="73"/>
                </a:cubicBezTo>
                <a:cubicBezTo>
                  <a:pt x="263" y="75"/>
                  <a:pt x="263" y="75"/>
                  <a:pt x="263" y="75"/>
                </a:cubicBezTo>
                <a:cubicBezTo>
                  <a:pt x="264" y="76"/>
                  <a:pt x="262" y="76"/>
                  <a:pt x="262" y="77"/>
                </a:cubicBezTo>
                <a:cubicBezTo>
                  <a:pt x="260" y="76"/>
                  <a:pt x="257" y="76"/>
                  <a:pt x="256" y="76"/>
                </a:cubicBezTo>
                <a:cubicBezTo>
                  <a:pt x="255" y="77"/>
                  <a:pt x="255" y="78"/>
                  <a:pt x="254" y="79"/>
                </a:cubicBezTo>
                <a:cubicBezTo>
                  <a:pt x="255" y="78"/>
                  <a:pt x="255" y="78"/>
                  <a:pt x="256" y="78"/>
                </a:cubicBezTo>
                <a:cubicBezTo>
                  <a:pt x="257" y="78"/>
                  <a:pt x="258" y="78"/>
                  <a:pt x="258" y="78"/>
                </a:cubicBezTo>
                <a:cubicBezTo>
                  <a:pt x="259" y="79"/>
                  <a:pt x="259" y="79"/>
                  <a:pt x="259" y="79"/>
                </a:cubicBezTo>
                <a:cubicBezTo>
                  <a:pt x="258" y="80"/>
                  <a:pt x="257" y="81"/>
                  <a:pt x="256" y="82"/>
                </a:cubicBezTo>
                <a:cubicBezTo>
                  <a:pt x="256" y="83"/>
                  <a:pt x="256" y="83"/>
                  <a:pt x="256" y="83"/>
                </a:cubicBezTo>
                <a:cubicBezTo>
                  <a:pt x="256" y="83"/>
                  <a:pt x="257" y="83"/>
                  <a:pt x="257" y="83"/>
                </a:cubicBezTo>
                <a:cubicBezTo>
                  <a:pt x="259" y="83"/>
                  <a:pt x="260" y="83"/>
                  <a:pt x="261" y="83"/>
                </a:cubicBezTo>
                <a:cubicBezTo>
                  <a:pt x="262" y="83"/>
                  <a:pt x="262" y="83"/>
                  <a:pt x="263" y="83"/>
                </a:cubicBezTo>
                <a:cubicBezTo>
                  <a:pt x="264" y="83"/>
                  <a:pt x="264" y="83"/>
                  <a:pt x="264" y="84"/>
                </a:cubicBezTo>
                <a:cubicBezTo>
                  <a:pt x="264" y="84"/>
                  <a:pt x="264" y="86"/>
                  <a:pt x="266" y="86"/>
                </a:cubicBezTo>
                <a:cubicBezTo>
                  <a:pt x="267" y="86"/>
                  <a:pt x="268" y="86"/>
                  <a:pt x="269" y="86"/>
                </a:cubicBezTo>
                <a:cubicBezTo>
                  <a:pt x="270" y="85"/>
                  <a:pt x="270" y="85"/>
                  <a:pt x="272" y="83"/>
                </a:cubicBezTo>
                <a:cubicBezTo>
                  <a:pt x="273" y="83"/>
                  <a:pt x="275" y="82"/>
                  <a:pt x="275" y="82"/>
                </a:cubicBezTo>
                <a:cubicBezTo>
                  <a:pt x="276" y="82"/>
                  <a:pt x="277" y="82"/>
                  <a:pt x="277" y="81"/>
                </a:cubicBezTo>
                <a:cubicBezTo>
                  <a:pt x="278" y="80"/>
                  <a:pt x="279" y="80"/>
                  <a:pt x="281" y="80"/>
                </a:cubicBezTo>
                <a:cubicBezTo>
                  <a:pt x="282" y="79"/>
                  <a:pt x="282" y="79"/>
                  <a:pt x="287" y="80"/>
                </a:cubicBezTo>
                <a:moveTo>
                  <a:pt x="103" y="171"/>
                </a:moveTo>
                <a:cubicBezTo>
                  <a:pt x="104" y="170"/>
                  <a:pt x="104" y="170"/>
                  <a:pt x="104" y="170"/>
                </a:cubicBezTo>
                <a:cubicBezTo>
                  <a:pt x="104" y="169"/>
                  <a:pt x="104" y="169"/>
                  <a:pt x="104" y="168"/>
                </a:cubicBezTo>
                <a:cubicBezTo>
                  <a:pt x="104" y="168"/>
                  <a:pt x="104" y="168"/>
                  <a:pt x="104" y="168"/>
                </a:cubicBezTo>
                <a:cubicBezTo>
                  <a:pt x="103" y="168"/>
                  <a:pt x="103" y="164"/>
                  <a:pt x="103" y="164"/>
                </a:cubicBezTo>
                <a:cubicBezTo>
                  <a:pt x="103" y="163"/>
                  <a:pt x="103" y="163"/>
                  <a:pt x="101" y="162"/>
                </a:cubicBezTo>
                <a:cubicBezTo>
                  <a:pt x="101" y="162"/>
                  <a:pt x="101" y="162"/>
                  <a:pt x="101" y="161"/>
                </a:cubicBezTo>
                <a:cubicBezTo>
                  <a:pt x="104" y="158"/>
                  <a:pt x="104" y="158"/>
                  <a:pt x="104" y="158"/>
                </a:cubicBezTo>
                <a:cubicBezTo>
                  <a:pt x="105" y="157"/>
                  <a:pt x="106" y="157"/>
                  <a:pt x="106" y="157"/>
                </a:cubicBezTo>
                <a:cubicBezTo>
                  <a:pt x="108" y="155"/>
                  <a:pt x="108" y="154"/>
                  <a:pt x="108" y="153"/>
                </a:cubicBezTo>
                <a:cubicBezTo>
                  <a:pt x="108" y="152"/>
                  <a:pt x="108" y="152"/>
                  <a:pt x="108" y="152"/>
                </a:cubicBezTo>
                <a:cubicBezTo>
                  <a:pt x="108" y="152"/>
                  <a:pt x="106" y="153"/>
                  <a:pt x="106" y="153"/>
                </a:cubicBezTo>
                <a:cubicBezTo>
                  <a:pt x="104" y="155"/>
                  <a:pt x="104" y="157"/>
                  <a:pt x="102" y="158"/>
                </a:cubicBezTo>
                <a:cubicBezTo>
                  <a:pt x="99" y="162"/>
                  <a:pt x="95" y="165"/>
                  <a:pt x="92" y="168"/>
                </a:cubicBezTo>
                <a:cubicBezTo>
                  <a:pt x="90" y="170"/>
                  <a:pt x="90" y="170"/>
                  <a:pt x="88" y="174"/>
                </a:cubicBezTo>
                <a:cubicBezTo>
                  <a:pt x="90" y="175"/>
                  <a:pt x="92" y="175"/>
                  <a:pt x="94" y="175"/>
                </a:cubicBezTo>
                <a:cubicBezTo>
                  <a:pt x="95" y="175"/>
                  <a:pt x="95" y="175"/>
                  <a:pt x="95" y="177"/>
                </a:cubicBezTo>
                <a:cubicBezTo>
                  <a:pt x="94" y="180"/>
                  <a:pt x="95" y="181"/>
                  <a:pt x="95" y="182"/>
                </a:cubicBezTo>
                <a:cubicBezTo>
                  <a:pt x="96" y="181"/>
                  <a:pt x="96" y="181"/>
                  <a:pt x="96" y="181"/>
                </a:cubicBezTo>
                <a:cubicBezTo>
                  <a:pt x="97" y="181"/>
                  <a:pt x="97" y="180"/>
                  <a:pt x="99" y="176"/>
                </a:cubicBezTo>
                <a:cubicBezTo>
                  <a:pt x="101" y="173"/>
                  <a:pt x="101" y="173"/>
                  <a:pt x="103" y="171"/>
                </a:cubicBezTo>
                <a:moveTo>
                  <a:pt x="89" y="162"/>
                </a:moveTo>
                <a:cubicBezTo>
                  <a:pt x="89" y="162"/>
                  <a:pt x="89" y="162"/>
                  <a:pt x="89" y="162"/>
                </a:cubicBezTo>
                <a:cubicBezTo>
                  <a:pt x="89" y="162"/>
                  <a:pt x="89" y="161"/>
                  <a:pt x="88" y="161"/>
                </a:cubicBezTo>
                <a:cubicBezTo>
                  <a:pt x="88" y="161"/>
                  <a:pt x="88" y="161"/>
                  <a:pt x="88" y="161"/>
                </a:cubicBezTo>
                <a:cubicBezTo>
                  <a:pt x="88" y="160"/>
                  <a:pt x="88" y="160"/>
                  <a:pt x="88" y="159"/>
                </a:cubicBezTo>
                <a:cubicBezTo>
                  <a:pt x="88" y="158"/>
                  <a:pt x="88" y="158"/>
                  <a:pt x="88" y="158"/>
                </a:cubicBezTo>
                <a:cubicBezTo>
                  <a:pt x="88" y="158"/>
                  <a:pt x="88" y="158"/>
                  <a:pt x="88" y="158"/>
                </a:cubicBezTo>
                <a:cubicBezTo>
                  <a:pt x="87" y="158"/>
                  <a:pt x="87" y="159"/>
                  <a:pt x="86" y="159"/>
                </a:cubicBezTo>
                <a:cubicBezTo>
                  <a:pt x="86" y="159"/>
                  <a:pt x="86" y="160"/>
                  <a:pt x="86" y="160"/>
                </a:cubicBezTo>
                <a:cubicBezTo>
                  <a:pt x="86" y="161"/>
                  <a:pt x="86" y="161"/>
                  <a:pt x="86" y="162"/>
                </a:cubicBezTo>
                <a:cubicBezTo>
                  <a:pt x="85" y="165"/>
                  <a:pt x="85" y="165"/>
                  <a:pt x="85" y="165"/>
                </a:cubicBezTo>
                <a:cubicBezTo>
                  <a:pt x="85" y="166"/>
                  <a:pt x="85" y="166"/>
                  <a:pt x="89" y="162"/>
                </a:cubicBezTo>
                <a:moveTo>
                  <a:pt x="363" y="4"/>
                </a:moveTo>
                <a:cubicBezTo>
                  <a:pt x="363" y="3"/>
                  <a:pt x="363" y="3"/>
                  <a:pt x="363" y="3"/>
                </a:cubicBezTo>
                <a:cubicBezTo>
                  <a:pt x="363" y="3"/>
                  <a:pt x="363" y="3"/>
                  <a:pt x="362" y="3"/>
                </a:cubicBezTo>
                <a:cubicBezTo>
                  <a:pt x="362" y="3"/>
                  <a:pt x="362" y="3"/>
                  <a:pt x="362" y="3"/>
                </a:cubicBezTo>
                <a:cubicBezTo>
                  <a:pt x="362" y="3"/>
                  <a:pt x="362" y="3"/>
                  <a:pt x="362" y="3"/>
                </a:cubicBezTo>
                <a:cubicBezTo>
                  <a:pt x="362" y="3"/>
                  <a:pt x="362" y="3"/>
                  <a:pt x="362" y="3"/>
                </a:cubicBezTo>
                <a:cubicBezTo>
                  <a:pt x="362" y="3"/>
                  <a:pt x="362" y="3"/>
                  <a:pt x="362" y="3"/>
                </a:cubicBezTo>
                <a:cubicBezTo>
                  <a:pt x="362" y="3"/>
                  <a:pt x="362" y="3"/>
                  <a:pt x="362" y="3"/>
                </a:cubicBezTo>
                <a:cubicBezTo>
                  <a:pt x="362" y="3"/>
                  <a:pt x="362" y="3"/>
                  <a:pt x="362" y="3"/>
                </a:cubicBezTo>
                <a:cubicBezTo>
                  <a:pt x="362" y="3"/>
                  <a:pt x="362" y="3"/>
                  <a:pt x="362" y="3"/>
                </a:cubicBezTo>
                <a:cubicBezTo>
                  <a:pt x="362" y="3"/>
                  <a:pt x="362" y="3"/>
                  <a:pt x="362" y="3"/>
                </a:cubicBezTo>
                <a:cubicBezTo>
                  <a:pt x="362" y="3"/>
                  <a:pt x="362" y="3"/>
                  <a:pt x="361" y="3"/>
                </a:cubicBezTo>
                <a:cubicBezTo>
                  <a:pt x="361" y="3"/>
                  <a:pt x="356" y="4"/>
                  <a:pt x="354" y="4"/>
                </a:cubicBezTo>
                <a:cubicBezTo>
                  <a:pt x="354" y="4"/>
                  <a:pt x="354" y="4"/>
                  <a:pt x="354" y="4"/>
                </a:cubicBezTo>
                <a:cubicBezTo>
                  <a:pt x="354" y="4"/>
                  <a:pt x="354" y="4"/>
                  <a:pt x="354" y="4"/>
                </a:cubicBezTo>
                <a:cubicBezTo>
                  <a:pt x="354" y="4"/>
                  <a:pt x="354" y="4"/>
                  <a:pt x="354" y="4"/>
                </a:cubicBezTo>
                <a:cubicBezTo>
                  <a:pt x="354" y="4"/>
                  <a:pt x="354" y="4"/>
                  <a:pt x="354" y="4"/>
                </a:cubicBezTo>
                <a:cubicBezTo>
                  <a:pt x="354" y="4"/>
                  <a:pt x="354" y="4"/>
                  <a:pt x="354" y="4"/>
                </a:cubicBezTo>
                <a:cubicBezTo>
                  <a:pt x="354" y="4"/>
                  <a:pt x="354" y="4"/>
                  <a:pt x="354" y="4"/>
                </a:cubicBezTo>
                <a:cubicBezTo>
                  <a:pt x="354" y="4"/>
                  <a:pt x="354" y="4"/>
                  <a:pt x="354" y="4"/>
                </a:cubicBezTo>
                <a:cubicBezTo>
                  <a:pt x="354" y="4"/>
                  <a:pt x="354" y="4"/>
                  <a:pt x="353" y="4"/>
                </a:cubicBezTo>
                <a:cubicBezTo>
                  <a:pt x="351" y="5"/>
                  <a:pt x="349" y="5"/>
                  <a:pt x="348" y="6"/>
                </a:cubicBezTo>
                <a:cubicBezTo>
                  <a:pt x="350" y="5"/>
                  <a:pt x="352" y="5"/>
                  <a:pt x="354" y="4"/>
                </a:cubicBezTo>
                <a:cubicBezTo>
                  <a:pt x="354" y="4"/>
                  <a:pt x="355" y="4"/>
                  <a:pt x="355" y="4"/>
                </a:cubicBezTo>
                <a:cubicBezTo>
                  <a:pt x="358" y="3"/>
                  <a:pt x="358" y="3"/>
                  <a:pt x="360" y="3"/>
                </a:cubicBezTo>
                <a:cubicBezTo>
                  <a:pt x="359" y="3"/>
                  <a:pt x="359" y="3"/>
                  <a:pt x="359" y="3"/>
                </a:cubicBezTo>
                <a:cubicBezTo>
                  <a:pt x="357" y="3"/>
                  <a:pt x="354" y="3"/>
                  <a:pt x="352" y="4"/>
                </a:cubicBezTo>
                <a:cubicBezTo>
                  <a:pt x="354" y="3"/>
                  <a:pt x="354" y="3"/>
                  <a:pt x="355" y="3"/>
                </a:cubicBezTo>
                <a:cubicBezTo>
                  <a:pt x="355" y="3"/>
                  <a:pt x="355" y="3"/>
                  <a:pt x="356" y="3"/>
                </a:cubicBezTo>
                <a:cubicBezTo>
                  <a:pt x="357" y="3"/>
                  <a:pt x="357" y="3"/>
                  <a:pt x="357" y="3"/>
                </a:cubicBezTo>
                <a:cubicBezTo>
                  <a:pt x="357" y="3"/>
                  <a:pt x="357" y="3"/>
                  <a:pt x="357" y="3"/>
                </a:cubicBezTo>
                <a:cubicBezTo>
                  <a:pt x="357" y="3"/>
                  <a:pt x="356" y="3"/>
                  <a:pt x="356" y="3"/>
                </a:cubicBezTo>
                <a:cubicBezTo>
                  <a:pt x="355" y="3"/>
                  <a:pt x="355" y="3"/>
                  <a:pt x="354" y="3"/>
                </a:cubicBezTo>
                <a:cubicBezTo>
                  <a:pt x="354" y="3"/>
                  <a:pt x="353" y="3"/>
                  <a:pt x="352" y="3"/>
                </a:cubicBezTo>
                <a:cubicBezTo>
                  <a:pt x="352" y="3"/>
                  <a:pt x="352" y="3"/>
                  <a:pt x="352" y="3"/>
                </a:cubicBezTo>
                <a:cubicBezTo>
                  <a:pt x="352" y="3"/>
                  <a:pt x="352" y="3"/>
                  <a:pt x="352" y="3"/>
                </a:cubicBezTo>
                <a:cubicBezTo>
                  <a:pt x="352" y="3"/>
                  <a:pt x="352" y="3"/>
                  <a:pt x="352" y="3"/>
                </a:cubicBezTo>
                <a:cubicBezTo>
                  <a:pt x="352" y="3"/>
                  <a:pt x="352" y="3"/>
                  <a:pt x="352" y="3"/>
                </a:cubicBezTo>
                <a:cubicBezTo>
                  <a:pt x="352" y="3"/>
                  <a:pt x="352" y="3"/>
                  <a:pt x="352" y="3"/>
                </a:cubicBezTo>
                <a:cubicBezTo>
                  <a:pt x="352" y="3"/>
                  <a:pt x="352" y="3"/>
                  <a:pt x="352" y="3"/>
                </a:cubicBezTo>
                <a:cubicBezTo>
                  <a:pt x="352" y="3"/>
                  <a:pt x="352" y="3"/>
                  <a:pt x="352" y="3"/>
                </a:cubicBezTo>
                <a:cubicBezTo>
                  <a:pt x="352" y="3"/>
                  <a:pt x="352" y="3"/>
                  <a:pt x="351" y="3"/>
                </a:cubicBezTo>
                <a:cubicBezTo>
                  <a:pt x="351" y="3"/>
                  <a:pt x="351" y="3"/>
                  <a:pt x="351" y="3"/>
                </a:cubicBezTo>
                <a:cubicBezTo>
                  <a:pt x="351" y="3"/>
                  <a:pt x="351" y="3"/>
                  <a:pt x="351" y="3"/>
                </a:cubicBezTo>
                <a:cubicBezTo>
                  <a:pt x="351" y="3"/>
                  <a:pt x="351" y="3"/>
                  <a:pt x="351" y="3"/>
                </a:cubicBezTo>
                <a:cubicBezTo>
                  <a:pt x="351" y="3"/>
                  <a:pt x="351" y="3"/>
                  <a:pt x="351" y="3"/>
                </a:cubicBezTo>
                <a:cubicBezTo>
                  <a:pt x="351" y="3"/>
                  <a:pt x="351" y="3"/>
                  <a:pt x="351" y="3"/>
                </a:cubicBezTo>
                <a:cubicBezTo>
                  <a:pt x="351" y="3"/>
                  <a:pt x="351" y="3"/>
                  <a:pt x="351" y="3"/>
                </a:cubicBezTo>
                <a:cubicBezTo>
                  <a:pt x="351" y="3"/>
                  <a:pt x="351" y="3"/>
                  <a:pt x="351" y="3"/>
                </a:cubicBezTo>
                <a:cubicBezTo>
                  <a:pt x="351" y="3"/>
                  <a:pt x="351" y="3"/>
                  <a:pt x="351" y="3"/>
                </a:cubicBezTo>
                <a:cubicBezTo>
                  <a:pt x="351" y="3"/>
                  <a:pt x="350" y="3"/>
                  <a:pt x="350" y="3"/>
                </a:cubicBezTo>
                <a:cubicBezTo>
                  <a:pt x="351" y="3"/>
                  <a:pt x="353" y="2"/>
                  <a:pt x="355" y="2"/>
                </a:cubicBezTo>
                <a:cubicBezTo>
                  <a:pt x="356" y="2"/>
                  <a:pt x="356" y="2"/>
                  <a:pt x="358" y="2"/>
                </a:cubicBezTo>
                <a:cubicBezTo>
                  <a:pt x="359" y="2"/>
                  <a:pt x="359" y="2"/>
                  <a:pt x="359" y="2"/>
                </a:cubicBezTo>
                <a:cubicBezTo>
                  <a:pt x="359" y="2"/>
                  <a:pt x="360" y="2"/>
                  <a:pt x="361" y="2"/>
                </a:cubicBezTo>
                <a:cubicBezTo>
                  <a:pt x="362" y="2"/>
                  <a:pt x="362" y="2"/>
                  <a:pt x="364" y="2"/>
                </a:cubicBezTo>
                <a:cubicBezTo>
                  <a:pt x="364" y="2"/>
                  <a:pt x="365" y="2"/>
                  <a:pt x="365" y="1"/>
                </a:cubicBezTo>
                <a:cubicBezTo>
                  <a:pt x="365" y="1"/>
                  <a:pt x="365" y="1"/>
                  <a:pt x="365" y="1"/>
                </a:cubicBezTo>
                <a:cubicBezTo>
                  <a:pt x="365" y="1"/>
                  <a:pt x="365" y="1"/>
                  <a:pt x="365" y="1"/>
                </a:cubicBezTo>
                <a:cubicBezTo>
                  <a:pt x="366" y="1"/>
                  <a:pt x="366" y="1"/>
                  <a:pt x="366" y="1"/>
                </a:cubicBezTo>
                <a:cubicBezTo>
                  <a:pt x="366" y="1"/>
                  <a:pt x="366" y="1"/>
                  <a:pt x="366" y="1"/>
                </a:cubicBezTo>
                <a:cubicBezTo>
                  <a:pt x="366" y="1"/>
                  <a:pt x="365" y="1"/>
                  <a:pt x="366" y="1"/>
                </a:cubicBezTo>
                <a:cubicBezTo>
                  <a:pt x="366" y="1"/>
                  <a:pt x="366" y="1"/>
                  <a:pt x="366" y="1"/>
                </a:cubicBezTo>
                <a:cubicBezTo>
                  <a:pt x="365" y="1"/>
                  <a:pt x="365" y="1"/>
                  <a:pt x="365" y="1"/>
                </a:cubicBezTo>
                <a:cubicBezTo>
                  <a:pt x="365" y="1"/>
                  <a:pt x="365" y="1"/>
                  <a:pt x="365" y="1"/>
                </a:cubicBezTo>
                <a:cubicBezTo>
                  <a:pt x="365" y="1"/>
                  <a:pt x="365" y="1"/>
                  <a:pt x="365" y="1"/>
                </a:cubicBezTo>
                <a:cubicBezTo>
                  <a:pt x="364" y="1"/>
                  <a:pt x="364" y="1"/>
                  <a:pt x="364" y="1"/>
                </a:cubicBezTo>
                <a:cubicBezTo>
                  <a:pt x="363" y="1"/>
                  <a:pt x="363" y="1"/>
                  <a:pt x="363" y="1"/>
                </a:cubicBezTo>
                <a:cubicBezTo>
                  <a:pt x="364" y="1"/>
                  <a:pt x="364" y="1"/>
                  <a:pt x="364" y="1"/>
                </a:cubicBezTo>
                <a:cubicBezTo>
                  <a:pt x="364" y="1"/>
                  <a:pt x="364" y="1"/>
                  <a:pt x="365" y="1"/>
                </a:cubicBezTo>
                <a:cubicBezTo>
                  <a:pt x="365" y="1"/>
                  <a:pt x="366" y="1"/>
                  <a:pt x="366" y="1"/>
                </a:cubicBezTo>
                <a:cubicBezTo>
                  <a:pt x="367" y="1"/>
                  <a:pt x="367" y="1"/>
                  <a:pt x="368" y="1"/>
                </a:cubicBezTo>
                <a:cubicBezTo>
                  <a:pt x="369" y="1"/>
                  <a:pt x="370" y="0"/>
                  <a:pt x="370" y="0"/>
                </a:cubicBezTo>
                <a:cubicBezTo>
                  <a:pt x="370" y="0"/>
                  <a:pt x="370" y="0"/>
                  <a:pt x="370" y="0"/>
                </a:cubicBezTo>
                <a:cubicBezTo>
                  <a:pt x="370" y="0"/>
                  <a:pt x="370" y="0"/>
                  <a:pt x="370" y="0"/>
                </a:cubicBezTo>
                <a:cubicBezTo>
                  <a:pt x="370" y="0"/>
                  <a:pt x="370" y="0"/>
                  <a:pt x="369" y="0"/>
                </a:cubicBezTo>
                <a:cubicBezTo>
                  <a:pt x="369" y="0"/>
                  <a:pt x="368" y="0"/>
                  <a:pt x="367" y="0"/>
                </a:cubicBezTo>
                <a:cubicBezTo>
                  <a:pt x="367" y="0"/>
                  <a:pt x="367" y="0"/>
                  <a:pt x="367" y="0"/>
                </a:cubicBezTo>
                <a:cubicBezTo>
                  <a:pt x="367" y="0"/>
                  <a:pt x="367" y="0"/>
                  <a:pt x="367" y="0"/>
                </a:cubicBezTo>
                <a:cubicBezTo>
                  <a:pt x="365" y="0"/>
                  <a:pt x="363" y="1"/>
                  <a:pt x="362" y="1"/>
                </a:cubicBezTo>
                <a:cubicBezTo>
                  <a:pt x="361" y="1"/>
                  <a:pt x="361" y="1"/>
                  <a:pt x="362" y="0"/>
                </a:cubicBezTo>
                <a:cubicBezTo>
                  <a:pt x="362" y="0"/>
                  <a:pt x="363" y="0"/>
                  <a:pt x="363" y="0"/>
                </a:cubicBezTo>
                <a:cubicBezTo>
                  <a:pt x="363" y="0"/>
                  <a:pt x="362" y="0"/>
                  <a:pt x="361" y="0"/>
                </a:cubicBezTo>
                <a:cubicBezTo>
                  <a:pt x="361" y="0"/>
                  <a:pt x="361" y="0"/>
                  <a:pt x="361" y="0"/>
                </a:cubicBezTo>
                <a:cubicBezTo>
                  <a:pt x="360" y="0"/>
                  <a:pt x="360" y="0"/>
                  <a:pt x="360" y="0"/>
                </a:cubicBezTo>
                <a:cubicBezTo>
                  <a:pt x="360" y="0"/>
                  <a:pt x="360" y="0"/>
                  <a:pt x="360" y="0"/>
                </a:cubicBezTo>
                <a:cubicBezTo>
                  <a:pt x="359" y="0"/>
                  <a:pt x="359" y="1"/>
                  <a:pt x="358" y="1"/>
                </a:cubicBezTo>
                <a:cubicBezTo>
                  <a:pt x="357" y="1"/>
                  <a:pt x="357" y="1"/>
                  <a:pt x="357" y="1"/>
                </a:cubicBezTo>
                <a:cubicBezTo>
                  <a:pt x="357" y="1"/>
                  <a:pt x="357" y="1"/>
                  <a:pt x="357" y="1"/>
                </a:cubicBezTo>
                <a:cubicBezTo>
                  <a:pt x="357" y="1"/>
                  <a:pt x="357" y="1"/>
                  <a:pt x="357" y="1"/>
                </a:cubicBezTo>
                <a:cubicBezTo>
                  <a:pt x="356" y="1"/>
                  <a:pt x="356" y="1"/>
                  <a:pt x="356" y="1"/>
                </a:cubicBezTo>
                <a:cubicBezTo>
                  <a:pt x="356" y="1"/>
                  <a:pt x="356" y="1"/>
                  <a:pt x="356" y="1"/>
                </a:cubicBezTo>
                <a:cubicBezTo>
                  <a:pt x="355" y="1"/>
                  <a:pt x="354" y="1"/>
                  <a:pt x="353" y="1"/>
                </a:cubicBezTo>
                <a:cubicBezTo>
                  <a:pt x="353" y="1"/>
                  <a:pt x="353" y="1"/>
                  <a:pt x="353" y="1"/>
                </a:cubicBezTo>
                <a:cubicBezTo>
                  <a:pt x="354" y="1"/>
                  <a:pt x="354" y="1"/>
                  <a:pt x="354" y="1"/>
                </a:cubicBezTo>
                <a:cubicBezTo>
                  <a:pt x="354" y="1"/>
                  <a:pt x="354" y="1"/>
                  <a:pt x="354" y="1"/>
                </a:cubicBezTo>
                <a:cubicBezTo>
                  <a:pt x="354" y="1"/>
                  <a:pt x="354" y="1"/>
                  <a:pt x="354" y="1"/>
                </a:cubicBezTo>
                <a:cubicBezTo>
                  <a:pt x="354" y="1"/>
                  <a:pt x="354" y="1"/>
                  <a:pt x="354" y="1"/>
                </a:cubicBezTo>
                <a:cubicBezTo>
                  <a:pt x="354" y="1"/>
                  <a:pt x="354" y="1"/>
                  <a:pt x="354" y="1"/>
                </a:cubicBezTo>
                <a:cubicBezTo>
                  <a:pt x="355" y="1"/>
                  <a:pt x="355" y="1"/>
                  <a:pt x="355" y="1"/>
                </a:cubicBezTo>
                <a:cubicBezTo>
                  <a:pt x="355" y="1"/>
                  <a:pt x="355" y="1"/>
                  <a:pt x="355" y="1"/>
                </a:cubicBezTo>
                <a:cubicBezTo>
                  <a:pt x="355" y="1"/>
                  <a:pt x="355" y="1"/>
                  <a:pt x="355" y="1"/>
                </a:cubicBezTo>
                <a:cubicBezTo>
                  <a:pt x="355" y="1"/>
                  <a:pt x="355" y="1"/>
                  <a:pt x="355" y="1"/>
                </a:cubicBezTo>
                <a:cubicBezTo>
                  <a:pt x="355" y="1"/>
                  <a:pt x="355" y="1"/>
                  <a:pt x="355" y="1"/>
                </a:cubicBezTo>
                <a:cubicBezTo>
                  <a:pt x="355" y="1"/>
                  <a:pt x="355" y="1"/>
                  <a:pt x="355" y="1"/>
                </a:cubicBezTo>
                <a:cubicBezTo>
                  <a:pt x="355" y="1"/>
                  <a:pt x="355" y="1"/>
                  <a:pt x="355" y="1"/>
                </a:cubicBezTo>
                <a:cubicBezTo>
                  <a:pt x="354" y="1"/>
                  <a:pt x="354" y="1"/>
                  <a:pt x="354" y="1"/>
                </a:cubicBezTo>
                <a:cubicBezTo>
                  <a:pt x="352" y="1"/>
                  <a:pt x="352" y="1"/>
                  <a:pt x="352" y="1"/>
                </a:cubicBezTo>
                <a:cubicBezTo>
                  <a:pt x="352" y="1"/>
                  <a:pt x="352" y="1"/>
                  <a:pt x="352" y="1"/>
                </a:cubicBezTo>
                <a:cubicBezTo>
                  <a:pt x="351" y="1"/>
                  <a:pt x="351" y="1"/>
                  <a:pt x="351" y="1"/>
                </a:cubicBezTo>
                <a:cubicBezTo>
                  <a:pt x="351" y="1"/>
                  <a:pt x="351" y="1"/>
                  <a:pt x="351" y="1"/>
                </a:cubicBezTo>
                <a:cubicBezTo>
                  <a:pt x="350" y="1"/>
                  <a:pt x="350" y="1"/>
                  <a:pt x="350" y="1"/>
                </a:cubicBezTo>
                <a:cubicBezTo>
                  <a:pt x="350" y="2"/>
                  <a:pt x="350" y="2"/>
                  <a:pt x="350" y="2"/>
                </a:cubicBezTo>
                <a:cubicBezTo>
                  <a:pt x="350" y="2"/>
                  <a:pt x="350" y="2"/>
                  <a:pt x="350" y="2"/>
                </a:cubicBezTo>
                <a:cubicBezTo>
                  <a:pt x="350" y="2"/>
                  <a:pt x="350" y="2"/>
                  <a:pt x="350" y="2"/>
                </a:cubicBezTo>
                <a:cubicBezTo>
                  <a:pt x="350" y="2"/>
                  <a:pt x="350" y="2"/>
                  <a:pt x="350" y="2"/>
                </a:cubicBezTo>
                <a:cubicBezTo>
                  <a:pt x="349" y="2"/>
                  <a:pt x="349" y="2"/>
                  <a:pt x="349" y="2"/>
                </a:cubicBezTo>
                <a:cubicBezTo>
                  <a:pt x="348" y="2"/>
                  <a:pt x="348" y="2"/>
                  <a:pt x="348" y="2"/>
                </a:cubicBezTo>
                <a:cubicBezTo>
                  <a:pt x="347" y="2"/>
                  <a:pt x="347" y="2"/>
                  <a:pt x="347" y="2"/>
                </a:cubicBezTo>
                <a:cubicBezTo>
                  <a:pt x="347" y="2"/>
                  <a:pt x="347" y="2"/>
                  <a:pt x="347" y="2"/>
                </a:cubicBezTo>
                <a:cubicBezTo>
                  <a:pt x="346" y="2"/>
                  <a:pt x="346" y="2"/>
                  <a:pt x="346" y="2"/>
                </a:cubicBezTo>
                <a:cubicBezTo>
                  <a:pt x="344" y="2"/>
                  <a:pt x="344" y="2"/>
                  <a:pt x="344" y="2"/>
                </a:cubicBezTo>
                <a:cubicBezTo>
                  <a:pt x="345" y="2"/>
                  <a:pt x="345" y="2"/>
                  <a:pt x="345" y="2"/>
                </a:cubicBezTo>
                <a:cubicBezTo>
                  <a:pt x="345" y="2"/>
                  <a:pt x="345" y="2"/>
                  <a:pt x="345" y="2"/>
                </a:cubicBezTo>
                <a:cubicBezTo>
                  <a:pt x="345" y="2"/>
                  <a:pt x="345" y="2"/>
                  <a:pt x="345" y="2"/>
                </a:cubicBezTo>
                <a:cubicBezTo>
                  <a:pt x="346" y="2"/>
                  <a:pt x="346" y="2"/>
                  <a:pt x="346" y="2"/>
                </a:cubicBezTo>
                <a:cubicBezTo>
                  <a:pt x="346" y="2"/>
                  <a:pt x="346" y="2"/>
                  <a:pt x="346" y="2"/>
                </a:cubicBezTo>
                <a:cubicBezTo>
                  <a:pt x="346" y="2"/>
                  <a:pt x="346" y="2"/>
                  <a:pt x="346" y="2"/>
                </a:cubicBezTo>
                <a:cubicBezTo>
                  <a:pt x="346" y="2"/>
                  <a:pt x="347" y="2"/>
                  <a:pt x="347" y="2"/>
                </a:cubicBezTo>
                <a:cubicBezTo>
                  <a:pt x="347" y="2"/>
                  <a:pt x="347" y="2"/>
                  <a:pt x="347" y="2"/>
                </a:cubicBezTo>
                <a:cubicBezTo>
                  <a:pt x="348" y="2"/>
                  <a:pt x="348" y="2"/>
                  <a:pt x="348" y="2"/>
                </a:cubicBezTo>
                <a:cubicBezTo>
                  <a:pt x="348" y="2"/>
                  <a:pt x="348" y="2"/>
                  <a:pt x="348" y="2"/>
                </a:cubicBezTo>
                <a:cubicBezTo>
                  <a:pt x="349" y="2"/>
                  <a:pt x="349" y="2"/>
                  <a:pt x="349" y="2"/>
                </a:cubicBezTo>
                <a:cubicBezTo>
                  <a:pt x="349" y="2"/>
                  <a:pt x="349" y="2"/>
                  <a:pt x="349" y="2"/>
                </a:cubicBezTo>
                <a:cubicBezTo>
                  <a:pt x="350" y="1"/>
                  <a:pt x="350" y="1"/>
                  <a:pt x="350" y="1"/>
                </a:cubicBezTo>
                <a:cubicBezTo>
                  <a:pt x="350" y="1"/>
                  <a:pt x="350" y="1"/>
                  <a:pt x="350" y="1"/>
                </a:cubicBezTo>
                <a:cubicBezTo>
                  <a:pt x="350" y="1"/>
                  <a:pt x="350" y="1"/>
                  <a:pt x="350" y="1"/>
                </a:cubicBezTo>
                <a:cubicBezTo>
                  <a:pt x="350" y="1"/>
                  <a:pt x="350" y="1"/>
                  <a:pt x="350" y="1"/>
                </a:cubicBezTo>
                <a:cubicBezTo>
                  <a:pt x="350" y="1"/>
                  <a:pt x="350" y="1"/>
                  <a:pt x="350" y="1"/>
                </a:cubicBezTo>
                <a:cubicBezTo>
                  <a:pt x="350" y="1"/>
                  <a:pt x="350" y="1"/>
                  <a:pt x="350" y="1"/>
                </a:cubicBezTo>
                <a:cubicBezTo>
                  <a:pt x="351" y="1"/>
                  <a:pt x="351" y="1"/>
                  <a:pt x="351" y="1"/>
                </a:cubicBezTo>
                <a:cubicBezTo>
                  <a:pt x="351" y="1"/>
                  <a:pt x="350" y="1"/>
                  <a:pt x="350" y="1"/>
                </a:cubicBezTo>
                <a:cubicBezTo>
                  <a:pt x="349" y="1"/>
                  <a:pt x="348" y="1"/>
                  <a:pt x="348" y="2"/>
                </a:cubicBezTo>
                <a:cubicBezTo>
                  <a:pt x="348" y="2"/>
                  <a:pt x="348" y="2"/>
                  <a:pt x="348" y="2"/>
                </a:cubicBezTo>
                <a:cubicBezTo>
                  <a:pt x="347" y="2"/>
                  <a:pt x="347" y="2"/>
                  <a:pt x="347" y="2"/>
                </a:cubicBezTo>
                <a:cubicBezTo>
                  <a:pt x="346" y="2"/>
                  <a:pt x="346" y="2"/>
                  <a:pt x="346" y="2"/>
                </a:cubicBezTo>
                <a:cubicBezTo>
                  <a:pt x="346" y="2"/>
                  <a:pt x="346" y="2"/>
                  <a:pt x="346" y="2"/>
                </a:cubicBezTo>
                <a:cubicBezTo>
                  <a:pt x="345" y="2"/>
                  <a:pt x="345" y="2"/>
                  <a:pt x="345" y="2"/>
                </a:cubicBezTo>
                <a:cubicBezTo>
                  <a:pt x="345" y="2"/>
                  <a:pt x="344" y="2"/>
                  <a:pt x="344" y="2"/>
                </a:cubicBezTo>
                <a:cubicBezTo>
                  <a:pt x="343" y="2"/>
                  <a:pt x="343" y="2"/>
                  <a:pt x="343" y="2"/>
                </a:cubicBezTo>
                <a:cubicBezTo>
                  <a:pt x="343" y="2"/>
                  <a:pt x="342" y="2"/>
                  <a:pt x="341" y="2"/>
                </a:cubicBezTo>
                <a:cubicBezTo>
                  <a:pt x="341" y="3"/>
                  <a:pt x="341" y="3"/>
                  <a:pt x="341" y="3"/>
                </a:cubicBezTo>
                <a:cubicBezTo>
                  <a:pt x="341" y="3"/>
                  <a:pt x="341" y="3"/>
                  <a:pt x="341" y="3"/>
                </a:cubicBezTo>
                <a:cubicBezTo>
                  <a:pt x="341" y="3"/>
                  <a:pt x="341" y="3"/>
                  <a:pt x="341" y="3"/>
                </a:cubicBezTo>
                <a:cubicBezTo>
                  <a:pt x="341" y="3"/>
                  <a:pt x="341" y="3"/>
                  <a:pt x="341" y="3"/>
                </a:cubicBezTo>
                <a:cubicBezTo>
                  <a:pt x="341" y="2"/>
                  <a:pt x="341" y="2"/>
                  <a:pt x="341" y="2"/>
                </a:cubicBezTo>
                <a:cubicBezTo>
                  <a:pt x="341" y="2"/>
                  <a:pt x="341" y="2"/>
                  <a:pt x="341" y="2"/>
                </a:cubicBezTo>
                <a:cubicBezTo>
                  <a:pt x="342" y="2"/>
                  <a:pt x="342" y="2"/>
                  <a:pt x="342" y="2"/>
                </a:cubicBezTo>
                <a:cubicBezTo>
                  <a:pt x="342" y="2"/>
                  <a:pt x="342" y="2"/>
                  <a:pt x="342" y="2"/>
                </a:cubicBezTo>
                <a:cubicBezTo>
                  <a:pt x="343" y="2"/>
                  <a:pt x="343" y="2"/>
                  <a:pt x="343" y="2"/>
                </a:cubicBezTo>
                <a:cubicBezTo>
                  <a:pt x="343" y="2"/>
                  <a:pt x="343" y="2"/>
                  <a:pt x="343" y="2"/>
                </a:cubicBezTo>
                <a:cubicBezTo>
                  <a:pt x="344" y="2"/>
                  <a:pt x="344" y="2"/>
                  <a:pt x="344" y="2"/>
                </a:cubicBezTo>
                <a:cubicBezTo>
                  <a:pt x="345" y="2"/>
                  <a:pt x="345" y="2"/>
                  <a:pt x="345" y="2"/>
                </a:cubicBezTo>
                <a:cubicBezTo>
                  <a:pt x="345" y="2"/>
                  <a:pt x="345" y="2"/>
                  <a:pt x="345" y="2"/>
                </a:cubicBezTo>
                <a:cubicBezTo>
                  <a:pt x="346" y="2"/>
                  <a:pt x="346" y="2"/>
                  <a:pt x="346" y="2"/>
                </a:cubicBezTo>
                <a:cubicBezTo>
                  <a:pt x="346" y="2"/>
                  <a:pt x="346" y="2"/>
                  <a:pt x="346" y="2"/>
                </a:cubicBezTo>
                <a:cubicBezTo>
                  <a:pt x="346" y="2"/>
                  <a:pt x="346" y="2"/>
                  <a:pt x="346" y="2"/>
                </a:cubicBezTo>
                <a:cubicBezTo>
                  <a:pt x="347" y="1"/>
                  <a:pt x="347" y="1"/>
                  <a:pt x="347" y="1"/>
                </a:cubicBezTo>
                <a:cubicBezTo>
                  <a:pt x="348" y="1"/>
                  <a:pt x="348" y="1"/>
                  <a:pt x="348" y="1"/>
                </a:cubicBezTo>
                <a:cubicBezTo>
                  <a:pt x="348" y="1"/>
                  <a:pt x="348" y="1"/>
                  <a:pt x="348" y="1"/>
                </a:cubicBezTo>
                <a:cubicBezTo>
                  <a:pt x="349" y="1"/>
                  <a:pt x="349" y="1"/>
                  <a:pt x="349" y="1"/>
                </a:cubicBezTo>
                <a:cubicBezTo>
                  <a:pt x="349" y="1"/>
                  <a:pt x="349" y="1"/>
                  <a:pt x="349" y="1"/>
                </a:cubicBezTo>
                <a:cubicBezTo>
                  <a:pt x="348" y="1"/>
                  <a:pt x="348" y="1"/>
                  <a:pt x="348" y="1"/>
                </a:cubicBezTo>
                <a:cubicBezTo>
                  <a:pt x="348" y="1"/>
                  <a:pt x="348" y="1"/>
                  <a:pt x="346" y="1"/>
                </a:cubicBezTo>
                <a:cubicBezTo>
                  <a:pt x="345" y="2"/>
                  <a:pt x="344" y="2"/>
                  <a:pt x="343" y="2"/>
                </a:cubicBezTo>
                <a:cubicBezTo>
                  <a:pt x="342" y="2"/>
                  <a:pt x="342" y="2"/>
                  <a:pt x="342" y="2"/>
                </a:cubicBezTo>
                <a:cubicBezTo>
                  <a:pt x="342" y="2"/>
                  <a:pt x="342" y="2"/>
                  <a:pt x="342" y="2"/>
                </a:cubicBezTo>
                <a:cubicBezTo>
                  <a:pt x="341" y="2"/>
                  <a:pt x="341" y="2"/>
                  <a:pt x="341" y="2"/>
                </a:cubicBezTo>
                <a:cubicBezTo>
                  <a:pt x="340" y="2"/>
                  <a:pt x="339" y="2"/>
                  <a:pt x="338" y="3"/>
                </a:cubicBezTo>
                <a:cubicBezTo>
                  <a:pt x="338" y="3"/>
                  <a:pt x="338" y="3"/>
                  <a:pt x="338" y="3"/>
                </a:cubicBezTo>
                <a:cubicBezTo>
                  <a:pt x="337" y="3"/>
                  <a:pt x="337" y="3"/>
                  <a:pt x="337" y="3"/>
                </a:cubicBezTo>
                <a:cubicBezTo>
                  <a:pt x="338" y="2"/>
                  <a:pt x="338" y="2"/>
                  <a:pt x="338" y="2"/>
                </a:cubicBezTo>
                <a:cubicBezTo>
                  <a:pt x="339" y="2"/>
                  <a:pt x="339" y="2"/>
                  <a:pt x="339" y="2"/>
                </a:cubicBezTo>
                <a:cubicBezTo>
                  <a:pt x="339" y="2"/>
                  <a:pt x="340" y="2"/>
                  <a:pt x="340" y="2"/>
                </a:cubicBezTo>
                <a:cubicBezTo>
                  <a:pt x="341" y="2"/>
                  <a:pt x="341" y="2"/>
                  <a:pt x="342" y="2"/>
                </a:cubicBezTo>
                <a:cubicBezTo>
                  <a:pt x="343" y="2"/>
                  <a:pt x="343" y="2"/>
                  <a:pt x="343" y="2"/>
                </a:cubicBezTo>
                <a:cubicBezTo>
                  <a:pt x="343" y="2"/>
                  <a:pt x="343" y="2"/>
                  <a:pt x="343" y="2"/>
                </a:cubicBezTo>
                <a:cubicBezTo>
                  <a:pt x="344" y="2"/>
                  <a:pt x="344" y="2"/>
                  <a:pt x="344" y="2"/>
                </a:cubicBezTo>
                <a:cubicBezTo>
                  <a:pt x="344" y="2"/>
                  <a:pt x="344" y="2"/>
                  <a:pt x="344" y="2"/>
                </a:cubicBezTo>
                <a:cubicBezTo>
                  <a:pt x="345" y="2"/>
                  <a:pt x="345" y="2"/>
                  <a:pt x="345" y="2"/>
                </a:cubicBezTo>
                <a:cubicBezTo>
                  <a:pt x="346" y="2"/>
                  <a:pt x="346" y="2"/>
                  <a:pt x="346" y="2"/>
                </a:cubicBezTo>
                <a:cubicBezTo>
                  <a:pt x="346" y="1"/>
                  <a:pt x="346" y="1"/>
                  <a:pt x="346" y="1"/>
                </a:cubicBezTo>
                <a:cubicBezTo>
                  <a:pt x="347" y="1"/>
                  <a:pt x="347" y="1"/>
                  <a:pt x="348" y="1"/>
                </a:cubicBezTo>
                <a:cubicBezTo>
                  <a:pt x="348" y="1"/>
                  <a:pt x="348" y="1"/>
                  <a:pt x="348" y="1"/>
                </a:cubicBezTo>
                <a:cubicBezTo>
                  <a:pt x="349" y="1"/>
                  <a:pt x="349" y="1"/>
                  <a:pt x="349" y="1"/>
                </a:cubicBezTo>
                <a:cubicBezTo>
                  <a:pt x="349" y="1"/>
                  <a:pt x="349" y="1"/>
                  <a:pt x="349" y="1"/>
                </a:cubicBezTo>
                <a:cubicBezTo>
                  <a:pt x="349" y="1"/>
                  <a:pt x="349" y="1"/>
                  <a:pt x="349" y="1"/>
                </a:cubicBezTo>
                <a:cubicBezTo>
                  <a:pt x="349" y="1"/>
                  <a:pt x="349" y="1"/>
                  <a:pt x="349" y="1"/>
                </a:cubicBezTo>
                <a:cubicBezTo>
                  <a:pt x="348" y="1"/>
                  <a:pt x="348" y="1"/>
                  <a:pt x="348" y="1"/>
                </a:cubicBezTo>
                <a:cubicBezTo>
                  <a:pt x="347" y="1"/>
                  <a:pt x="347" y="1"/>
                  <a:pt x="347" y="1"/>
                </a:cubicBezTo>
                <a:cubicBezTo>
                  <a:pt x="347" y="1"/>
                  <a:pt x="347" y="1"/>
                  <a:pt x="347" y="1"/>
                </a:cubicBezTo>
                <a:cubicBezTo>
                  <a:pt x="346" y="1"/>
                  <a:pt x="346" y="1"/>
                  <a:pt x="346" y="1"/>
                </a:cubicBezTo>
                <a:cubicBezTo>
                  <a:pt x="346" y="1"/>
                  <a:pt x="346" y="1"/>
                  <a:pt x="346" y="1"/>
                </a:cubicBezTo>
                <a:cubicBezTo>
                  <a:pt x="346" y="1"/>
                  <a:pt x="346" y="1"/>
                  <a:pt x="346" y="1"/>
                </a:cubicBezTo>
                <a:cubicBezTo>
                  <a:pt x="346" y="1"/>
                  <a:pt x="346" y="1"/>
                  <a:pt x="346" y="1"/>
                </a:cubicBezTo>
                <a:cubicBezTo>
                  <a:pt x="345" y="1"/>
                  <a:pt x="345" y="1"/>
                  <a:pt x="345" y="1"/>
                </a:cubicBezTo>
                <a:cubicBezTo>
                  <a:pt x="345" y="1"/>
                  <a:pt x="345" y="1"/>
                  <a:pt x="345" y="1"/>
                </a:cubicBezTo>
                <a:cubicBezTo>
                  <a:pt x="345" y="1"/>
                  <a:pt x="345" y="1"/>
                  <a:pt x="345" y="1"/>
                </a:cubicBezTo>
                <a:cubicBezTo>
                  <a:pt x="345" y="1"/>
                  <a:pt x="345" y="1"/>
                  <a:pt x="345" y="1"/>
                </a:cubicBezTo>
                <a:cubicBezTo>
                  <a:pt x="345" y="1"/>
                  <a:pt x="345" y="1"/>
                  <a:pt x="345" y="1"/>
                </a:cubicBezTo>
                <a:cubicBezTo>
                  <a:pt x="344" y="1"/>
                  <a:pt x="344" y="1"/>
                  <a:pt x="344" y="1"/>
                </a:cubicBezTo>
                <a:cubicBezTo>
                  <a:pt x="344" y="1"/>
                  <a:pt x="344" y="1"/>
                  <a:pt x="344" y="1"/>
                </a:cubicBezTo>
                <a:cubicBezTo>
                  <a:pt x="343" y="1"/>
                  <a:pt x="343" y="1"/>
                  <a:pt x="343" y="1"/>
                </a:cubicBezTo>
                <a:cubicBezTo>
                  <a:pt x="343" y="1"/>
                  <a:pt x="343" y="1"/>
                  <a:pt x="343" y="1"/>
                </a:cubicBezTo>
                <a:cubicBezTo>
                  <a:pt x="343" y="2"/>
                  <a:pt x="343" y="2"/>
                  <a:pt x="343" y="2"/>
                </a:cubicBezTo>
                <a:cubicBezTo>
                  <a:pt x="342" y="2"/>
                  <a:pt x="342" y="2"/>
                  <a:pt x="342" y="2"/>
                </a:cubicBezTo>
                <a:cubicBezTo>
                  <a:pt x="341" y="2"/>
                  <a:pt x="341" y="2"/>
                  <a:pt x="341" y="2"/>
                </a:cubicBezTo>
                <a:cubicBezTo>
                  <a:pt x="341" y="2"/>
                  <a:pt x="341" y="2"/>
                  <a:pt x="341" y="2"/>
                </a:cubicBezTo>
                <a:cubicBezTo>
                  <a:pt x="341" y="2"/>
                  <a:pt x="341" y="2"/>
                  <a:pt x="341" y="2"/>
                </a:cubicBezTo>
                <a:cubicBezTo>
                  <a:pt x="341" y="2"/>
                  <a:pt x="341" y="2"/>
                  <a:pt x="341" y="2"/>
                </a:cubicBezTo>
                <a:cubicBezTo>
                  <a:pt x="341" y="2"/>
                  <a:pt x="341" y="2"/>
                  <a:pt x="341" y="2"/>
                </a:cubicBezTo>
                <a:cubicBezTo>
                  <a:pt x="341" y="2"/>
                  <a:pt x="341" y="2"/>
                  <a:pt x="341" y="2"/>
                </a:cubicBezTo>
                <a:cubicBezTo>
                  <a:pt x="341" y="2"/>
                  <a:pt x="341" y="2"/>
                  <a:pt x="341" y="2"/>
                </a:cubicBezTo>
                <a:cubicBezTo>
                  <a:pt x="341" y="2"/>
                  <a:pt x="341" y="2"/>
                  <a:pt x="341" y="2"/>
                </a:cubicBezTo>
                <a:cubicBezTo>
                  <a:pt x="341" y="2"/>
                  <a:pt x="341" y="2"/>
                  <a:pt x="341" y="2"/>
                </a:cubicBezTo>
                <a:cubicBezTo>
                  <a:pt x="341" y="2"/>
                  <a:pt x="341" y="2"/>
                  <a:pt x="341" y="2"/>
                </a:cubicBezTo>
                <a:cubicBezTo>
                  <a:pt x="341" y="2"/>
                  <a:pt x="341" y="2"/>
                  <a:pt x="341" y="2"/>
                </a:cubicBezTo>
                <a:cubicBezTo>
                  <a:pt x="341" y="2"/>
                  <a:pt x="341" y="2"/>
                  <a:pt x="341" y="2"/>
                </a:cubicBezTo>
                <a:cubicBezTo>
                  <a:pt x="340" y="2"/>
                  <a:pt x="340" y="2"/>
                  <a:pt x="340" y="2"/>
                </a:cubicBezTo>
                <a:cubicBezTo>
                  <a:pt x="340" y="2"/>
                  <a:pt x="340" y="2"/>
                  <a:pt x="340" y="2"/>
                </a:cubicBezTo>
                <a:cubicBezTo>
                  <a:pt x="339" y="2"/>
                  <a:pt x="339" y="2"/>
                  <a:pt x="339" y="2"/>
                </a:cubicBezTo>
                <a:cubicBezTo>
                  <a:pt x="338" y="2"/>
                  <a:pt x="338" y="2"/>
                  <a:pt x="338" y="2"/>
                </a:cubicBezTo>
                <a:cubicBezTo>
                  <a:pt x="338" y="2"/>
                  <a:pt x="338" y="2"/>
                  <a:pt x="338" y="2"/>
                </a:cubicBezTo>
                <a:cubicBezTo>
                  <a:pt x="338" y="2"/>
                  <a:pt x="338" y="2"/>
                  <a:pt x="338" y="2"/>
                </a:cubicBezTo>
                <a:cubicBezTo>
                  <a:pt x="338" y="2"/>
                  <a:pt x="338" y="2"/>
                  <a:pt x="338" y="2"/>
                </a:cubicBezTo>
                <a:cubicBezTo>
                  <a:pt x="338" y="2"/>
                  <a:pt x="338" y="2"/>
                  <a:pt x="338" y="2"/>
                </a:cubicBezTo>
                <a:cubicBezTo>
                  <a:pt x="338" y="2"/>
                  <a:pt x="338" y="2"/>
                  <a:pt x="338" y="2"/>
                </a:cubicBezTo>
                <a:cubicBezTo>
                  <a:pt x="338" y="2"/>
                  <a:pt x="338" y="2"/>
                  <a:pt x="338" y="2"/>
                </a:cubicBezTo>
                <a:cubicBezTo>
                  <a:pt x="338" y="2"/>
                  <a:pt x="338" y="2"/>
                  <a:pt x="338" y="2"/>
                </a:cubicBezTo>
                <a:cubicBezTo>
                  <a:pt x="338" y="2"/>
                  <a:pt x="338" y="2"/>
                  <a:pt x="338" y="2"/>
                </a:cubicBezTo>
                <a:cubicBezTo>
                  <a:pt x="338" y="2"/>
                  <a:pt x="338" y="2"/>
                  <a:pt x="338" y="2"/>
                </a:cubicBezTo>
                <a:cubicBezTo>
                  <a:pt x="338" y="2"/>
                  <a:pt x="338" y="2"/>
                  <a:pt x="338" y="2"/>
                </a:cubicBezTo>
                <a:cubicBezTo>
                  <a:pt x="338" y="2"/>
                  <a:pt x="338" y="2"/>
                  <a:pt x="338" y="2"/>
                </a:cubicBezTo>
                <a:cubicBezTo>
                  <a:pt x="337" y="2"/>
                  <a:pt x="337" y="2"/>
                  <a:pt x="337" y="2"/>
                </a:cubicBezTo>
                <a:cubicBezTo>
                  <a:pt x="336" y="2"/>
                  <a:pt x="336" y="2"/>
                  <a:pt x="336" y="2"/>
                </a:cubicBezTo>
                <a:cubicBezTo>
                  <a:pt x="335" y="3"/>
                  <a:pt x="335" y="3"/>
                  <a:pt x="335" y="3"/>
                </a:cubicBezTo>
                <a:cubicBezTo>
                  <a:pt x="335" y="3"/>
                  <a:pt x="335" y="3"/>
                  <a:pt x="335" y="3"/>
                </a:cubicBezTo>
                <a:cubicBezTo>
                  <a:pt x="335" y="3"/>
                  <a:pt x="335" y="3"/>
                  <a:pt x="335" y="3"/>
                </a:cubicBezTo>
                <a:cubicBezTo>
                  <a:pt x="335" y="3"/>
                  <a:pt x="335" y="3"/>
                  <a:pt x="335" y="3"/>
                </a:cubicBezTo>
                <a:cubicBezTo>
                  <a:pt x="335" y="3"/>
                  <a:pt x="335" y="3"/>
                  <a:pt x="335" y="3"/>
                </a:cubicBezTo>
                <a:cubicBezTo>
                  <a:pt x="336" y="3"/>
                  <a:pt x="336" y="3"/>
                  <a:pt x="336" y="3"/>
                </a:cubicBezTo>
                <a:cubicBezTo>
                  <a:pt x="336" y="2"/>
                  <a:pt x="336" y="2"/>
                  <a:pt x="336" y="2"/>
                </a:cubicBezTo>
                <a:cubicBezTo>
                  <a:pt x="336" y="2"/>
                  <a:pt x="336" y="2"/>
                  <a:pt x="336" y="2"/>
                </a:cubicBezTo>
                <a:cubicBezTo>
                  <a:pt x="337" y="2"/>
                  <a:pt x="337" y="2"/>
                  <a:pt x="337" y="2"/>
                </a:cubicBezTo>
                <a:cubicBezTo>
                  <a:pt x="337" y="2"/>
                  <a:pt x="337" y="2"/>
                  <a:pt x="337" y="2"/>
                </a:cubicBezTo>
                <a:cubicBezTo>
                  <a:pt x="337" y="2"/>
                  <a:pt x="337" y="2"/>
                  <a:pt x="337" y="2"/>
                </a:cubicBezTo>
                <a:cubicBezTo>
                  <a:pt x="337" y="2"/>
                  <a:pt x="337" y="2"/>
                  <a:pt x="337" y="2"/>
                </a:cubicBezTo>
                <a:cubicBezTo>
                  <a:pt x="338" y="2"/>
                  <a:pt x="338" y="2"/>
                  <a:pt x="338" y="2"/>
                </a:cubicBezTo>
                <a:cubicBezTo>
                  <a:pt x="339" y="2"/>
                  <a:pt x="339" y="2"/>
                  <a:pt x="339" y="2"/>
                </a:cubicBezTo>
                <a:cubicBezTo>
                  <a:pt x="340" y="2"/>
                  <a:pt x="340" y="2"/>
                  <a:pt x="340" y="2"/>
                </a:cubicBezTo>
                <a:cubicBezTo>
                  <a:pt x="340" y="2"/>
                  <a:pt x="340" y="2"/>
                  <a:pt x="340" y="2"/>
                </a:cubicBezTo>
                <a:cubicBezTo>
                  <a:pt x="341" y="2"/>
                  <a:pt x="341" y="2"/>
                  <a:pt x="341" y="2"/>
                </a:cubicBezTo>
                <a:cubicBezTo>
                  <a:pt x="341" y="2"/>
                  <a:pt x="341" y="2"/>
                  <a:pt x="341" y="2"/>
                </a:cubicBezTo>
                <a:cubicBezTo>
                  <a:pt x="341" y="2"/>
                  <a:pt x="341" y="2"/>
                  <a:pt x="341" y="2"/>
                </a:cubicBezTo>
                <a:cubicBezTo>
                  <a:pt x="340" y="2"/>
                  <a:pt x="340" y="2"/>
                  <a:pt x="340" y="2"/>
                </a:cubicBezTo>
                <a:cubicBezTo>
                  <a:pt x="340" y="2"/>
                  <a:pt x="340" y="2"/>
                  <a:pt x="340" y="2"/>
                </a:cubicBezTo>
                <a:cubicBezTo>
                  <a:pt x="339" y="2"/>
                  <a:pt x="339" y="2"/>
                  <a:pt x="339" y="2"/>
                </a:cubicBezTo>
                <a:cubicBezTo>
                  <a:pt x="339" y="2"/>
                  <a:pt x="339" y="2"/>
                  <a:pt x="339" y="2"/>
                </a:cubicBezTo>
                <a:cubicBezTo>
                  <a:pt x="338" y="2"/>
                  <a:pt x="338" y="2"/>
                  <a:pt x="338" y="2"/>
                </a:cubicBezTo>
                <a:cubicBezTo>
                  <a:pt x="337" y="2"/>
                  <a:pt x="336" y="2"/>
                  <a:pt x="336" y="2"/>
                </a:cubicBezTo>
                <a:cubicBezTo>
                  <a:pt x="335" y="2"/>
                  <a:pt x="335" y="2"/>
                  <a:pt x="335" y="2"/>
                </a:cubicBezTo>
                <a:cubicBezTo>
                  <a:pt x="335" y="2"/>
                  <a:pt x="335" y="2"/>
                  <a:pt x="335" y="2"/>
                </a:cubicBezTo>
                <a:cubicBezTo>
                  <a:pt x="334" y="2"/>
                  <a:pt x="334" y="2"/>
                  <a:pt x="334" y="2"/>
                </a:cubicBezTo>
                <a:cubicBezTo>
                  <a:pt x="332" y="3"/>
                  <a:pt x="331" y="3"/>
                  <a:pt x="329" y="3"/>
                </a:cubicBezTo>
                <a:cubicBezTo>
                  <a:pt x="329" y="3"/>
                  <a:pt x="329" y="3"/>
                  <a:pt x="329" y="3"/>
                </a:cubicBezTo>
                <a:cubicBezTo>
                  <a:pt x="330" y="3"/>
                  <a:pt x="330" y="3"/>
                  <a:pt x="330" y="3"/>
                </a:cubicBezTo>
                <a:cubicBezTo>
                  <a:pt x="330" y="3"/>
                  <a:pt x="330" y="3"/>
                  <a:pt x="330" y="3"/>
                </a:cubicBezTo>
                <a:cubicBezTo>
                  <a:pt x="330" y="3"/>
                  <a:pt x="330" y="3"/>
                  <a:pt x="330" y="3"/>
                </a:cubicBezTo>
                <a:cubicBezTo>
                  <a:pt x="330" y="3"/>
                  <a:pt x="329" y="3"/>
                  <a:pt x="328" y="3"/>
                </a:cubicBezTo>
                <a:cubicBezTo>
                  <a:pt x="327" y="3"/>
                  <a:pt x="326" y="3"/>
                  <a:pt x="325" y="3"/>
                </a:cubicBezTo>
                <a:cubicBezTo>
                  <a:pt x="325" y="3"/>
                  <a:pt x="324" y="4"/>
                  <a:pt x="323" y="4"/>
                </a:cubicBezTo>
                <a:cubicBezTo>
                  <a:pt x="323" y="4"/>
                  <a:pt x="323" y="4"/>
                  <a:pt x="323" y="4"/>
                </a:cubicBezTo>
                <a:cubicBezTo>
                  <a:pt x="323" y="4"/>
                  <a:pt x="323" y="4"/>
                  <a:pt x="323" y="4"/>
                </a:cubicBezTo>
                <a:cubicBezTo>
                  <a:pt x="323" y="4"/>
                  <a:pt x="323" y="4"/>
                  <a:pt x="323" y="4"/>
                </a:cubicBezTo>
                <a:cubicBezTo>
                  <a:pt x="322" y="4"/>
                  <a:pt x="322" y="4"/>
                  <a:pt x="322" y="4"/>
                </a:cubicBezTo>
                <a:cubicBezTo>
                  <a:pt x="322" y="4"/>
                  <a:pt x="322" y="4"/>
                  <a:pt x="322" y="4"/>
                </a:cubicBezTo>
                <a:cubicBezTo>
                  <a:pt x="322" y="4"/>
                  <a:pt x="322" y="4"/>
                  <a:pt x="322" y="4"/>
                </a:cubicBezTo>
                <a:cubicBezTo>
                  <a:pt x="321" y="4"/>
                  <a:pt x="321" y="4"/>
                  <a:pt x="321" y="4"/>
                </a:cubicBezTo>
                <a:cubicBezTo>
                  <a:pt x="321" y="4"/>
                  <a:pt x="321" y="4"/>
                  <a:pt x="321" y="4"/>
                </a:cubicBezTo>
                <a:cubicBezTo>
                  <a:pt x="320" y="4"/>
                  <a:pt x="320" y="4"/>
                  <a:pt x="320" y="4"/>
                </a:cubicBezTo>
                <a:cubicBezTo>
                  <a:pt x="320" y="4"/>
                  <a:pt x="320" y="4"/>
                  <a:pt x="320" y="4"/>
                </a:cubicBezTo>
                <a:cubicBezTo>
                  <a:pt x="320" y="4"/>
                  <a:pt x="320" y="4"/>
                  <a:pt x="320" y="4"/>
                </a:cubicBezTo>
                <a:cubicBezTo>
                  <a:pt x="319" y="4"/>
                  <a:pt x="319" y="4"/>
                  <a:pt x="319" y="4"/>
                </a:cubicBezTo>
                <a:cubicBezTo>
                  <a:pt x="319" y="4"/>
                  <a:pt x="318" y="4"/>
                  <a:pt x="317" y="5"/>
                </a:cubicBezTo>
                <a:cubicBezTo>
                  <a:pt x="317" y="5"/>
                  <a:pt x="317" y="5"/>
                  <a:pt x="317" y="5"/>
                </a:cubicBezTo>
                <a:cubicBezTo>
                  <a:pt x="316" y="5"/>
                  <a:pt x="315" y="5"/>
                  <a:pt x="315" y="5"/>
                </a:cubicBezTo>
                <a:cubicBezTo>
                  <a:pt x="315" y="5"/>
                  <a:pt x="315" y="5"/>
                  <a:pt x="314" y="5"/>
                </a:cubicBezTo>
                <a:cubicBezTo>
                  <a:pt x="314" y="5"/>
                  <a:pt x="314" y="5"/>
                  <a:pt x="314" y="5"/>
                </a:cubicBezTo>
                <a:cubicBezTo>
                  <a:pt x="313" y="5"/>
                  <a:pt x="313" y="5"/>
                  <a:pt x="313" y="5"/>
                </a:cubicBezTo>
                <a:cubicBezTo>
                  <a:pt x="313" y="5"/>
                  <a:pt x="313" y="5"/>
                  <a:pt x="314" y="5"/>
                </a:cubicBezTo>
                <a:cubicBezTo>
                  <a:pt x="314" y="5"/>
                  <a:pt x="314" y="5"/>
                  <a:pt x="314" y="5"/>
                </a:cubicBezTo>
                <a:cubicBezTo>
                  <a:pt x="315" y="5"/>
                  <a:pt x="315" y="5"/>
                  <a:pt x="315" y="5"/>
                </a:cubicBezTo>
                <a:cubicBezTo>
                  <a:pt x="314" y="5"/>
                  <a:pt x="313" y="6"/>
                  <a:pt x="312" y="6"/>
                </a:cubicBezTo>
                <a:cubicBezTo>
                  <a:pt x="311" y="6"/>
                  <a:pt x="311" y="6"/>
                  <a:pt x="311" y="6"/>
                </a:cubicBezTo>
                <a:cubicBezTo>
                  <a:pt x="311" y="6"/>
                  <a:pt x="311" y="6"/>
                  <a:pt x="311" y="6"/>
                </a:cubicBezTo>
                <a:cubicBezTo>
                  <a:pt x="310" y="6"/>
                  <a:pt x="310" y="6"/>
                  <a:pt x="310" y="6"/>
                </a:cubicBezTo>
                <a:cubicBezTo>
                  <a:pt x="309" y="6"/>
                  <a:pt x="308" y="6"/>
                  <a:pt x="307" y="7"/>
                </a:cubicBezTo>
                <a:cubicBezTo>
                  <a:pt x="306" y="7"/>
                  <a:pt x="305" y="7"/>
                  <a:pt x="305" y="7"/>
                </a:cubicBezTo>
                <a:cubicBezTo>
                  <a:pt x="304" y="7"/>
                  <a:pt x="304" y="7"/>
                  <a:pt x="304" y="7"/>
                </a:cubicBezTo>
                <a:cubicBezTo>
                  <a:pt x="303" y="7"/>
                  <a:pt x="303" y="7"/>
                  <a:pt x="303" y="7"/>
                </a:cubicBezTo>
                <a:cubicBezTo>
                  <a:pt x="303" y="7"/>
                  <a:pt x="303" y="7"/>
                  <a:pt x="303" y="7"/>
                </a:cubicBezTo>
                <a:cubicBezTo>
                  <a:pt x="303" y="7"/>
                  <a:pt x="303" y="7"/>
                  <a:pt x="303" y="7"/>
                </a:cubicBezTo>
                <a:cubicBezTo>
                  <a:pt x="302" y="8"/>
                  <a:pt x="302" y="8"/>
                  <a:pt x="302" y="8"/>
                </a:cubicBezTo>
                <a:cubicBezTo>
                  <a:pt x="302" y="8"/>
                  <a:pt x="302" y="8"/>
                  <a:pt x="302" y="8"/>
                </a:cubicBezTo>
                <a:cubicBezTo>
                  <a:pt x="302" y="7"/>
                  <a:pt x="302" y="7"/>
                  <a:pt x="302" y="7"/>
                </a:cubicBezTo>
                <a:cubicBezTo>
                  <a:pt x="302" y="7"/>
                  <a:pt x="302" y="7"/>
                  <a:pt x="302" y="7"/>
                </a:cubicBezTo>
                <a:cubicBezTo>
                  <a:pt x="301" y="8"/>
                  <a:pt x="301" y="8"/>
                  <a:pt x="301" y="8"/>
                </a:cubicBezTo>
                <a:cubicBezTo>
                  <a:pt x="300" y="8"/>
                  <a:pt x="300" y="8"/>
                  <a:pt x="300" y="8"/>
                </a:cubicBezTo>
                <a:cubicBezTo>
                  <a:pt x="300" y="8"/>
                  <a:pt x="300" y="8"/>
                  <a:pt x="299" y="8"/>
                </a:cubicBezTo>
                <a:cubicBezTo>
                  <a:pt x="299" y="8"/>
                  <a:pt x="298" y="8"/>
                  <a:pt x="298" y="8"/>
                </a:cubicBezTo>
                <a:cubicBezTo>
                  <a:pt x="298" y="8"/>
                  <a:pt x="298" y="8"/>
                  <a:pt x="298" y="8"/>
                </a:cubicBezTo>
                <a:cubicBezTo>
                  <a:pt x="298" y="8"/>
                  <a:pt x="298" y="8"/>
                  <a:pt x="297" y="8"/>
                </a:cubicBezTo>
                <a:cubicBezTo>
                  <a:pt x="296" y="8"/>
                  <a:pt x="296" y="8"/>
                  <a:pt x="296" y="8"/>
                </a:cubicBezTo>
                <a:cubicBezTo>
                  <a:pt x="295" y="8"/>
                  <a:pt x="295" y="8"/>
                  <a:pt x="295" y="8"/>
                </a:cubicBezTo>
                <a:cubicBezTo>
                  <a:pt x="295" y="8"/>
                  <a:pt x="295" y="8"/>
                  <a:pt x="295" y="8"/>
                </a:cubicBezTo>
                <a:cubicBezTo>
                  <a:pt x="295" y="9"/>
                  <a:pt x="295" y="9"/>
                  <a:pt x="295" y="9"/>
                </a:cubicBezTo>
                <a:cubicBezTo>
                  <a:pt x="294" y="9"/>
                  <a:pt x="294" y="9"/>
                  <a:pt x="294" y="9"/>
                </a:cubicBezTo>
                <a:cubicBezTo>
                  <a:pt x="294" y="9"/>
                  <a:pt x="294" y="9"/>
                  <a:pt x="294" y="9"/>
                </a:cubicBezTo>
                <a:cubicBezTo>
                  <a:pt x="293" y="9"/>
                  <a:pt x="293" y="9"/>
                  <a:pt x="293" y="9"/>
                </a:cubicBezTo>
                <a:cubicBezTo>
                  <a:pt x="292" y="9"/>
                  <a:pt x="292" y="9"/>
                  <a:pt x="292" y="9"/>
                </a:cubicBezTo>
                <a:cubicBezTo>
                  <a:pt x="292" y="9"/>
                  <a:pt x="292" y="9"/>
                  <a:pt x="292" y="9"/>
                </a:cubicBezTo>
                <a:cubicBezTo>
                  <a:pt x="292" y="9"/>
                  <a:pt x="292" y="9"/>
                  <a:pt x="292" y="9"/>
                </a:cubicBezTo>
                <a:cubicBezTo>
                  <a:pt x="289" y="10"/>
                  <a:pt x="287" y="11"/>
                  <a:pt x="284" y="11"/>
                </a:cubicBezTo>
                <a:cubicBezTo>
                  <a:pt x="284" y="11"/>
                  <a:pt x="284" y="11"/>
                  <a:pt x="284" y="11"/>
                </a:cubicBezTo>
                <a:cubicBezTo>
                  <a:pt x="283" y="12"/>
                  <a:pt x="283" y="12"/>
                  <a:pt x="283" y="12"/>
                </a:cubicBezTo>
                <a:cubicBezTo>
                  <a:pt x="283" y="12"/>
                  <a:pt x="283" y="12"/>
                  <a:pt x="283" y="12"/>
                </a:cubicBezTo>
                <a:cubicBezTo>
                  <a:pt x="282" y="12"/>
                  <a:pt x="282" y="12"/>
                  <a:pt x="282" y="12"/>
                </a:cubicBezTo>
                <a:cubicBezTo>
                  <a:pt x="282" y="12"/>
                  <a:pt x="282" y="12"/>
                  <a:pt x="282" y="12"/>
                </a:cubicBezTo>
                <a:cubicBezTo>
                  <a:pt x="283" y="12"/>
                  <a:pt x="283" y="12"/>
                  <a:pt x="283" y="12"/>
                </a:cubicBezTo>
                <a:cubicBezTo>
                  <a:pt x="284" y="12"/>
                  <a:pt x="284" y="12"/>
                  <a:pt x="284" y="12"/>
                </a:cubicBezTo>
                <a:cubicBezTo>
                  <a:pt x="284" y="12"/>
                  <a:pt x="284" y="12"/>
                  <a:pt x="285" y="12"/>
                </a:cubicBezTo>
                <a:cubicBezTo>
                  <a:pt x="285" y="12"/>
                  <a:pt x="285" y="12"/>
                  <a:pt x="285" y="12"/>
                </a:cubicBezTo>
                <a:cubicBezTo>
                  <a:pt x="285" y="12"/>
                  <a:pt x="285" y="12"/>
                  <a:pt x="285" y="12"/>
                </a:cubicBezTo>
                <a:cubicBezTo>
                  <a:pt x="284" y="12"/>
                  <a:pt x="283" y="12"/>
                  <a:pt x="282" y="13"/>
                </a:cubicBezTo>
                <a:cubicBezTo>
                  <a:pt x="282" y="13"/>
                  <a:pt x="282" y="13"/>
                  <a:pt x="281" y="13"/>
                </a:cubicBezTo>
                <a:cubicBezTo>
                  <a:pt x="281" y="13"/>
                  <a:pt x="281" y="13"/>
                  <a:pt x="281" y="13"/>
                </a:cubicBezTo>
                <a:cubicBezTo>
                  <a:pt x="280" y="13"/>
                  <a:pt x="280" y="13"/>
                  <a:pt x="279" y="13"/>
                </a:cubicBezTo>
                <a:cubicBezTo>
                  <a:pt x="279" y="13"/>
                  <a:pt x="279" y="13"/>
                  <a:pt x="279" y="13"/>
                </a:cubicBezTo>
                <a:cubicBezTo>
                  <a:pt x="279" y="13"/>
                  <a:pt x="279" y="13"/>
                  <a:pt x="279" y="13"/>
                </a:cubicBezTo>
                <a:cubicBezTo>
                  <a:pt x="279" y="13"/>
                  <a:pt x="279" y="13"/>
                  <a:pt x="279" y="13"/>
                </a:cubicBezTo>
                <a:cubicBezTo>
                  <a:pt x="279" y="13"/>
                  <a:pt x="279" y="13"/>
                  <a:pt x="279" y="13"/>
                </a:cubicBezTo>
                <a:cubicBezTo>
                  <a:pt x="280" y="13"/>
                  <a:pt x="280" y="13"/>
                  <a:pt x="280" y="13"/>
                </a:cubicBezTo>
                <a:cubicBezTo>
                  <a:pt x="280" y="13"/>
                  <a:pt x="280" y="13"/>
                  <a:pt x="280" y="13"/>
                </a:cubicBezTo>
                <a:cubicBezTo>
                  <a:pt x="280" y="13"/>
                  <a:pt x="280" y="13"/>
                  <a:pt x="280" y="13"/>
                </a:cubicBezTo>
                <a:cubicBezTo>
                  <a:pt x="280" y="13"/>
                  <a:pt x="280" y="13"/>
                  <a:pt x="280" y="13"/>
                </a:cubicBezTo>
                <a:cubicBezTo>
                  <a:pt x="280" y="13"/>
                  <a:pt x="280" y="13"/>
                  <a:pt x="280" y="13"/>
                </a:cubicBezTo>
                <a:cubicBezTo>
                  <a:pt x="280" y="13"/>
                  <a:pt x="280" y="13"/>
                  <a:pt x="280" y="13"/>
                </a:cubicBezTo>
                <a:cubicBezTo>
                  <a:pt x="280" y="13"/>
                  <a:pt x="280" y="13"/>
                  <a:pt x="280" y="13"/>
                </a:cubicBezTo>
                <a:cubicBezTo>
                  <a:pt x="280" y="13"/>
                  <a:pt x="280" y="13"/>
                  <a:pt x="280" y="13"/>
                </a:cubicBezTo>
                <a:cubicBezTo>
                  <a:pt x="280" y="13"/>
                  <a:pt x="280" y="13"/>
                  <a:pt x="280" y="13"/>
                </a:cubicBezTo>
                <a:cubicBezTo>
                  <a:pt x="280" y="13"/>
                  <a:pt x="280" y="13"/>
                  <a:pt x="280" y="13"/>
                </a:cubicBezTo>
                <a:cubicBezTo>
                  <a:pt x="279" y="13"/>
                  <a:pt x="279" y="13"/>
                  <a:pt x="279" y="13"/>
                </a:cubicBezTo>
                <a:cubicBezTo>
                  <a:pt x="278" y="13"/>
                  <a:pt x="278" y="13"/>
                  <a:pt x="278" y="13"/>
                </a:cubicBezTo>
                <a:cubicBezTo>
                  <a:pt x="278" y="13"/>
                  <a:pt x="278" y="13"/>
                  <a:pt x="278" y="13"/>
                </a:cubicBezTo>
                <a:cubicBezTo>
                  <a:pt x="279" y="13"/>
                  <a:pt x="279" y="13"/>
                  <a:pt x="279" y="13"/>
                </a:cubicBezTo>
                <a:cubicBezTo>
                  <a:pt x="279" y="13"/>
                  <a:pt x="279" y="13"/>
                  <a:pt x="279" y="13"/>
                </a:cubicBezTo>
                <a:cubicBezTo>
                  <a:pt x="278" y="13"/>
                  <a:pt x="278" y="13"/>
                  <a:pt x="277" y="13"/>
                </a:cubicBezTo>
                <a:cubicBezTo>
                  <a:pt x="277" y="13"/>
                  <a:pt x="277" y="13"/>
                  <a:pt x="277" y="13"/>
                </a:cubicBezTo>
                <a:cubicBezTo>
                  <a:pt x="276" y="14"/>
                  <a:pt x="275" y="14"/>
                  <a:pt x="274" y="14"/>
                </a:cubicBezTo>
                <a:cubicBezTo>
                  <a:pt x="274" y="14"/>
                  <a:pt x="274" y="14"/>
                  <a:pt x="274" y="14"/>
                </a:cubicBezTo>
                <a:cubicBezTo>
                  <a:pt x="273" y="15"/>
                  <a:pt x="273" y="15"/>
                  <a:pt x="271" y="15"/>
                </a:cubicBezTo>
                <a:cubicBezTo>
                  <a:pt x="271" y="16"/>
                  <a:pt x="271" y="16"/>
                  <a:pt x="271" y="16"/>
                </a:cubicBezTo>
                <a:cubicBezTo>
                  <a:pt x="270" y="16"/>
                  <a:pt x="270" y="16"/>
                  <a:pt x="270" y="16"/>
                </a:cubicBezTo>
                <a:cubicBezTo>
                  <a:pt x="270" y="16"/>
                  <a:pt x="270" y="16"/>
                  <a:pt x="270" y="16"/>
                </a:cubicBezTo>
                <a:cubicBezTo>
                  <a:pt x="269" y="16"/>
                  <a:pt x="269" y="16"/>
                  <a:pt x="269" y="16"/>
                </a:cubicBezTo>
                <a:cubicBezTo>
                  <a:pt x="269" y="16"/>
                  <a:pt x="269" y="16"/>
                  <a:pt x="269" y="16"/>
                </a:cubicBezTo>
                <a:cubicBezTo>
                  <a:pt x="268" y="16"/>
                  <a:pt x="268" y="16"/>
                  <a:pt x="268" y="16"/>
                </a:cubicBezTo>
                <a:cubicBezTo>
                  <a:pt x="268" y="17"/>
                  <a:pt x="268" y="17"/>
                  <a:pt x="268" y="17"/>
                </a:cubicBezTo>
                <a:cubicBezTo>
                  <a:pt x="267" y="17"/>
                  <a:pt x="267" y="17"/>
                  <a:pt x="267" y="17"/>
                </a:cubicBezTo>
                <a:cubicBezTo>
                  <a:pt x="267" y="17"/>
                  <a:pt x="267" y="17"/>
                  <a:pt x="267" y="17"/>
                </a:cubicBezTo>
                <a:cubicBezTo>
                  <a:pt x="267" y="17"/>
                  <a:pt x="267" y="17"/>
                  <a:pt x="267" y="17"/>
                </a:cubicBezTo>
                <a:cubicBezTo>
                  <a:pt x="266" y="17"/>
                  <a:pt x="266" y="17"/>
                  <a:pt x="266" y="17"/>
                </a:cubicBezTo>
                <a:cubicBezTo>
                  <a:pt x="266" y="17"/>
                  <a:pt x="266" y="17"/>
                  <a:pt x="266" y="17"/>
                </a:cubicBezTo>
                <a:cubicBezTo>
                  <a:pt x="266" y="17"/>
                  <a:pt x="266" y="17"/>
                  <a:pt x="266" y="17"/>
                </a:cubicBezTo>
                <a:cubicBezTo>
                  <a:pt x="265" y="18"/>
                  <a:pt x="265" y="18"/>
                  <a:pt x="265" y="18"/>
                </a:cubicBezTo>
                <a:cubicBezTo>
                  <a:pt x="265" y="18"/>
                  <a:pt x="265" y="18"/>
                  <a:pt x="265" y="18"/>
                </a:cubicBezTo>
                <a:cubicBezTo>
                  <a:pt x="265" y="18"/>
                  <a:pt x="265" y="18"/>
                  <a:pt x="265" y="18"/>
                </a:cubicBezTo>
                <a:cubicBezTo>
                  <a:pt x="265" y="18"/>
                  <a:pt x="265" y="18"/>
                  <a:pt x="265" y="18"/>
                </a:cubicBezTo>
                <a:cubicBezTo>
                  <a:pt x="265" y="18"/>
                  <a:pt x="265" y="18"/>
                  <a:pt x="265" y="18"/>
                </a:cubicBezTo>
                <a:cubicBezTo>
                  <a:pt x="266" y="18"/>
                  <a:pt x="266" y="18"/>
                  <a:pt x="266" y="18"/>
                </a:cubicBezTo>
                <a:cubicBezTo>
                  <a:pt x="266" y="17"/>
                  <a:pt x="267" y="17"/>
                  <a:pt x="268" y="17"/>
                </a:cubicBezTo>
                <a:cubicBezTo>
                  <a:pt x="268" y="17"/>
                  <a:pt x="268" y="17"/>
                  <a:pt x="268" y="17"/>
                </a:cubicBezTo>
                <a:cubicBezTo>
                  <a:pt x="268" y="17"/>
                  <a:pt x="268" y="17"/>
                  <a:pt x="268" y="17"/>
                </a:cubicBezTo>
                <a:cubicBezTo>
                  <a:pt x="268" y="17"/>
                  <a:pt x="268" y="17"/>
                  <a:pt x="268" y="17"/>
                </a:cubicBezTo>
                <a:cubicBezTo>
                  <a:pt x="268" y="17"/>
                  <a:pt x="268" y="17"/>
                  <a:pt x="268" y="17"/>
                </a:cubicBezTo>
                <a:cubicBezTo>
                  <a:pt x="268" y="17"/>
                  <a:pt x="268" y="17"/>
                  <a:pt x="268" y="17"/>
                </a:cubicBezTo>
                <a:cubicBezTo>
                  <a:pt x="268" y="17"/>
                  <a:pt x="268" y="17"/>
                  <a:pt x="269" y="17"/>
                </a:cubicBezTo>
                <a:cubicBezTo>
                  <a:pt x="269" y="17"/>
                  <a:pt x="269" y="17"/>
                  <a:pt x="269" y="17"/>
                </a:cubicBezTo>
                <a:cubicBezTo>
                  <a:pt x="269" y="17"/>
                  <a:pt x="269" y="17"/>
                  <a:pt x="269" y="17"/>
                </a:cubicBezTo>
                <a:cubicBezTo>
                  <a:pt x="269" y="17"/>
                  <a:pt x="269" y="17"/>
                  <a:pt x="269" y="17"/>
                </a:cubicBezTo>
                <a:cubicBezTo>
                  <a:pt x="269" y="17"/>
                  <a:pt x="269" y="17"/>
                  <a:pt x="269" y="17"/>
                </a:cubicBezTo>
                <a:cubicBezTo>
                  <a:pt x="270" y="17"/>
                  <a:pt x="270" y="17"/>
                  <a:pt x="270" y="17"/>
                </a:cubicBezTo>
                <a:cubicBezTo>
                  <a:pt x="270" y="17"/>
                  <a:pt x="270" y="17"/>
                  <a:pt x="270" y="17"/>
                </a:cubicBezTo>
                <a:cubicBezTo>
                  <a:pt x="270" y="17"/>
                  <a:pt x="270" y="17"/>
                  <a:pt x="270" y="17"/>
                </a:cubicBezTo>
                <a:cubicBezTo>
                  <a:pt x="270" y="17"/>
                  <a:pt x="270" y="17"/>
                  <a:pt x="270" y="17"/>
                </a:cubicBezTo>
                <a:cubicBezTo>
                  <a:pt x="270" y="17"/>
                  <a:pt x="270" y="17"/>
                  <a:pt x="270" y="17"/>
                </a:cubicBezTo>
                <a:cubicBezTo>
                  <a:pt x="270" y="17"/>
                  <a:pt x="270" y="17"/>
                  <a:pt x="270" y="17"/>
                </a:cubicBezTo>
                <a:cubicBezTo>
                  <a:pt x="270" y="17"/>
                  <a:pt x="270" y="17"/>
                  <a:pt x="270" y="17"/>
                </a:cubicBezTo>
                <a:cubicBezTo>
                  <a:pt x="270" y="17"/>
                  <a:pt x="270" y="17"/>
                  <a:pt x="270" y="17"/>
                </a:cubicBezTo>
                <a:cubicBezTo>
                  <a:pt x="270" y="17"/>
                  <a:pt x="270" y="17"/>
                  <a:pt x="270" y="17"/>
                </a:cubicBezTo>
                <a:cubicBezTo>
                  <a:pt x="270" y="17"/>
                  <a:pt x="270" y="17"/>
                  <a:pt x="270" y="17"/>
                </a:cubicBezTo>
                <a:cubicBezTo>
                  <a:pt x="270" y="17"/>
                  <a:pt x="270" y="17"/>
                  <a:pt x="270" y="17"/>
                </a:cubicBezTo>
                <a:cubicBezTo>
                  <a:pt x="270" y="17"/>
                  <a:pt x="270" y="17"/>
                  <a:pt x="270" y="17"/>
                </a:cubicBezTo>
                <a:cubicBezTo>
                  <a:pt x="270" y="17"/>
                  <a:pt x="270" y="17"/>
                  <a:pt x="270" y="17"/>
                </a:cubicBezTo>
                <a:cubicBezTo>
                  <a:pt x="270" y="17"/>
                  <a:pt x="270" y="17"/>
                  <a:pt x="270" y="17"/>
                </a:cubicBezTo>
                <a:cubicBezTo>
                  <a:pt x="270" y="17"/>
                  <a:pt x="270" y="17"/>
                  <a:pt x="270" y="17"/>
                </a:cubicBezTo>
                <a:cubicBezTo>
                  <a:pt x="270" y="17"/>
                  <a:pt x="270" y="17"/>
                  <a:pt x="270" y="17"/>
                </a:cubicBezTo>
                <a:cubicBezTo>
                  <a:pt x="270" y="17"/>
                  <a:pt x="270" y="17"/>
                  <a:pt x="270" y="17"/>
                </a:cubicBezTo>
                <a:cubicBezTo>
                  <a:pt x="270" y="17"/>
                  <a:pt x="270" y="17"/>
                  <a:pt x="270" y="17"/>
                </a:cubicBezTo>
                <a:cubicBezTo>
                  <a:pt x="271" y="17"/>
                  <a:pt x="271" y="17"/>
                  <a:pt x="271" y="17"/>
                </a:cubicBezTo>
                <a:cubicBezTo>
                  <a:pt x="271" y="17"/>
                  <a:pt x="271" y="17"/>
                  <a:pt x="271" y="17"/>
                </a:cubicBezTo>
                <a:cubicBezTo>
                  <a:pt x="272" y="16"/>
                  <a:pt x="272" y="16"/>
                  <a:pt x="272" y="16"/>
                </a:cubicBezTo>
                <a:cubicBezTo>
                  <a:pt x="271" y="17"/>
                  <a:pt x="271" y="17"/>
                  <a:pt x="271" y="17"/>
                </a:cubicBezTo>
                <a:cubicBezTo>
                  <a:pt x="271" y="17"/>
                  <a:pt x="271" y="17"/>
                  <a:pt x="271" y="17"/>
                </a:cubicBezTo>
                <a:cubicBezTo>
                  <a:pt x="271" y="17"/>
                  <a:pt x="271" y="17"/>
                  <a:pt x="271" y="17"/>
                </a:cubicBezTo>
                <a:cubicBezTo>
                  <a:pt x="271" y="17"/>
                  <a:pt x="271" y="17"/>
                  <a:pt x="271" y="17"/>
                </a:cubicBezTo>
                <a:cubicBezTo>
                  <a:pt x="271" y="18"/>
                  <a:pt x="271" y="18"/>
                  <a:pt x="271" y="18"/>
                </a:cubicBezTo>
                <a:cubicBezTo>
                  <a:pt x="270" y="18"/>
                  <a:pt x="270" y="18"/>
                  <a:pt x="270" y="18"/>
                </a:cubicBezTo>
                <a:cubicBezTo>
                  <a:pt x="270" y="18"/>
                  <a:pt x="270" y="18"/>
                  <a:pt x="270" y="18"/>
                </a:cubicBezTo>
                <a:cubicBezTo>
                  <a:pt x="270" y="18"/>
                  <a:pt x="270" y="18"/>
                  <a:pt x="270" y="18"/>
                </a:cubicBezTo>
                <a:cubicBezTo>
                  <a:pt x="270" y="18"/>
                  <a:pt x="270" y="18"/>
                  <a:pt x="270" y="18"/>
                </a:cubicBezTo>
                <a:cubicBezTo>
                  <a:pt x="270" y="18"/>
                  <a:pt x="270" y="18"/>
                  <a:pt x="270" y="18"/>
                </a:cubicBezTo>
                <a:cubicBezTo>
                  <a:pt x="270" y="18"/>
                  <a:pt x="270" y="18"/>
                  <a:pt x="270" y="18"/>
                </a:cubicBezTo>
                <a:cubicBezTo>
                  <a:pt x="269" y="19"/>
                  <a:pt x="269" y="19"/>
                  <a:pt x="269" y="19"/>
                </a:cubicBezTo>
                <a:cubicBezTo>
                  <a:pt x="270" y="19"/>
                  <a:pt x="270" y="19"/>
                  <a:pt x="270" y="19"/>
                </a:cubicBezTo>
                <a:cubicBezTo>
                  <a:pt x="270" y="19"/>
                  <a:pt x="270" y="19"/>
                  <a:pt x="270" y="19"/>
                </a:cubicBezTo>
                <a:cubicBezTo>
                  <a:pt x="268" y="19"/>
                  <a:pt x="268" y="19"/>
                  <a:pt x="268" y="19"/>
                </a:cubicBezTo>
                <a:cubicBezTo>
                  <a:pt x="268" y="19"/>
                  <a:pt x="268" y="19"/>
                  <a:pt x="268" y="19"/>
                </a:cubicBezTo>
                <a:cubicBezTo>
                  <a:pt x="268" y="20"/>
                  <a:pt x="268" y="20"/>
                  <a:pt x="268" y="20"/>
                </a:cubicBezTo>
                <a:cubicBezTo>
                  <a:pt x="267" y="20"/>
                  <a:pt x="267" y="20"/>
                  <a:pt x="267" y="20"/>
                </a:cubicBezTo>
                <a:cubicBezTo>
                  <a:pt x="266" y="21"/>
                  <a:pt x="264" y="21"/>
                  <a:pt x="263" y="22"/>
                </a:cubicBezTo>
                <a:cubicBezTo>
                  <a:pt x="262" y="22"/>
                  <a:pt x="262" y="22"/>
                  <a:pt x="262" y="22"/>
                </a:cubicBezTo>
                <a:cubicBezTo>
                  <a:pt x="262" y="22"/>
                  <a:pt x="262" y="22"/>
                  <a:pt x="262" y="22"/>
                </a:cubicBezTo>
                <a:cubicBezTo>
                  <a:pt x="261" y="22"/>
                  <a:pt x="261" y="22"/>
                  <a:pt x="261" y="22"/>
                </a:cubicBezTo>
                <a:cubicBezTo>
                  <a:pt x="261" y="22"/>
                  <a:pt x="261" y="22"/>
                  <a:pt x="261" y="22"/>
                </a:cubicBezTo>
                <a:cubicBezTo>
                  <a:pt x="261" y="22"/>
                  <a:pt x="261" y="22"/>
                  <a:pt x="261" y="22"/>
                </a:cubicBezTo>
                <a:cubicBezTo>
                  <a:pt x="261" y="23"/>
                  <a:pt x="261" y="23"/>
                  <a:pt x="261" y="23"/>
                </a:cubicBezTo>
                <a:cubicBezTo>
                  <a:pt x="261" y="23"/>
                  <a:pt x="261" y="23"/>
                  <a:pt x="261" y="23"/>
                </a:cubicBezTo>
                <a:cubicBezTo>
                  <a:pt x="261" y="23"/>
                  <a:pt x="261" y="23"/>
                  <a:pt x="261" y="23"/>
                </a:cubicBezTo>
                <a:cubicBezTo>
                  <a:pt x="260" y="23"/>
                  <a:pt x="260" y="23"/>
                  <a:pt x="259" y="24"/>
                </a:cubicBezTo>
                <a:cubicBezTo>
                  <a:pt x="259" y="24"/>
                  <a:pt x="259" y="24"/>
                  <a:pt x="259" y="24"/>
                </a:cubicBezTo>
                <a:cubicBezTo>
                  <a:pt x="259" y="24"/>
                  <a:pt x="258" y="24"/>
                  <a:pt x="258" y="24"/>
                </a:cubicBezTo>
                <a:cubicBezTo>
                  <a:pt x="257" y="25"/>
                  <a:pt x="257" y="25"/>
                  <a:pt x="257" y="25"/>
                </a:cubicBezTo>
                <a:cubicBezTo>
                  <a:pt x="257" y="25"/>
                  <a:pt x="257" y="25"/>
                  <a:pt x="257" y="25"/>
                </a:cubicBezTo>
                <a:cubicBezTo>
                  <a:pt x="256" y="25"/>
                  <a:pt x="256" y="25"/>
                  <a:pt x="256" y="25"/>
                </a:cubicBezTo>
                <a:cubicBezTo>
                  <a:pt x="256" y="26"/>
                  <a:pt x="255" y="26"/>
                  <a:pt x="254" y="26"/>
                </a:cubicBezTo>
                <a:cubicBezTo>
                  <a:pt x="254" y="27"/>
                  <a:pt x="253" y="27"/>
                  <a:pt x="252" y="27"/>
                </a:cubicBezTo>
                <a:cubicBezTo>
                  <a:pt x="252" y="28"/>
                  <a:pt x="252" y="28"/>
                  <a:pt x="252" y="28"/>
                </a:cubicBezTo>
                <a:cubicBezTo>
                  <a:pt x="251" y="28"/>
                  <a:pt x="251" y="28"/>
                  <a:pt x="251" y="28"/>
                </a:cubicBezTo>
                <a:cubicBezTo>
                  <a:pt x="251" y="28"/>
                  <a:pt x="251" y="28"/>
                  <a:pt x="250" y="29"/>
                </a:cubicBezTo>
                <a:cubicBezTo>
                  <a:pt x="249" y="29"/>
                  <a:pt x="249" y="29"/>
                  <a:pt x="247" y="30"/>
                </a:cubicBezTo>
                <a:cubicBezTo>
                  <a:pt x="246" y="31"/>
                  <a:pt x="245" y="31"/>
                  <a:pt x="244" y="32"/>
                </a:cubicBezTo>
                <a:cubicBezTo>
                  <a:pt x="243" y="32"/>
                  <a:pt x="242" y="32"/>
                  <a:pt x="242" y="33"/>
                </a:cubicBezTo>
                <a:cubicBezTo>
                  <a:pt x="242" y="33"/>
                  <a:pt x="242" y="33"/>
                  <a:pt x="242" y="33"/>
                </a:cubicBezTo>
                <a:cubicBezTo>
                  <a:pt x="242" y="33"/>
                  <a:pt x="241" y="33"/>
                  <a:pt x="240" y="34"/>
                </a:cubicBezTo>
                <a:cubicBezTo>
                  <a:pt x="239" y="34"/>
                  <a:pt x="239" y="34"/>
                  <a:pt x="239" y="34"/>
                </a:cubicBezTo>
                <a:cubicBezTo>
                  <a:pt x="238" y="35"/>
                  <a:pt x="237" y="35"/>
                  <a:pt x="235" y="36"/>
                </a:cubicBezTo>
                <a:cubicBezTo>
                  <a:pt x="235" y="36"/>
                  <a:pt x="235" y="36"/>
                  <a:pt x="235" y="36"/>
                </a:cubicBezTo>
                <a:cubicBezTo>
                  <a:pt x="234" y="36"/>
                  <a:pt x="233" y="37"/>
                  <a:pt x="233" y="37"/>
                </a:cubicBezTo>
                <a:cubicBezTo>
                  <a:pt x="232" y="38"/>
                  <a:pt x="232" y="38"/>
                  <a:pt x="232" y="38"/>
                </a:cubicBezTo>
                <a:cubicBezTo>
                  <a:pt x="232" y="38"/>
                  <a:pt x="232" y="38"/>
                  <a:pt x="232" y="38"/>
                </a:cubicBezTo>
                <a:cubicBezTo>
                  <a:pt x="233" y="38"/>
                  <a:pt x="233" y="38"/>
                  <a:pt x="234" y="38"/>
                </a:cubicBezTo>
                <a:cubicBezTo>
                  <a:pt x="235" y="37"/>
                  <a:pt x="235" y="37"/>
                  <a:pt x="237" y="38"/>
                </a:cubicBezTo>
                <a:cubicBezTo>
                  <a:pt x="234" y="39"/>
                  <a:pt x="234" y="39"/>
                  <a:pt x="233" y="40"/>
                </a:cubicBezTo>
                <a:cubicBezTo>
                  <a:pt x="233" y="40"/>
                  <a:pt x="233" y="40"/>
                  <a:pt x="233" y="40"/>
                </a:cubicBezTo>
                <a:cubicBezTo>
                  <a:pt x="233" y="40"/>
                  <a:pt x="233" y="40"/>
                  <a:pt x="233" y="40"/>
                </a:cubicBezTo>
                <a:cubicBezTo>
                  <a:pt x="233" y="40"/>
                  <a:pt x="233" y="40"/>
                  <a:pt x="233" y="40"/>
                </a:cubicBezTo>
                <a:cubicBezTo>
                  <a:pt x="233" y="40"/>
                  <a:pt x="233" y="40"/>
                  <a:pt x="233" y="40"/>
                </a:cubicBezTo>
                <a:cubicBezTo>
                  <a:pt x="233" y="40"/>
                  <a:pt x="233" y="40"/>
                  <a:pt x="233" y="40"/>
                </a:cubicBezTo>
                <a:cubicBezTo>
                  <a:pt x="233" y="40"/>
                  <a:pt x="233" y="40"/>
                  <a:pt x="233" y="40"/>
                </a:cubicBezTo>
                <a:cubicBezTo>
                  <a:pt x="233" y="40"/>
                  <a:pt x="233" y="40"/>
                  <a:pt x="233" y="40"/>
                </a:cubicBezTo>
                <a:cubicBezTo>
                  <a:pt x="233" y="40"/>
                  <a:pt x="233" y="40"/>
                  <a:pt x="233" y="40"/>
                </a:cubicBezTo>
                <a:cubicBezTo>
                  <a:pt x="232" y="42"/>
                  <a:pt x="232" y="42"/>
                  <a:pt x="231" y="43"/>
                </a:cubicBezTo>
                <a:cubicBezTo>
                  <a:pt x="230" y="43"/>
                  <a:pt x="230" y="43"/>
                  <a:pt x="230" y="43"/>
                </a:cubicBezTo>
                <a:cubicBezTo>
                  <a:pt x="230" y="43"/>
                  <a:pt x="230" y="43"/>
                  <a:pt x="229" y="43"/>
                </a:cubicBezTo>
                <a:cubicBezTo>
                  <a:pt x="229" y="43"/>
                  <a:pt x="229" y="43"/>
                  <a:pt x="229" y="43"/>
                </a:cubicBezTo>
                <a:cubicBezTo>
                  <a:pt x="229" y="43"/>
                  <a:pt x="229" y="43"/>
                  <a:pt x="228" y="42"/>
                </a:cubicBezTo>
                <a:cubicBezTo>
                  <a:pt x="229" y="42"/>
                  <a:pt x="229" y="42"/>
                  <a:pt x="229" y="42"/>
                </a:cubicBezTo>
                <a:cubicBezTo>
                  <a:pt x="219" y="46"/>
                  <a:pt x="219" y="46"/>
                  <a:pt x="219" y="46"/>
                </a:cubicBezTo>
                <a:cubicBezTo>
                  <a:pt x="219" y="47"/>
                  <a:pt x="219" y="47"/>
                  <a:pt x="217" y="49"/>
                </a:cubicBezTo>
                <a:cubicBezTo>
                  <a:pt x="220" y="48"/>
                  <a:pt x="220" y="48"/>
                  <a:pt x="221" y="48"/>
                </a:cubicBezTo>
                <a:cubicBezTo>
                  <a:pt x="222" y="47"/>
                  <a:pt x="223" y="46"/>
                  <a:pt x="224" y="46"/>
                </a:cubicBezTo>
                <a:cubicBezTo>
                  <a:pt x="224" y="45"/>
                  <a:pt x="224" y="45"/>
                  <a:pt x="224" y="45"/>
                </a:cubicBezTo>
                <a:cubicBezTo>
                  <a:pt x="225" y="44"/>
                  <a:pt x="225" y="44"/>
                  <a:pt x="225" y="44"/>
                </a:cubicBezTo>
                <a:cubicBezTo>
                  <a:pt x="225" y="44"/>
                  <a:pt x="225" y="44"/>
                  <a:pt x="226" y="44"/>
                </a:cubicBezTo>
                <a:cubicBezTo>
                  <a:pt x="226" y="45"/>
                  <a:pt x="226" y="45"/>
                  <a:pt x="226" y="45"/>
                </a:cubicBezTo>
                <a:cubicBezTo>
                  <a:pt x="226" y="45"/>
                  <a:pt x="226" y="45"/>
                  <a:pt x="227" y="46"/>
                </a:cubicBezTo>
                <a:cubicBezTo>
                  <a:pt x="226" y="46"/>
                  <a:pt x="226" y="46"/>
                  <a:pt x="226" y="46"/>
                </a:cubicBezTo>
                <a:cubicBezTo>
                  <a:pt x="226" y="46"/>
                  <a:pt x="225" y="47"/>
                  <a:pt x="225" y="47"/>
                </a:cubicBezTo>
                <a:cubicBezTo>
                  <a:pt x="224" y="47"/>
                  <a:pt x="223" y="48"/>
                  <a:pt x="222" y="48"/>
                </a:cubicBezTo>
                <a:cubicBezTo>
                  <a:pt x="222" y="48"/>
                  <a:pt x="222" y="48"/>
                  <a:pt x="221" y="49"/>
                </a:cubicBezTo>
                <a:cubicBezTo>
                  <a:pt x="221" y="49"/>
                  <a:pt x="220" y="50"/>
                  <a:pt x="220" y="50"/>
                </a:cubicBezTo>
                <a:cubicBezTo>
                  <a:pt x="219" y="51"/>
                  <a:pt x="218" y="52"/>
                  <a:pt x="217" y="52"/>
                </a:cubicBezTo>
                <a:cubicBezTo>
                  <a:pt x="217" y="52"/>
                  <a:pt x="216" y="52"/>
                  <a:pt x="215" y="52"/>
                </a:cubicBezTo>
                <a:cubicBezTo>
                  <a:pt x="215" y="52"/>
                  <a:pt x="214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2" y="53"/>
                </a:cubicBezTo>
                <a:cubicBezTo>
                  <a:pt x="211" y="54"/>
                  <a:pt x="209" y="55"/>
                  <a:pt x="208" y="55"/>
                </a:cubicBezTo>
                <a:cubicBezTo>
                  <a:pt x="206" y="56"/>
                  <a:pt x="204" y="56"/>
                  <a:pt x="203" y="58"/>
                </a:cubicBezTo>
                <a:cubicBezTo>
                  <a:pt x="203" y="58"/>
                  <a:pt x="203" y="58"/>
                  <a:pt x="202" y="59"/>
                </a:cubicBezTo>
                <a:cubicBezTo>
                  <a:pt x="193" y="66"/>
                  <a:pt x="193" y="66"/>
                  <a:pt x="193" y="67"/>
                </a:cubicBezTo>
                <a:cubicBezTo>
                  <a:pt x="194" y="67"/>
                  <a:pt x="194" y="67"/>
                  <a:pt x="195" y="67"/>
                </a:cubicBezTo>
                <a:cubicBezTo>
                  <a:pt x="195" y="67"/>
                  <a:pt x="195" y="67"/>
                  <a:pt x="195" y="67"/>
                </a:cubicBezTo>
                <a:cubicBezTo>
                  <a:pt x="195" y="68"/>
                  <a:pt x="194" y="68"/>
                  <a:pt x="194" y="69"/>
                </a:cubicBezTo>
                <a:cubicBezTo>
                  <a:pt x="193" y="69"/>
                  <a:pt x="193" y="68"/>
                  <a:pt x="193" y="69"/>
                </a:cubicBezTo>
                <a:cubicBezTo>
                  <a:pt x="187" y="73"/>
                  <a:pt x="187" y="73"/>
                  <a:pt x="186" y="74"/>
                </a:cubicBezTo>
                <a:cubicBezTo>
                  <a:pt x="188" y="74"/>
                  <a:pt x="189" y="72"/>
                  <a:pt x="191" y="73"/>
                </a:cubicBezTo>
                <a:cubicBezTo>
                  <a:pt x="190" y="73"/>
                  <a:pt x="189" y="74"/>
                  <a:pt x="187" y="76"/>
                </a:cubicBezTo>
                <a:cubicBezTo>
                  <a:pt x="182" y="79"/>
                  <a:pt x="178" y="81"/>
                  <a:pt x="173" y="94"/>
                </a:cubicBezTo>
                <a:cubicBezTo>
                  <a:pt x="173" y="95"/>
                  <a:pt x="173" y="95"/>
                  <a:pt x="173" y="95"/>
                </a:cubicBezTo>
                <a:cubicBezTo>
                  <a:pt x="173" y="95"/>
                  <a:pt x="173" y="96"/>
                  <a:pt x="173" y="97"/>
                </a:cubicBezTo>
                <a:cubicBezTo>
                  <a:pt x="174" y="97"/>
                  <a:pt x="174" y="97"/>
                  <a:pt x="175" y="96"/>
                </a:cubicBezTo>
                <a:cubicBezTo>
                  <a:pt x="175" y="96"/>
                  <a:pt x="175" y="96"/>
                  <a:pt x="176" y="96"/>
                </a:cubicBezTo>
                <a:cubicBezTo>
                  <a:pt x="176" y="96"/>
                  <a:pt x="176" y="96"/>
                  <a:pt x="177" y="97"/>
                </a:cubicBezTo>
                <a:cubicBezTo>
                  <a:pt x="176" y="97"/>
                  <a:pt x="176" y="98"/>
                  <a:pt x="175" y="99"/>
                </a:cubicBezTo>
                <a:cubicBezTo>
                  <a:pt x="176" y="99"/>
                  <a:pt x="176" y="100"/>
                  <a:pt x="177" y="100"/>
                </a:cubicBezTo>
                <a:cubicBezTo>
                  <a:pt x="176" y="101"/>
                  <a:pt x="176" y="102"/>
                  <a:pt x="176" y="102"/>
                </a:cubicBezTo>
                <a:cubicBezTo>
                  <a:pt x="177" y="102"/>
                  <a:pt x="180" y="102"/>
                  <a:pt x="182" y="100"/>
                </a:cubicBezTo>
                <a:cubicBezTo>
                  <a:pt x="182" y="100"/>
                  <a:pt x="182" y="99"/>
                  <a:pt x="183" y="99"/>
                </a:cubicBezTo>
                <a:cubicBezTo>
                  <a:pt x="194" y="85"/>
                  <a:pt x="196" y="85"/>
                  <a:pt x="197" y="85"/>
                </a:cubicBezTo>
                <a:cubicBezTo>
                  <a:pt x="197" y="85"/>
                  <a:pt x="198" y="85"/>
                  <a:pt x="198" y="85"/>
                </a:cubicBezTo>
                <a:cubicBezTo>
                  <a:pt x="201" y="85"/>
                  <a:pt x="203" y="82"/>
                  <a:pt x="205" y="81"/>
                </a:cubicBezTo>
                <a:cubicBezTo>
                  <a:pt x="206" y="80"/>
                  <a:pt x="208" y="79"/>
                  <a:pt x="209" y="77"/>
                </a:cubicBezTo>
                <a:cubicBezTo>
                  <a:pt x="211" y="76"/>
                  <a:pt x="211" y="76"/>
                  <a:pt x="220" y="70"/>
                </a:cubicBezTo>
                <a:cubicBezTo>
                  <a:pt x="221" y="70"/>
                  <a:pt x="222" y="70"/>
                  <a:pt x="223" y="70"/>
                </a:cubicBezTo>
                <a:cubicBezTo>
                  <a:pt x="224" y="68"/>
                  <a:pt x="224" y="68"/>
                  <a:pt x="225" y="67"/>
                </a:cubicBezTo>
                <a:cubicBezTo>
                  <a:pt x="226" y="67"/>
                  <a:pt x="226" y="67"/>
                  <a:pt x="227" y="68"/>
                </a:cubicBezTo>
                <a:cubicBezTo>
                  <a:pt x="225" y="69"/>
                  <a:pt x="225" y="69"/>
                  <a:pt x="225" y="70"/>
                </a:cubicBezTo>
                <a:cubicBezTo>
                  <a:pt x="228" y="71"/>
                  <a:pt x="229" y="68"/>
                  <a:pt x="232" y="67"/>
                </a:cubicBezTo>
                <a:cubicBezTo>
                  <a:pt x="232" y="67"/>
                  <a:pt x="232" y="67"/>
                  <a:pt x="233" y="67"/>
                </a:cubicBezTo>
                <a:cubicBezTo>
                  <a:pt x="234" y="67"/>
                  <a:pt x="234" y="67"/>
                  <a:pt x="235" y="66"/>
                </a:cubicBezTo>
                <a:cubicBezTo>
                  <a:pt x="237" y="65"/>
                  <a:pt x="239" y="64"/>
                  <a:pt x="241" y="63"/>
                </a:cubicBezTo>
                <a:cubicBezTo>
                  <a:pt x="242" y="63"/>
                  <a:pt x="242" y="63"/>
                  <a:pt x="245" y="61"/>
                </a:cubicBezTo>
                <a:cubicBezTo>
                  <a:pt x="247" y="61"/>
                  <a:pt x="247" y="61"/>
                  <a:pt x="247" y="61"/>
                </a:cubicBezTo>
                <a:cubicBezTo>
                  <a:pt x="247" y="60"/>
                  <a:pt x="247" y="60"/>
                  <a:pt x="248" y="60"/>
                </a:cubicBezTo>
                <a:cubicBezTo>
                  <a:pt x="251" y="58"/>
                  <a:pt x="251" y="58"/>
                  <a:pt x="252" y="57"/>
                </a:cubicBezTo>
                <a:cubicBezTo>
                  <a:pt x="252" y="56"/>
                  <a:pt x="252" y="56"/>
                  <a:pt x="252" y="56"/>
                </a:cubicBezTo>
                <a:cubicBezTo>
                  <a:pt x="252" y="56"/>
                  <a:pt x="252" y="56"/>
                  <a:pt x="253" y="57"/>
                </a:cubicBezTo>
                <a:cubicBezTo>
                  <a:pt x="253" y="57"/>
                  <a:pt x="253" y="57"/>
                  <a:pt x="253" y="57"/>
                </a:cubicBezTo>
                <a:cubicBezTo>
                  <a:pt x="253" y="57"/>
                  <a:pt x="253" y="57"/>
                  <a:pt x="253" y="57"/>
                </a:cubicBezTo>
                <a:cubicBezTo>
                  <a:pt x="253" y="57"/>
                  <a:pt x="253" y="57"/>
                  <a:pt x="253" y="57"/>
                </a:cubicBezTo>
                <a:cubicBezTo>
                  <a:pt x="253" y="57"/>
                  <a:pt x="253" y="57"/>
                  <a:pt x="253" y="57"/>
                </a:cubicBezTo>
                <a:cubicBezTo>
                  <a:pt x="253" y="57"/>
                  <a:pt x="253" y="57"/>
                  <a:pt x="253" y="57"/>
                </a:cubicBezTo>
                <a:cubicBezTo>
                  <a:pt x="253" y="57"/>
                  <a:pt x="253" y="57"/>
                  <a:pt x="253" y="57"/>
                </a:cubicBezTo>
                <a:cubicBezTo>
                  <a:pt x="253" y="58"/>
                  <a:pt x="254" y="58"/>
                  <a:pt x="255" y="58"/>
                </a:cubicBezTo>
                <a:cubicBezTo>
                  <a:pt x="255" y="59"/>
                  <a:pt x="255" y="59"/>
                  <a:pt x="255" y="59"/>
                </a:cubicBezTo>
                <a:cubicBezTo>
                  <a:pt x="263" y="59"/>
                  <a:pt x="269" y="53"/>
                  <a:pt x="276" y="51"/>
                </a:cubicBezTo>
                <a:cubicBezTo>
                  <a:pt x="277" y="51"/>
                  <a:pt x="278" y="51"/>
                  <a:pt x="280" y="51"/>
                </a:cubicBezTo>
                <a:cubicBezTo>
                  <a:pt x="283" y="50"/>
                  <a:pt x="283" y="50"/>
                  <a:pt x="284" y="49"/>
                </a:cubicBezTo>
                <a:cubicBezTo>
                  <a:pt x="283" y="49"/>
                  <a:pt x="283" y="49"/>
                  <a:pt x="283" y="49"/>
                </a:cubicBezTo>
                <a:cubicBezTo>
                  <a:pt x="283" y="49"/>
                  <a:pt x="282" y="49"/>
                  <a:pt x="281" y="50"/>
                </a:cubicBezTo>
                <a:cubicBezTo>
                  <a:pt x="280" y="50"/>
                  <a:pt x="280" y="50"/>
                  <a:pt x="280" y="50"/>
                </a:cubicBezTo>
                <a:cubicBezTo>
                  <a:pt x="280" y="50"/>
                  <a:pt x="280" y="50"/>
                  <a:pt x="279" y="50"/>
                </a:cubicBezTo>
                <a:cubicBezTo>
                  <a:pt x="279" y="49"/>
                  <a:pt x="279" y="49"/>
                  <a:pt x="279" y="49"/>
                </a:cubicBezTo>
                <a:cubicBezTo>
                  <a:pt x="279" y="49"/>
                  <a:pt x="278" y="49"/>
                  <a:pt x="278" y="49"/>
                </a:cubicBezTo>
                <a:cubicBezTo>
                  <a:pt x="277" y="48"/>
                  <a:pt x="277" y="48"/>
                  <a:pt x="276" y="48"/>
                </a:cubicBezTo>
                <a:cubicBezTo>
                  <a:pt x="276" y="47"/>
                  <a:pt x="276" y="47"/>
                  <a:pt x="276" y="47"/>
                </a:cubicBezTo>
                <a:cubicBezTo>
                  <a:pt x="277" y="46"/>
                  <a:pt x="277" y="46"/>
                  <a:pt x="277" y="46"/>
                </a:cubicBezTo>
                <a:cubicBezTo>
                  <a:pt x="277" y="46"/>
                  <a:pt x="278" y="46"/>
                  <a:pt x="279" y="45"/>
                </a:cubicBezTo>
                <a:cubicBezTo>
                  <a:pt x="280" y="45"/>
                  <a:pt x="280" y="45"/>
                  <a:pt x="280" y="45"/>
                </a:cubicBezTo>
                <a:cubicBezTo>
                  <a:pt x="281" y="45"/>
                  <a:pt x="283" y="44"/>
                  <a:pt x="285" y="44"/>
                </a:cubicBezTo>
                <a:cubicBezTo>
                  <a:pt x="283" y="46"/>
                  <a:pt x="283" y="46"/>
                  <a:pt x="283" y="47"/>
                </a:cubicBezTo>
                <a:cubicBezTo>
                  <a:pt x="283" y="48"/>
                  <a:pt x="283" y="48"/>
                  <a:pt x="283" y="48"/>
                </a:cubicBezTo>
                <a:cubicBezTo>
                  <a:pt x="284" y="47"/>
                  <a:pt x="284" y="47"/>
                  <a:pt x="284" y="47"/>
                </a:cubicBezTo>
                <a:cubicBezTo>
                  <a:pt x="286" y="45"/>
                  <a:pt x="293" y="46"/>
                  <a:pt x="291" y="42"/>
                </a:cubicBezTo>
                <a:cubicBezTo>
                  <a:pt x="293" y="38"/>
                  <a:pt x="293" y="38"/>
                  <a:pt x="293" y="37"/>
                </a:cubicBezTo>
                <a:cubicBezTo>
                  <a:pt x="294" y="37"/>
                  <a:pt x="294" y="37"/>
                  <a:pt x="294" y="37"/>
                </a:cubicBezTo>
                <a:cubicBezTo>
                  <a:pt x="294" y="38"/>
                  <a:pt x="294" y="38"/>
                  <a:pt x="294" y="38"/>
                </a:cubicBezTo>
                <a:cubicBezTo>
                  <a:pt x="295" y="38"/>
                  <a:pt x="295" y="38"/>
                  <a:pt x="296" y="38"/>
                </a:cubicBezTo>
                <a:cubicBezTo>
                  <a:pt x="297" y="38"/>
                  <a:pt x="297" y="38"/>
                  <a:pt x="298" y="36"/>
                </a:cubicBezTo>
                <a:cubicBezTo>
                  <a:pt x="299" y="36"/>
                  <a:pt x="299" y="36"/>
                  <a:pt x="299" y="35"/>
                </a:cubicBezTo>
                <a:cubicBezTo>
                  <a:pt x="300" y="35"/>
                  <a:pt x="301" y="34"/>
                  <a:pt x="301" y="34"/>
                </a:cubicBezTo>
                <a:cubicBezTo>
                  <a:pt x="300" y="34"/>
                  <a:pt x="300" y="34"/>
                  <a:pt x="298" y="34"/>
                </a:cubicBezTo>
                <a:cubicBezTo>
                  <a:pt x="297" y="34"/>
                  <a:pt x="297" y="34"/>
                  <a:pt x="296" y="34"/>
                </a:cubicBezTo>
                <a:cubicBezTo>
                  <a:pt x="297" y="34"/>
                  <a:pt x="297" y="34"/>
                  <a:pt x="299" y="33"/>
                </a:cubicBezTo>
                <a:cubicBezTo>
                  <a:pt x="299" y="33"/>
                  <a:pt x="299" y="32"/>
                  <a:pt x="299" y="32"/>
                </a:cubicBezTo>
                <a:cubicBezTo>
                  <a:pt x="300" y="32"/>
                  <a:pt x="300" y="32"/>
                  <a:pt x="300" y="32"/>
                </a:cubicBezTo>
                <a:cubicBezTo>
                  <a:pt x="301" y="32"/>
                  <a:pt x="301" y="32"/>
                  <a:pt x="302" y="32"/>
                </a:cubicBezTo>
                <a:cubicBezTo>
                  <a:pt x="301" y="32"/>
                  <a:pt x="301" y="33"/>
                  <a:pt x="300" y="33"/>
                </a:cubicBezTo>
                <a:cubicBezTo>
                  <a:pt x="300" y="33"/>
                  <a:pt x="301" y="33"/>
                  <a:pt x="302" y="33"/>
                </a:cubicBezTo>
                <a:cubicBezTo>
                  <a:pt x="303" y="33"/>
                  <a:pt x="303" y="32"/>
                  <a:pt x="304" y="32"/>
                </a:cubicBezTo>
                <a:cubicBezTo>
                  <a:pt x="304" y="32"/>
                  <a:pt x="304" y="32"/>
                  <a:pt x="305" y="33"/>
                </a:cubicBezTo>
                <a:cubicBezTo>
                  <a:pt x="308" y="32"/>
                  <a:pt x="309" y="31"/>
                  <a:pt x="309" y="30"/>
                </a:cubicBezTo>
                <a:cubicBezTo>
                  <a:pt x="308" y="30"/>
                  <a:pt x="307" y="30"/>
                  <a:pt x="307" y="30"/>
                </a:cubicBezTo>
                <a:cubicBezTo>
                  <a:pt x="307" y="30"/>
                  <a:pt x="307" y="30"/>
                  <a:pt x="311" y="29"/>
                </a:cubicBezTo>
                <a:cubicBezTo>
                  <a:pt x="311" y="29"/>
                  <a:pt x="312" y="29"/>
                  <a:pt x="313" y="29"/>
                </a:cubicBezTo>
                <a:cubicBezTo>
                  <a:pt x="313" y="29"/>
                  <a:pt x="313" y="29"/>
                  <a:pt x="313" y="29"/>
                </a:cubicBezTo>
                <a:cubicBezTo>
                  <a:pt x="314" y="29"/>
                  <a:pt x="315" y="28"/>
                  <a:pt x="315" y="28"/>
                </a:cubicBezTo>
                <a:cubicBezTo>
                  <a:pt x="315" y="27"/>
                  <a:pt x="315" y="27"/>
                  <a:pt x="315" y="27"/>
                </a:cubicBezTo>
                <a:cubicBezTo>
                  <a:pt x="316" y="26"/>
                  <a:pt x="316" y="26"/>
                  <a:pt x="318" y="24"/>
                </a:cubicBezTo>
                <a:cubicBezTo>
                  <a:pt x="318" y="24"/>
                  <a:pt x="319" y="24"/>
                  <a:pt x="320" y="24"/>
                </a:cubicBezTo>
                <a:cubicBezTo>
                  <a:pt x="320" y="24"/>
                  <a:pt x="321" y="23"/>
                  <a:pt x="322" y="22"/>
                </a:cubicBezTo>
                <a:cubicBezTo>
                  <a:pt x="322" y="22"/>
                  <a:pt x="323" y="21"/>
                  <a:pt x="324" y="20"/>
                </a:cubicBezTo>
                <a:cubicBezTo>
                  <a:pt x="323" y="20"/>
                  <a:pt x="323" y="20"/>
                  <a:pt x="322" y="20"/>
                </a:cubicBezTo>
                <a:cubicBezTo>
                  <a:pt x="323" y="20"/>
                  <a:pt x="323" y="20"/>
                  <a:pt x="323" y="19"/>
                </a:cubicBezTo>
                <a:cubicBezTo>
                  <a:pt x="323" y="19"/>
                  <a:pt x="323" y="19"/>
                  <a:pt x="323" y="19"/>
                </a:cubicBezTo>
                <a:cubicBezTo>
                  <a:pt x="324" y="19"/>
                  <a:pt x="324" y="19"/>
                  <a:pt x="324" y="19"/>
                </a:cubicBezTo>
                <a:cubicBezTo>
                  <a:pt x="325" y="18"/>
                  <a:pt x="325" y="18"/>
                  <a:pt x="327" y="18"/>
                </a:cubicBezTo>
                <a:cubicBezTo>
                  <a:pt x="327" y="18"/>
                  <a:pt x="327" y="18"/>
                  <a:pt x="328" y="19"/>
                </a:cubicBezTo>
                <a:cubicBezTo>
                  <a:pt x="327" y="19"/>
                  <a:pt x="327" y="19"/>
                  <a:pt x="327" y="19"/>
                </a:cubicBezTo>
                <a:cubicBezTo>
                  <a:pt x="325" y="20"/>
                  <a:pt x="325" y="20"/>
                  <a:pt x="324" y="21"/>
                </a:cubicBezTo>
                <a:cubicBezTo>
                  <a:pt x="324" y="21"/>
                  <a:pt x="324" y="21"/>
                  <a:pt x="324" y="21"/>
                </a:cubicBezTo>
                <a:cubicBezTo>
                  <a:pt x="326" y="20"/>
                  <a:pt x="327" y="19"/>
                  <a:pt x="330" y="18"/>
                </a:cubicBezTo>
                <a:cubicBezTo>
                  <a:pt x="330" y="18"/>
                  <a:pt x="330" y="17"/>
                  <a:pt x="331" y="17"/>
                </a:cubicBezTo>
                <a:cubicBezTo>
                  <a:pt x="331" y="17"/>
                  <a:pt x="331" y="17"/>
                  <a:pt x="331" y="16"/>
                </a:cubicBezTo>
                <a:cubicBezTo>
                  <a:pt x="331" y="16"/>
                  <a:pt x="330" y="16"/>
                  <a:pt x="330" y="16"/>
                </a:cubicBezTo>
                <a:cubicBezTo>
                  <a:pt x="330" y="16"/>
                  <a:pt x="330" y="16"/>
                  <a:pt x="329" y="16"/>
                </a:cubicBezTo>
                <a:cubicBezTo>
                  <a:pt x="330" y="16"/>
                  <a:pt x="330" y="16"/>
                  <a:pt x="331" y="15"/>
                </a:cubicBezTo>
                <a:cubicBezTo>
                  <a:pt x="332" y="15"/>
                  <a:pt x="332" y="15"/>
                  <a:pt x="332" y="15"/>
                </a:cubicBezTo>
                <a:cubicBezTo>
                  <a:pt x="333" y="15"/>
                  <a:pt x="333" y="15"/>
                  <a:pt x="334" y="14"/>
                </a:cubicBezTo>
                <a:cubicBezTo>
                  <a:pt x="333" y="14"/>
                  <a:pt x="333" y="14"/>
                  <a:pt x="330" y="15"/>
                </a:cubicBezTo>
                <a:cubicBezTo>
                  <a:pt x="331" y="14"/>
                  <a:pt x="332" y="14"/>
                  <a:pt x="333" y="13"/>
                </a:cubicBezTo>
                <a:cubicBezTo>
                  <a:pt x="333" y="13"/>
                  <a:pt x="333" y="13"/>
                  <a:pt x="338" y="11"/>
                </a:cubicBezTo>
                <a:cubicBezTo>
                  <a:pt x="339" y="11"/>
                  <a:pt x="339" y="11"/>
                  <a:pt x="339" y="11"/>
                </a:cubicBezTo>
                <a:cubicBezTo>
                  <a:pt x="340" y="10"/>
                  <a:pt x="340" y="10"/>
                  <a:pt x="342" y="10"/>
                </a:cubicBezTo>
                <a:cubicBezTo>
                  <a:pt x="342" y="10"/>
                  <a:pt x="342" y="10"/>
                  <a:pt x="343" y="10"/>
                </a:cubicBezTo>
                <a:cubicBezTo>
                  <a:pt x="343" y="10"/>
                  <a:pt x="346" y="8"/>
                  <a:pt x="353" y="6"/>
                </a:cubicBezTo>
                <a:cubicBezTo>
                  <a:pt x="354" y="6"/>
                  <a:pt x="354" y="6"/>
                  <a:pt x="354" y="6"/>
                </a:cubicBezTo>
                <a:cubicBezTo>
                  <a:pt x="354" y="6"/>
                  <a:pt x="353" y="6"/>
                  <a:pt x="352" y="6"/>
                </a:cubicBezTo>
                <a:cubicBezTo>
                  <a:pt x="352" y="6"/>
                  <a:pt x="352" y="6"/>
                  <a:pt x="352" y="6"/>
                </a:cubicBezTo>
                <a:cubicBezTo>
                  <a:pt x="353" y="6"/>
                  <a:pt x="354" y="6"/>
                  <a:pt x="354" y="6"/>
                </a:cubicBezTo>
                <a:cubicBezTo>
                  <a:pt x="355" y="6"/>
                  <a:pt x="355" y="6"/>
                  <a:pt x="355" y="6"/>
                </a:cubicBezTo>
                <a:cubicBezTo>
                  <a:pt x="356" y="5"/>
                  <a:pt x="358" y="5"/>
                  <a:pt x="359" y="5"/>
                </a:cubicBezTo>
                <a:cubicBezTo>
                  <a:pt x="359" y="5"/>
                  <a:pt x="359" y="5"/>
                  <a:pt x="360" y="5"/>
                </a:cubicBezTo>
                <a:cubicBezTo>
                  <a:pt x="361" y="5"/>
                  <a:pt x="361" y="5"/>
                  <a:pt x="363" y="4"/>
                </a:cubicBezTo>
                <a:moveTo>
                  <a:pt x="346" y="1"/>
                </a:moveTo>
                <a:cubicBezTo>
                  <a:pt x="347" y="1"/>
                  <a:pt x="348" y="1"/>
                  <a:pt x="349" y="1"/>
                </a:cubicBezTo>
                <a:cubicBezTo>
                  <a:pt x="347" y="1"/>
                  <a:pt x="347" y="1"/>
                  <a:pt x="347" y="1"/>
                </a:cubicBezTo>
                <a:cubicBezTo>
                  <a:pt x="348" y="1"/>
                  <a:pt x="348" y="1"/>
                  <a:pt x="348" y="1"/>
                </a:cubicBezTo>
                <a:cubicBezTo>
                  <a:pt x="351" y="0"/>
                  <a:pt x="351" y="0"/>
                  <a:pt x="351" y="0"/>
                </a:cubicBezTo>
                <a:cubicBezTo>
                  <a:pt x="354" y="0"/>
                  <a:pt x="354" y="0"/>
                  <a:pt x="354" y="0"/>
                </a:cubicBezTo>
                <a:cubicBezTo>
                  <a:pt x="352" y="0"/>
                  <a:pt x="352" y="0"/>
                  <a:pt x="352" y="0"/>
                </a:cubicBezTo>
                <a:cubicBezTo>
                  <a:pt x="352" y="0"/>
                  <a:pt x="352" y="0"/>
                  <a:pt x="352" y="0"/>
                </a:cubicBezTo>
                <a:cubicBezTo>
                  <a:pt x="350" y="0"/>
                  <a:pt x="350" y="0"/>
                  <a:pt x="350" y="0"/>
                </a:cubicBezTo>
                <a:cubicBezTo>
                  <a:pt x="353" y="0"/>
                  <a:pt x="353" y="0"/>
                  <a:pt x="353" y="0"/>
                </a:cubicBezTo>
                <a:cubicBezTo>
                  <a:pt x="353" y="0"/>
                  <a:pt x="353" y="0"/>
                  <a:pt x="353" y="0"/>
                </a:cubicBezTo>
                <a:cubicBezTo>
                  <a:pt x="353" y="0"/>
                  <a:pt x="354" y="0"/>
                  <a:pt x="355" y="0"/>
                </a:cubicBezTo>
                <a:cubicBezTo>
                  <a:pt x="355" y="0"/>
                  <a:pt x="356" y="0"/>
                  <a:pt x="356" y="0"/>
                </a:cubicBezTo>
                <a:cubicBezTo>
                  <a:pt x="355" y="0"/>
                  <a:pt x="353" y="0"/>
                  <a:pt x="352" y="0"/>
                </a:cubicBezTo>
                <a:cubicBezTo>
                  <a:pt x="353" y="0"/>
                  <a:pt x="353" y="0"/>
                  <a:pt x="354" y="0"/>
                </a:cubicBezTo>
                <a:cubicBezTo>
                  <a:pt x="353" y="0"/>
                  <a:pt x="352" y="0"/>
                  <a:pt x="351" y="0"/>
                </a:cubicBezTo>
                <a:cubicBezTo>
                  <a:pt x="352" y="0"/>
                  <a:pt x="353" y="0"/>
                  <a:pt x="355" y="0"/>
                </a:cubicBezTo>
                <a:cubicBezTo>
                  <a:pt x="355" y="0"/>
                  <a:pt x="355" y="0"/>
                  <a:pt x="355" y="0"/>
                </a:cubicBezTo>
                <a:cubicBezTo>
                  <a:pt x="354" y="0"/>
                  <a:pt x="352" y="0"/>
                  <a:pt x="349" y="0"/>
                </a:cubicBezTo>
                <a:cubicBezTo>
                  <a:pt x="349" y="0"/>
                  <a:pt x="349" y="0"/>
                  <a:pt x="349" y="0"/>
                </a:cubicBezTo>
                <a:cubicBezTo>
                  <a:pt x="350" y="0"/>
                  <a:pt x="351" y="0"/>
                  <a:pt x="352" y="0"/>
                </a:cubicBezTo>
                <a:cubicBezTo>
                  <a:pt x="352" y="0"/>
                  <a:pt x="352" y="0"/>
                  <a:pt x="352" y="0"/>
                </a:cubicBezTo>
                <a:cubicBezTo>
                  <a:pt x="349" y="0"/>
                  <a:pt x="349" y="0"/>
                  <a:pt x="349" y="0"/>
                </a:cubicBezTo>
                <a:cubicBezTo>
                  <a:pt x="349" y="0"/>
                  <a:pt x="349" y="0"/>
                  <a:pt x="349" y="0"/>
                </a:cubicBezTo>
                <a:cubicBezTo>
                  <a:pt x="350" y="0"/>
                  <a:pt x="350" y="0"/>
                  <a:pt x="350" y="0"/>
                </a:cubicBezTo>
                <a:cubicBezTo>
                  <a:pt x="349" y="0"/>
                  <a:pt x="348" y="0"/>
                  <a:pt x="347" y="0"/>
                </a:cubicBezTo>
                <a:cubicBezTo>
                  <a:pt x="344" y="0"/>
                  <a:pt x="344" y="0"/>
                  <a:pt x="344" y="0"/>
                </a:cubicBezTo>
                <a:cubicBezTo>
                  <a:pt x="344" y="0"/>
                  <a:pt x="344" y="0"/>
                  <a:pt x="344" y="0"/>
                </a:cubicBezTo>
                <a:cubicBezTo>
                  <a:pt x="341" y="1"/>
                  <a:pt x="339" y="1"/>
                  <a:pt x="336" y="1"/>
                </a:cubicBezTo>
                <a:cubicBezTo>
                  <a:pt x="337" y="1"/>
                  <a:pt x="339" y="1"/>
                  <a:pt x="340" y="1"/>
                </a:cubicBezTo>
                <a:cubicBezTo>
                  <a:pt x="340" y="1"/>
                  <a:pt x="340" y="1"/>
                  <a:pt x="340" y="1"/>
                </a:cubicBezTo>
                <a:cubicBezTo>
                  <a:pt x="341" y="1"/>
                  <a:pt x="343" y="1"/>
                  <a:pt x="345" y="0"/>
                </a:cubicBezTo>
                <a:cubicBezTo>
                  <a:pt x="344" y="0"/>
                  <a:pt x="344" y="0"/>
                  <a:pt x="344" y="0"/>
                </a:cubicBezTo>
                <a:cubicBezTo>
                  <a:pt x="346" y="0"/>
                  <a:pt x="346" y="0"/>
                  <a:pt x="346" y="0"/>
                </a:cubicBezTo>
                <a:cubicBezTo>
                  <a:pt x="346" y="0"/>
                  <a:pt x="346" y="0"/>
                  <a:pt x="346" y="0"/>
                </a:cubicBezTo>
                <a:cubicBezTo>
                  <a:pt x="343" y="0"/>
                  <a:pt x="341" y="1"/>
                  <a:pt x="339" y="1"/>
                </a:cubicBezTo>
                <a:cubicBezTo>
                  <a:pt x="339" y="1"/>
                  <a:pt x="339" y="1"/>
                  <a:pt x="339" y="1"/>
                </a:cubicBezTo>
                <a:cubicBezTo>
                  <a:pt x="341" y="1"/>
                  <a:pt x="341" y="1"/>
                  <a:pt x="341" y="1"/>
                </a:cubicBezTo>
                <a:cubicBezTo>
                  <a:pt x="341" y="1"/>
                  <a:pt x="341" y="1"/>
                  <a:pt x="341" y="1"/>
                </a:cubicBezTo>
                <a:cubicBezTo>
                  <a:pt x="341" y="1"/>
                  <a:pt x="341" y="1"/>
                  <a:pt x="337" y="1"/>
                </a:cubicBezTo>
                <a:cubicBezTo>
                  <a:pt x="337" y="1"/>
                  <a:pt x="337" y="1"/>
                  <a:pt x="337" y="1"/>
                </a:cubicBezTo>
                <a:cubicBezTo>
                  <a:pt x="337" y="1"/>
                  <a:pt x="337" y="1"/>
                  <a:pt x="337" y="1"/>
                </a:cubicBezTo>
                <a:cubicBezTo>
                  <a:pt x="335" y="1"/>
                  <a:pt x="335" y="1"/>
                  <a:pt x="335" y="1"/>
                </a:cubicBezTo>
                <a:cubicBezTo>
                  <a:pt x="335" y="1"/>
                  <a:pt x="335" y="1"/>
                  <a:pt x="335" y="1"/>
                </a:cubicBezTo>
                <a:cubicBezTo>
                  <a:pt x="332" y="1"/>
                  <a:pt x="332" y="1"/>
                  <a:pt x="332" y="1"/>
                </a:cubicBezTo>
                <a:cubicBezTo>
                  <a:pt x="332" y="1"/>
                  <a:pt x="332" y="1"/>
                  <a:pt x="332" y="1"/>
                </a:cubicBezTo>
                <a:cubicBezTo>
                  <a:pt x="331" y="2"/>
                  <a:pt x="331" y="2"/>
                  <a:pt x="331" y="2"/>
                </a:cubicBezTo>
                <a:cubicBezTo>
                  <a:pt x="327" y="2"/>
                  <a:pt x="327" y="2"/>
                  <a:pt x="327" y="2"/>
                </a:cubicBezTo>
                <a:cubicBezTo>
                  <a:pt x="321" y="3"/>
                  <a:pt x="321" y="3"/>
                  <a:pt x="320" y="3"/>
                </a:cubicBezTo>
                <a:cubicBezTo>
                  <a:pt x="324" y="2"/>
                  <a:pt x="324" y="2"/>
                  <a:pt x="324" y="2"/>
                </a:cubicBezTo>
                <a:cubicBezTo>
                  <a:pt x="326" y="2"/>
                  <a:pt x="326" y="2"/>
                  <a:pt x="326" y="2"/>
                </a:cubicBezTo>
                <a:cubicBezTo>
                  <a:pt x="327" y="2"/>
                  <a:pt x="327" y="2"/>
                  <a:pt x="327" y="2"/>
                </a:cubicBezTo>
                <a:cubicBezTo>
                  <a:pt x="324" y="2"/>
                  <a:pt x="324" y="2"/>
                  <a:pt x="324" y="2"/>
                </a:cubicBezTo>
                <a:cubicBezTo>
                  <a:pt x="320" y="3"/>
                  <a:pt x="320" y="3"/>
                  <a:pt x="320" y="3"/>
                </a:cubicBezTo>
                <a:cubicBezTo>
                  <a:pt x="316" y="4"/>
                  <a:pt x="316" y="4"/>
                  <a:pt x="316" y="4"/>
                </a:cubicBezTo>
                <a:cubicBezTo>
                  <a:pt x="317" y="4"/>
                  <a:pt x="317" y="4"/>
                  <a:pt x="317" y="4"/>
                </a:cubicBezTo>
                <a:cubicBezTo>
                  <a:pt x="316" y="4"/>
                  <a:pt x="316" y="4"/>
                  <a:pt x="316" y="4"/>
                </a:cubicBezTo>
                <a:cubicBezTo>
                  <a:pt x="318" y="3"/>
                  <a:pt x="319" y="3"/>
                  <a:pt x="321" y="3"/>
                </a:cubicBezTo>
                <a:cubicBezTo>
                  <a:pt x="320" y="3"/>
                  <a:pt x="320" y="3"/>
                  <a:pt x="320" y="3"/>
                </a:cubicBezTo>
                <a:cubicBezTo>
                  <a:pt x="320" y="3"/>
                  <a:pt x="320" y="3"/>
                  <a:pt x="320" y="3"/>
                </a:cubicBezTo>
                <a:cubicBezTo>
                  <a:pt x="323" y="3"/>
                  <a:pt x="323" y="3"/>
                  <a:pt x="323" y="3"/>
                </a:cubicBezTo>
                <a:cubicBezTo>
                  <a:pt x="326" y="2"/>
                  <a:pt x="326" y="2"/>
                  <a:pt x="326" y="2"/>
                </a:cubicBezTo>
                <a:cubicBezTo>
                  <a:pt x="328" y="2"/>
                  <a:pt x="329" y="2"/>
                  <a:pt x="331" y="2"/>
                </a:cubicBezTo>
                <a:cubicBezTo>
                  <a:pt x="330" y="2"/>
                  <a:pt x="330" y="2"/>
                  <a:pt x="330" y="2"/>
                </a:cubicBezTo>
                <a:cubicBezTo>
                  <a:pt x="330" y="2"/>
                  <a:pt x="330" y="2"/>
                  <a:pt x="330" y="2"/>
                </a:cubicBezTo>
                <a:cubicBezTo>
                  <a:pt x="328" y="2"/>
                  <a:pt x="326" y="3"/>
                  <a:pt x="324" y="3"/>
                </a:cubicBezTo>
                <a:cubicBezTo>
                  <a:pt x="324" y="3"/>
                  <a:pt x="324" y="3"/>
                  <a:pt x="324" y="3"/>
                </a:cubicBezTo>
                <a:cubicBezTo>
                  <a:pt x="323" y="3"/>
                  <a:pt x="323" y="3"/>
                  <a:pt x="323" y="3"/>
                </a:cubicBezTo>
                <a:cubicBezTo>
                  <a:pt x="323" y="3"/>
                  <a:pt x="323" y="3"/>
                  <a:pt x="323" y="3"/>
                </a:cubicBezTo>
                <a:cubicBezTo>
                  <a:pt x="321" y="3"/>
                  <a:pt x="321" y="3"/>
                  <a:pt x="321" y="3"/>
                </a:cubicBezTo>
                <a:cubicBezTo>
                  <a:pt x="321" y="3"/>
                  <a:pt x="321" y="3"/>
                  <a:pt x="321" y="3"/>
                </a:cubicBezTo>
                <a:cubicBezTo>
                  <a:pt x="320" y="3"/>
                  <a:pt x="320" y="3"/>
                  <a:pt x="320" y="3"/>
                </a:cubicBezTo>
                <a:cubicBezTo>
                  <a:pt x="319" y="3"/>
                  <a:pt x="319" y="3"/>
                  <a:pt x="319" y="3"/>
                </a:cubicBezTo>
                <a:cubicBezTo>
                  <a:pt x="318" y="3"/>
                  <a:pt x="317" y="4"/>
                  <a:pt x="317" y="4"/>
                </a:cubicBezTo>
                <a:cubicBezTo>
                  <a:pt x="317" y="4"/>
                  <a:pt x="317" y="4"/>
                  <a:pt x="317" y="4"/>
                </a:cubicBezTo>
                <a:cubicBezTo>
                  <a:pt x="316" y="4"/>
                  <a:pt x="316" y="4"/>
                  <a:pt x="316" y="4"/>
                </a:cubicBezTo>
                <a:cubicBezTo>
                  <a:pt x="315" y="4"/>
                  <a:pt x="314" y="4"/>
                  <a:pt x="313" y="4"/>
                </a:cubicBezTo>
                <a:cubicBezTo>
                  <a:pt x="312" y="4"/>
                  <a:pt x="312" y="4"/>
                  <a:pt x="312" y="4"/>
                </a:cubicBezTo>
                <a:cubicBezTo>
                  <a:pt x="310" y="5"/>
                  <a:pt x="310" y="5"/>
                  <a:pt x="310" y="5"/>
                </a:cubicBezTo>
                <a:cubicBezTo>
                  <a:pt x="307" y="5"/>
                  <a:pt x="307" y="5"/>
                  <a:pt x="307" y="5"/>
                </a:cubicBezTo>
                <a:cubicBezTo>
                  <a:pt x="306" y="5"/>
                  <a:pt x="306" y="5"/>
                  <a:pt x="306" y="5"/>
                </a:cubicBezTo>
                <a:cubicBezTo>
                  <a:pt x="306" y="6"/>
                  <a:pt x="306" y="6"/>
                  <a:pt x="306" y="6"/>
                </a:cubicBezTo>
                <a:cubicBezTo>
                  <a:pt x="308" y="4"/>
                  <a:pt x="311" y="5"/>
                  <a:pt x="314" y="4"/>
                </a:cubicBezTo>
                <a:cubicBezTo>
                  <a:pt x="315" y="4"/>
                  <a:pt x="315" y="4"/>
                  <a:pt x="315" y="4"/>
                </a:cubicBezTo>
                <a:cubicBezTo>
                  <a:pt x="312" y="4"/>
                  <a:pt x="312" y="4"/>
                  <a:pt x="312" y="4"/>
                </a:cubicBezTo>
                <a:cubicBezTo>
                  <a:pt x="309" y="5"/>
                  <a:pt x="309" y="5"/>
                  <a:pt x="309" y="5"/>
                </a:cubicBezTo>
                <a:cubicBezTo>
                  <a:pt x="305" y="5"/>
                  <a:pt x="305" y="5"/>
                  <a:pt x="305" y="5"/>
                </a:cubicBezTo>
                <a:cubicBezTo>
                  <a:pt x="300" y="6"/>
                  <a:pt x="300" y="6"/>
                  <a:pt x="300" y="6"/>
                </a:cubicBezTo>
                <a:cubicBezTo>
                  <a:pt x="298" y="7"/>
                  <a:pt x="298" y="7"/>
                  <a:pt x="298" y="7"/>
                </a:cubicBezTo>
                <a:cubicBezTo>
                  <a:pt x="297" y="7"/>
                  <a:pt x="296" y="7"/>
                  <a:pt x="294" y="8"/>
                </a:cubicBezTo>
                <a:cubicBezTo>
                  <a:pt x="293" y="8"/>
                  <a:pt x="292" y="8"/>
                  <a:pt x="291" y="9"/>
                </a:cubicBezTo>
                <a:cubicBezTo>
                  <a:pt x="296" y="7"/>
                  <a:pt x="296" y="7"/>
                  <a:pt x="296" y="7"/>
                </a:cubicBezTo>
                <a:cubicBezTo>
                  <a:pt x="297" y="7"/>
                  <a:pt x="297" y="7"/>
                  <a:pt x="297" y="7"/>
                </a:cubicBezTo>
                <a:cubicBezTo>
                  <a:pt x="296" y="7"/>
                  <a:pt x="296" y="7"/>
                  <a:pt x="296" y="7"/>
                </a:cubicBezTo>
                <a:cubicBezTo>
                  <a:pt x="295" y="7"/>
                  <a:pt x="295" y="7"/>
                  <a:pt x="295" y="7"/>
                </a:cubicBezTo>
                <a:cubicBezTo>
                  <a:pt x="293" y="8"/>
                  <a:pt x="293" y="8"/>
                  <a:pt x="293" y="8"/>
                </a:cubicBezTo>
                <a:cubicBezTo>
                  <a:pt x="292" y="8"/>
                  <a:pt x="291" y="8"/>
                  <a:pt x="290" y="9"/>
                </a:cubicBezTo>
                <a:cubicBezTo>
                  <a:pt x="287" y="9"/>
                  <a:pt x="287" y="9"/>
                  <a:pt x="287" y="9"/>
                </a:cubicBezTo>
                <a:cubicBezTo>
                  <a:pt x="286" y="9"/>
                  <a:pt x="286" y="9"/>
                  <a:pt x="286" y="9"/>
                </a:cubicBezTo>
                <a:cubicBezTo>
                  <a:pt x="286" y="9"/>
                  <a:pt x="286" y="9"/>
                  <a:pt x="286" y="9"/>
                </a:cubicBezTo>
                <a:cubicBezTo>
                  <a:pt x="287" y="9"/>
                  <a:pt x="287" y="9"/>
                  <a:pt x="287" y="9"/>
                </a:cubicBezTo>
                <a:cubicBezTo>
                  <a:pt x="284" y="10"/>
                  <a:pt x="284" y="10"/>
                  <a:pt x="284" y="10"/>
                </a:cubicBezTo>
                <a:cubicBezTo>
                  <a:pt x="281" y="11"/>
                  <a:pt x="281" y="11"/>
                  <a:pt x="281" y="11"/>
                </a:cubicBezTo>
                <a:cubicBezTo>
                  <a:pt x="281" y="11"/>
                  <a:pt x="281" y="11"/>
                  <a:pt x="281" y="11"/>
                </a:cubicBezTo>
                <a:cubicBezTo>
                  <a:pt x="282" y="11"/>
                  <a:pt x="284" y="10"/>
                  <a:pt x="285" y="10"/>
                </a:cubicBezTo>
                <a:cubicBezTo>
                  <a:pt x="282" y="11"/>
                  <a:pt x="282" y="11"/>
                  <a:pt x="282" y="11"/>
                </a:cubicBezTo>
                <a:cubicBezTo>
                  <a:pt x="278" y="11"/>
                  <a:pt x="278" y="11"/>
                  <a:pt x="278" y="11"/>
                </a:cubicBezTo>
                <a:cubicBezTo>
                  <a:pt x="278" y="12"/>
                  <a:pt x="278" y="12"/>
                  <a:pt x="278" y="12"/>
                </a:cubicBezTo>
                <a:cubicBezTo>
                  <a:pt x="280" y="11"/>
                  <a:pt x="282" y="11"/>
                  <a:pt x="283" y="10"/>
                </a:cubicBezTo>
                <a:cubicBezTo>
                  <a:pt x="280" y="11"/>
                  <a:pt x="277" y="12"/>
                  <a:pt x="274" y="12"/>
                </a:cubicBezTo>
                <a:cubicBezTo>
                  <a:pt x="271" y="13"/>
                  <a:pt x="271" y="13"/>
                  <a:pt x="271" y="13"/>
                </a:cubicBezTo>
                <a:cubicBezTo>
                  <a:pt x="267" y="14"/>
                  <a:pt x="267" y="14"/>
                  <a:pt x="267" y="14"/>
                </a:cubicBezTo>
                <a:cubicBezTo>
                  <a:pt x="265" y="15"/>
                  <a:pt x="265" y="15"/>
                  <a:pt x="265" y="15"/>
                </a:cubicBezTo>
                <a:cubicBezTo>
                  <a:pt x="265" y="15"/>
                  <a:pt x="266" y="15"/>
                  <a:pt x="267" y="15"/>
                </a:cubicBezTo>
                <a:cubicBezTo>
                  <a:pt x="266" y="15"/>
                  <a:pt x="265" y="15"/>
                  <a:pt x="265" y="15"/>
                </a:cubicBezTo>
                <a:cubicBezTo>
                  <a:pt x="266" y="15"/>
                  <a:pt x="267" y="15"/>
                  <a:pt x="267" y="14"/>
                </a:cubicBezTo>
                <a:cubicBezTo>
                  <a:pt x="266" y="15"/>
                  <a:pt x="266" y="15"/>
                  <a:pt x="266" y="15"/>
                </a:cubicBezTo>
                <a:cubicBezTo>
                  <a:pt x="266" y="15"/>
                  <a:pt x="266" y="15"/>
                  <a:pt x="267" y="15"/>
                </a:cubicBezTo>
                <a:cubicBezTo>
                  <a:pt x="267" y="15"/>
                  <a:pt x="267" y="15"/>
                  <a:pt x="267" y="15"/>
                </a:cubicBezTo>
                <a:cubicBezTo>
                  <a:pt x="264" y="16"/>
                  <a:pt x="264" y="16"/>
                  <a:pt x="263" y="16"/>
                </a:cubicBezTo>
                <a:cubicBezTo>
                  <a:pt x="264" y="16"/>
                  <a:pt x="264" y="16"/>
                  <a:pt x="264" y="16"/>
                </a:cubicBezTo>
                <a:cubicBezTo>
                  <a:pt x="264" y="16"/>
                  <a:pt x="264" y="16"/>
                  <a:pt x="264" y="16"/>
                </a:cubicBezTo>
                <a:cubicBezTo>
                  <a:pt x="268" y="15"/>
                  <a:pt x="268" y="15"/>
                  <a:pt x="271" y="14"/>
                </a:cubicBezTo>
                <a:cubicBezTo>
                  <a:pt x="274" y="13"/>
                  <a:pt x="274" y="13"/>
                  <a:pt x="274" y="13"/>
                </a:cubicBezTo>
                <a:cubicBezTo>
                  <a:pt x="272" y="14"/>
                  <a:pt x="272" y="14"/>
                  <a:pt x="272" y="14"/>
                </a:cubicBezTo>
                <a:cubicBezTo>
                  <a:pt x="276" y="12"/>
                  <a:pt x="276" y="12"/>
                  <a:pt x="276" y="12"/>
                </a:cubicBezTo>
                <a:cubicBezTo>
                  <a:pt x="277" y="12"/>
                  <a:pt x="277" y="12"/>
                  <a:pt x="277" y="12"/>
                </a:cubicBezTo>
                <a:cubicBezTo>
                  <a:pt x="281" y="11"/>
                  <a:pt x="281" y="11"/>
                  <a:pt x="281" y="11"/>
                </a:cubicBezTo>
                <a:cubicBezTo>
                  <a:pt x="285" y="10"/>
                  <a:pt x="285" y="10"/>
                  <a:pt x="285" y="10"/>
                </a:cubicBezTo>
                <a:cubicBezTo>
                  <a:pt x="285" y="10"/>
                  <a:pt x="285" y="10"/>
                  <a:pt x="285" y="10"/>
                </a:cubicBezTo>
                <a:cubicBezTo>
                  <a:pt x="285" y="10"/>
                  <a:pt x="285" y="10"/>
                  <a:pt x="285" y="10"/>
                </a:cubicBezTo>
                <a:cubicBezTo>
                  <a:pt x="288" y="10"/>
                  <a:pt x="291" y="9"/>
                  <a:pt x="293" y="8"/>
                </a:cubicBezTo>
                <a:cubicBezTo>
                  <a:pt x="294" y="8"/>
                  <a:pt x="294" y="8"/>
                  <a:pt x="294" y="8"/>
                </a:cubicBezTo>
                <a:cubicBezTo>
                  <a:pt x="294" y="8"/>
                  <a:pt x="299" y="7"/>
                  <a:pt x="300" y="7"/>
                </a:cubicBezTo>
                <a:cubicBezTo>
                  <a:pt x="297" y="7"/>
                  <a:pt x="297" y="7"/>
                  <a:pt x="297" y="7"/>
                </a:cubicBezTo>
                <a:cubicBezTo>
                  <a:pt x="296" y="8"/>
                  <a:pt x="296" y="8"/>
                  <a:pt x="296" y="8"/>
                </a:cubicBezTo>
                <a:cubicBezTo>
                  <a:pt x="299" y="7"/>
                  <a:pt x="299" y="7"/>
                  <a:pt x="299" y="7"/>
                </a:cubicBezTo>
                <a:cubicBezTo>
                  <a:pt x="300" y="7"/>
                  <a:pt x="302" y="6"/>
                  <a:pt x="304" y="6"/>
                </a:cubicBezTo>
                <a:cubicBezTo>
                  <a:pt x="304" y="6"/>
                  <a:pt x="304" y="6"/>
                  <a:pt x="304" y="6"/>
                </a:cubicBezTo>
                <a:cubicBezTo>
                  <a:pt x="302" y="7"/>
                  <a:pt x="302" y="7"/>
                  <a:pt x="302" y="7"/>
                </a:cubicBezTo>
                <a:cubicBezTo>
                  <a:pt x="301" y="7"/>
                  <a:pt x="301" y="7"/>
                  <a:pt x="301" y="7"/>
                </a:cubicBezTo>
                <a:cubicBezTo>
                  <a:pt x="302" y="7"/>
                  <a:pt x="304" y="6"/>
                  <a:pt x="305" y="6"/>
                </a:cubicBezTo>
                <a:cubicBezTo>
                  <a:pt x="309" y="5"/>
                  <a:pt x="309" y="5"/>
                  <a:pt x="309" y="5"/>
                </a:cubicBezTo>
                <a:cubicBezTo>
                  <a:pt x="309" y="5"/>
                  <a:pt x="309" y="5"/>
                  <a:pt x="309" y="5"/>
                </a:cubicBezTo>
                <a:cubicBezTo>
                  <a:pt x="307" y="6"/>
                  <a:pt x="307" y="6"/>
                  <a:pt x="307" y="6"/>
                </a:cubicBezTo>
                <a:cubicBezTo>
                  <a:pt x="307" y="6"/>
                  <a:pt x="307" y="6"/>
                  <a:pt x="307" y="6"/>
                </a:cubicBezTo>
                <a:cubicBezTo>
                  <a:pt x="309" y="6"/>
                  <a:pt x="309" y="6"/>
                  <a:pt x="309" y="6"/>
                </a:cubicBezTo>
                <a:cubicBezTo>
                  <a:pt x="314" y="5"/>
                  <a:pt x="314" y="5"/>
                  <a:pt x="314" y="5"/>
                </a:cubicBezTo>
                <a:cubicBezTo>
                  <a:pt x="315" y="4"/>
                  <a:pt x="315" y="4"/>
                  <a:pt x="315" y="4"/>
                </a:cubicBezTo>
                <a:cubicBezTo>
                  <a:pt x="315" y="5"/>
                  <a:pt x="315" y="5"/>
                  <a:pt x="315" y="5"/>
                </a:cubicBezTo>
                <a:cubicBezTo>
                  <a:pt x="315" y="5"/>
                  <a:pt x="315" y="5"/>
                  <a:pt x="315" y="5"/>
                </a:cubicBezTo>
                <a:cubicBezTo>
                  <a:pt x="318" y="4"/>
                  <a:pt x="318" y="4"/>
                  <a:pt x="318" y="4"/>
                </a:cubicBezTo>
                <a:cubicBezTo>
                  <a:pt x="320" y="4"/>
                  <a:pt x="320" y="4"/>
                  <a:pt x="320" y="4"/>
                </a:cubicBezTo>
                <a:cubicBezTo>
                  <a:pt x="323" y="3"/>
                  <a:pt x="327" y="3"/>
                  <a:pt x="330" y="3"/>
                </a:cubicBezTo>
                <a:cubicBezTo>
                  <a:pt x="331" y="3"/>
                  <a:pt x="331" y="3"/>
                  <a:pt x="331" y="3"/>
                </a:cubicBezTo>
                <a:cubicBezTo>
                  <a:pt x="332" y="2"/>
                  <a:pt x="332" y="2"/>
                  <a:pt x="332" y="2"/>
                </a:cubicBezTo>
                <a:cubicBezTo>
                  <a:pt x="333" y="2"/>
                  <a:pt x="334" y="2"/>
                  <a:pt x="335" y="2"/>
                </a:cubicBezTo>
                <a:cubicBezTo>
                  <a:pt x="333" y="2"/>
                  <a:pt x="333" y="2"/>
                  <a:pt x="332" y="2"/>
                </a:cubicBezTo>
                <a:cubicBezTo>
                  <a:pt x="333" y="2"/>
                  <a:pt x="333" y="2"/>
                  <a:pt x="333" y="2"/>
                </a:cubicBezTo>
                <a:cubicBezTo>
                  <a:pt x="332" y="2"/>
                  <a:pt x="332" y="2"/>
                  <a:pt x="332" y="2"/>
                </a:cubicBezTo>
                <a:cubicBezTo>
                  <a:pt x="335" y="2"/>
                  <a:pt x="335" y="2"/>
                  <a:pt x="335" y="2"/>
                </a:cubicBezTo>
                <a:cubicBezTo>
                  <a:pt x="337" y="2"/>
                  <a:pt x="337" y="2"/>
                  <a:pt x="337" y="2"/>
                </a:cubicBezTo>
                <a:cubicBezTo>
                  <a:pt x="337" y="2"/>
                  <a:pt x="337" y="2"/>
                  <a:pt x="337" y="2"/>
                </a:cubicBezTo>
                <a:cubicBezTo>
                  <a:pt x="337" y="2"/>
                  <a:pt x="337" y="2"/>
                  <a:pt x="337" y="2"/>
                </a:cubicBezTo>
                <a:cubicBezTo>
                  <a:pt x="338" y="2"/>
                  <a:pt x="340" y="2"/>
                  <a:pt x="341" y="1"/>
                </a:cubicBezTo>
                <a:cubicBezTo>
                  <a:pt x="342" y="1"/>
                  <a:pt x="342" y="1"/>
                  <a:pt x="346" y="1"/>
                </a:cubicBezTo>
                <a:moveTo>
                  <a:pt x="300" y="6"/>
                </a:moveTo>
                <a:cubicBezTo>
                  <a:pt x="301" y="6"/>
                  <a:pt x="303" y="6"/>
                  <a:pt x="304" y="6"/>
                </a:cubicBezTo>
                <a:cubicBezTo>
                  <a:pt x="305" y="5"/>
                  <a:pt x="306" y="5"/>
                  <a:pt x="308" y="5"/>
                </a:cubicBezTo>
                <a:cubicBezTo>
                  <a:pt x="311" y="4"/>
                  <a:pt x="311" y="4"/>
                  <a:pt x="311" y="4"/>
                </a:cubicBezTo>
                <a:cubicBezTo>
                  <a:pt x="311" y="4"/>
                  <a:pt x="312" y="4"/>
                  <a:pt x="313" y="4"/>
                </a:cubicBezTo>
                <a:cubicBezTo>
                  <a:pt x="314" y="4"/>
                  <a:pt x="315" y="4"/>
                  <a:pt x="315" y="4"/>
                </a:cubicBezTo>
                <a:cubicBezTo>
                  <a:pt x="315" y="4"/>
                  <a:pt x="314" y="4"/>
                  <a:pt x="313" y="4"/>
                </a:cubicBezTo>
                <a:cubicBezTo>
                  <a:pt x="313" y="4"/>
                  <a:pt x="319" y="3"/>
                  <a:pt x="324" y="2"/>
                </a:cubicBezTo>
                <a:cubicBezTo>
                  <a:pt x="326" y="2"/>
                  <a:pt x="328" y="2"/>
                  <a:pt x="331" y="2"/>
                </a:cubicBezTo>
                <a:cubicBezTo>
                  <a:pt x="330" y="2"/>
                  <a:pt x="329" y="2"/>
                  <a:pt x="328" y="2"/>
                </a:cubicBezTo>
                <a:cubicBezTo>
                  <a:pt x="328" y="2"/>
                  <a:pt x="328" y="2"/>
                  <a:pt x="328" y="2"/>
                </a:cubicBezTo>
                <a:cubicBezTo>
                  <a:pt x="327" y="2"/>
                  <a:pt x="326" y="2"/>
                  <a:pt x="325" y="2"/>
                </a:cubicBezTo>
                <a:cubicBezTo>
                  <a:pt x="325" y="2"/>
                  <a:pt x="325" y="2"/>
                  <a:pt x="325" y="2"/>
                </a:cubicBezTo>
                <a:cubicBezTo>
                  <a:pt x="323" y="2"/>
                  <a:pt x="321" y="3"/>
                  <a:pt x="319" y="3"/>
                </a:cubicBezTo>
                <a:cubicBezTo>
                  <a:pt x="319" y="3"/>
                  <a:pt x="319" y="3"/>
                  <a:pt x="319" y="3"/>
                </a:cubicBezTo>
                <a:cubicBezTo>
                  <a:pt x="319" y="3"/>
                  <a:pt x="319" y="3"/>
                  <a:pt x="319" y="3"/>
                </a:cubicBezTo>
                <a:cubicBezTo>
                  <a:pt x="315" y="4"/>
                  <a:pt x="315" y="4"/>
                  <a:pt x="315" y="4"/>
                </a:cubicBezTo>
                <a:cubicBezTo>
                  <a:pt x="313" y="4"/>
                  <a:pt x="313" y="4"/>
                  <a:pt x="313" y="4"/>
                </a:cubicBezTo>
                <a:cubicBezTo>
                  <a:pt x="309" y="5"/>
                  <a:pt x="309" y="5"/>
                  <a:pt x="309" y="5"/>
                </a:cubicBezTo>
                <a:cubicBezTo>
                  <a:pt x="309" y="5"/>
                  <a:pt x="309" y="5"/>
                  <a:pt x="309" y="5"/>
                </a:cubicBezTo>
                <a:cubicBezTo>
                  <a:pt x="308" y="5"/>
                  <a:pt x="308" y="5"/>
                  <a:pt x="307" y="5"/>
                </a:cubicBezTo>
                <a:cubicBezTo>
                  <a:pt x="304" y="5"/>
                  <a:pt x="304" y="5"/>
                  <a:pt x="304" y="5"/>
                </a:cubicBezTo>
                <a:cubicBezTo>
                  <a:pt x="303" y="6"/>
                  <a:pt x="303" y="6"/>
                  <a:pt x="303" y="6"/>
                </a:cubicBezTo>
                <a:cubicBezTo>
                  <a:pt x="303" y="6"/>
                  <a:pt x="303" y="6"/>
                  <a:pt x="303" y="6"/>
                </a:cubicBezTo>
                <a:cubicBezTo>
                  <a:pt x="304" y="5"/>
                  <a:pt x="304" y="5"/>
                  <a:pt x="304" y="5"/>
                </a:cubicBezTo>
                <a:cubicBezTo>
                  <a:pt x="304" y="5"/>
                  <a:pt x="304" y="5"/>
                  <a:pt x="304" y="5"/>
                </a:cubicBezTo>
                <a:cubicBezTo>
                  <a:pt x="303" y="6"/>
                  <a:pt x="301" y="6"/>
                  <a:pt x="300" y="6"/>
                </a:cubicBezTo>
                <a:cubicBezTo>
                  <a:pt x="300" y="6"/>
                  <a:pt x="300" y="6"/>
                  <a:pt x="300" y="6"/>
                </a:cubicBezTo>
                <a:cubicBezTo>
                  <a:pt x="298" y="7"/>
                  <a:pt x="298" y="7"/>
                  <a:pt x="298" y="7"/>
                </a:cubicBezTo>
                <a:cubicBezTo>
                  <a:pt x="295" y="7"/>
                  <a:pt x="295" y="7"/>
                  <a:pt x="295" y="7"/>
                </a:cubicBezTo>
                <a:cubicBezTo>
                  <a:pt x="291" y="8"/>
                  <a:pt x="291" y="8"/>
                  <a:pt x="291" y="8"/>
                </a:cubicBezTo>
                <a:cubicBezTo>
                  <a:pt x="289" y="9"/>
                  <a:pt x="289" y="9"/>
                  <a:pt x="289" y="9"/>
                </a:cubicBezTo>
                <a:cubicBezTo>
                  <a:pt x="290" y="8"/>
                  <a:pt x="290" y="8"/>
                  <a:pt x="290" y="8"/>
                </a:cubicBezTo>
                <a:cubicBezTo>
                  <a:pt x="288" y="9"/>
                  <a:pt x="288" y="9"/>
                  <a:pt x="288" y="9"/>
                </a:cubicBezTo>
                <a:cubicBezTo>
                  <a:pt x="291" y="8"/>
                  <a:pt x="291" y="8"/>
                  <a:pt x="291" y="8"/>
                </a:cubicBezTo>
                <a:cubicBezTo>
                  <a:pt x="291" y="8"/>
                  <a:pt x="291" y="8"/>
                  <a:pt x="291" y="8"/>
                </a:cubicBezTo>
                <a:cubicBezTo>
                  <a:pt x="292" y="8"/>
                  <a:pt x="293" y="8"/>
                  <a:pt x="294" y="8"/>
                </a:cubicBezTo>
                <a:cubicBezTo>
                  <a:pt x="297" y="7"/>
                  <a:pt x="297" y="7"/>
                  <a:pt x="297" y="7"/>
                </a:cubicBezTo>
                <a:cubicBezTo>
                  <a:pt x="296" y="7"/>
                  <a:pt x="296" y="7"/>
                  <a:pt x="295" y="7"/>
                </a:cubicBezTo>
                <a:cubicBezTo>
                  <a:pt x="296" y="7"/>
                  <a:pt x="297" y="7"/>
                  <a:pt x="298" y="7"/>
                </a:cubicBezTo>
                <a:cubicBezTo>
                  <a:pt x="297" y="7"/>
                  <a:pt x="297" y="7"/>
                  <a:pt x="297" y="7"/>
                </a:cubicBezTo>
                <a:cubicBezTo>
                  <a:pt x="298" y="7"/>
                  <a:pt x="299" y="7"/>
                  <a:pt x="300" y="6"/>
                </a:cubicBezTo>
                <a:moveTo>
                  <a:pt x="275" y="12"/>
                </a:moveTo>
                <a:cubicBezTo>
                  <a:pt x="277" y="11"/>
                  <a:pt x="280" y="11"/>
                  <a:pt x="282" y="10"/>
                </a:cubicBezTo>
                <a:cubicBezTo>
                  <a:pt x="281" y="11"/>
                  <a:pt x="281" y="11"/>
                  <a:pt x="281" y="11"/>
                </a:cubicBezTo>
                <a:cubicBezTo>
                  <a:pt x="277" y="12"/>
                  <a:pt x="277" y="12"/>
                  <a:pt x="277" y="12"/>
                </a:cubicBezTo>
                <a:cubicBezTo>
                  <a:pt x="275" y="12"/>
                  <a:pt x="275" y="12"/>
                  <a:pt x="275" y="12"/>
                </a:cubicBezTo>
                <a:moveTo>
                  <a:pt x="251" y="20"/>
                </a:moveTo>
                <a:cubicBezTo>
                  <a:pt x="251" y="20"/>
                  <a:pt x="251" y="20"/>
                  <a:pt x="251" y="20"/>
                </a:cubicBezTo>
                <a:cubicBezTo>
                  <a:pt x="256" y="18"/>
                  <a:pt x="256" y="18"/>
                  <a:pt x="256" y="18"/>
                </a:cubicBezTo>
                <a:cubicBezTo>
                  <a:pt x="258" y="18"/>
                  <a:pt x="258" y="18"/>
                  <a:pt x="258" y="18"/>
                </a:cubicBezTo>
                <a:cubicBezTo>
                  <a:pt x="259" y="17"/>
                  <a:pt x="259" y="17"/>
                  <a:pt x="259" y="17"/>
                </a:cubicBezTo>
                <a:cubicBezTo>
                  <a:pt x="257" y="18"/>
                  <a:pt x="257" y="18"/>
                  <a:pt x="257" y="18"/>
                </a:cubicBezTo>
                <a:cubicBezTo>
                  <a:pt x="255" y="18"/>
                  <a:pt x="255" y="18"/>
                  <a:pt x="255" y="18"/>
                </a:cubicBezTo>
                <a:cubicBezTo>
                  <a:pt x="255" y="18"/>
                  <a:pt x="255" y="18"/>
                  <a:pt x="255" y="18"/>
                </a:cubicBezTo>
                <a:cubicBezTo>
                  <a:pt x="256" y="18"/>
                  <a:pt x="256" y="18"/>
                  <a:pt x="256" y="18"/>
                </a:cubicBezTo>
                <a:cubicBezTo>
                  <a:pt x="256" y="18"/>
                  <a:pt x="256" y="18"/>
                  <a:pt x="256" y="18"/>
                </a:cubicBezTo>
                <a:cubicBezTo>
                  <a:pt x="260" y="16"/>
                  <a:pt x="260" y="16"/>
                  <a:pt x="260" y="16"/>
                </a:cubicBezTo>
                <a:cubicBezTo>
                  <a:pt x="265" y="15"/>
                  <a:pt x="265" y="15"/>
                  <a:pt x="265" y="15"/>
                </a:cubicBezTo>
                <a:cubicBezTo>
                  <a:pt x="269" y="14"/>
                  <a:pt x="269" y="14"/>
                  <a:pt x="269" y="14"/>
                </a:cubicBezTo>
                <a:cubicBezTo>
                  <a:pt x="269" y="14"/>
                  <a:pt x="269" y="14"/>
                  <a:pt x="269" y="14"/>
                </a:cubicBezTo>
                <a:cubicBezTo>
                  <a:pt x="266" y="15"/>
                  <a:pt x="266" y="15"/>
                  <a:pt x="266" y="15"/>
                </a:cubicBezTo>
                <a:cubicBezTo>
                  <a:pt x="245" y="21"/>
                  <a:pt x="245" y="21"/>
                  <a:pt x="245" y="21"/>
                </a:cubicBezTo>
                <a:cubicBezTo>
                  <a:pt x="246" y="21"/>
                  <a:pt x="246" y="21"/>
                  <a:pt x="246" y="21"/>
                </a:cubicBezTo>
                <a:cubicBezTo>
                  <a:pt x="246" y="21"/>
                  <a:pt x="247" y="21"/>
                  <a:pt x="248" y="21"/>
                </a:cubicBezTo>
                <a:cubicBezTo>
                  <a:pt x="244" y="22"/>
                  <a:pt x="244" y="22"/>
                  <a:pt x="244" y="22"/>
                </a:cubicBezTo>
                <a:cubicBezTo>
                  <a:pt x="244" y="22"/>
                  <a:pt x="244" y="22"/>
                  <a:pt x="244" y="22"/>
                </a:cubicBezTo>
                <a:cubicBezTo>
                  <a:pt x="244" y="22"/>
                  <a:pt x="244" y="22"/>
                  <a:pt x="244" y="22"/>
                </a:cubicBezTo>
                <a:cubicBezTo>
                  <a:pt x="245" y="22"/>
                  <a:pt x="245" y="22"/>
                  <a:pt x="245" y="22"/>
                </a:cubicBezTo>
                <a:cubicBezTo>
                  <a:pt x="247" y="21"/>
                  <a:pt x="247" y="21"/>
                  <a:pt x="247" y="21"/>
                </a:cubicBezTo>
                <a:cubicBezTo>
                  <a:pt x="245" y="22"/>
                  <a:pt x="245" y="22"/>
                  <a:pt x="245" y="22"/>
                </a:cubicBezTo>
                <a:cubicBezTo>
                  <a:pt x="247" y="22"/>
                  <a:pt x="249" y="21"/>
                  <a:pt x="251" y="20"/>
                </a:cubicBezTo>
                <a:moveTo>
                  <a:pt x="179" y="56"/>
                </a:moveTo>
                <a:cubicBezTo>
                  <a:pt x="182" y="54"/>
                  <a:pt x="182" y="54"/>
                  <a:pt x="182" y="54"/>
                </a:cubicBezTo>
                <a:cubicBezTo>
                  <a:pt x="186" y="52"/>
                  <a:pt x="186" y="52"/>
                  <a:pt x="186" y="52"/>
                </a:cubicBezTo>
                <a:cubicBezTo>
                  <a:pt x="185" y="52"/>
                  <a:pt x="185" y="52"/>
                  <a:pt x="180" y="54"/>
                </a:cubicBezTo>
                <a:cubicBezTo>
                  <a:pt x="177" y="56"/>
                  <a:pt x="177" y="56"/>
                  <a:pt x="177" y="56"/>
                </a:cubicBezTo>
                <a:cubicBezTo>
                  <a:pt x="177" y="57"/>
                  <a:pt x="177" y="57"/>
                  <a:pt x="177" y="57"/>
                </a:cubicBezTo>
                <a:cubicBezTo>
                  <a:pt x="179" y="56"/>
                  <a:pt x="179" y="56"/>
                  <a:pt x="179" y="56"/>
                </a:cubicBezTo>
                <a:moveTo>
                  <a:pt x="156" y="69"/>
                </a:moveTo>
                <a:cubicBezTo>
                  <a:pt x="154" y="70"/>
                  <a:pt x="154" y="70"/>
                  <a:pt x="154" y="70"/>
                </a:cubicBezTo>
                <a:cubicBezTo>
                  <a:pt x="153" y="71"/>
                  <a:pt x="153" y="71"/>
                  <a:pt x="153" y="71"/>
                </a:cubicBezTo>
                <a:cubicBezTo>
                  <a:pt x="160" y="66"/>
                  <a:pt x="160" y="66"/>
                  <a:pt x="160" y="66"/>
                </a:cubicBezTo>
                <a:cubicBezTo>
                  <a:pt x="159" y="66"/>
                  <a:pt x="159" y="66"/>
                  <a:pt x="159" y="66"/>
                </a:cubicBezTo>
                <a:cubicBezTo>
                  <a:pt x="156" y="69"/>
                  <a:pt x="156" y="69"/>
                  <a:pt x="156" y="69"/>
                </a:cubicBezTo>
                <a:close/>
                <a:moveTo>
                  <a:pt x="6" y="417"/>
                </a:moveTo>
                <a:cubicBezTo>
                  <a:pt x="5" y="413"/>
                  <a:pt x="5" y="413"/>
                  <a:pt x="5" y="413"/>
                </a:cubicBezTo>
                <a:cubicBezTo>
                  <a:pt x="5" y="409"/>
                  <a:pt x="5" y="409"/>
                  <a:pt x="5" y="409"/>
                </a:cubicBezTo>
                <a:cubicBezTo>
                  <a:pt x="4" y="409"/>
                  <a:pt x="4" y="409"/>
                  <a:pt x="4" y="409"/>
                </a:cubicBezTo>
                <a:cubicBezTo>
                  <a:pt x="3" y="408"/>
                  <a:pt x="3" y="408"/>
                  <a:pt x="3" y="408"/>
                </a:cubicBezTo>
                <a:cubicBezTo>
                  <a:pt x="2" y="407"/>
                  <a:pt x="2" y="407"/>
                  <a:pt x="2" y="407"/>
                </a:cubicBezTo>
                <a:cubicBezTo>
                  <a:pt x="2" y="405"/>
                  <a:pt x="2" y="405"/>
                  <a:pt x="2" y="405"/>
                </a:cubicBezTo>
                <a:cubicBezTo>
                  <a:pt x="1" y="398"/>
                  <a:pt x="1" y="398"/>
                  <a:pt x="1" y="398"/>
                </a:cubicBezTo>
                <a:cubicBezTo>
                  <a:pt x="1" y="394"/>
                  <a:pt x="1" y="394"/>
                  <a:pt x="1" y="394"/>
                </a:cubicBezTo>
                <a:cubicBezTo>
                  <a:pt x="1" y="392"/>
                  <a:pt x="1" y="389"/>
                  <a:pt x="1" y="387"/>
                </a:cubicBezTo>
                <a:cubicBezTo>
                  <a:pt x="1" y="379"/>
                  <a:pt x="1" y="379"/>
                  <a:pt x="1" y="379"/>
                </a:cubicBezTo>
                <a:cubicBezTo>
                  <a:pt x="1" y="378"/>
                  <a:pt x="1" y="376"/>
                  <a:pt x="1" y="374"/>
                </a:cubicBezTo>
                <a:cubicBezTo>
                  <a:pt x="0" y="370"/>
                  <a:pt x="0" y="370"/>
                  <a:pt x="0" y="370"/>
                </a:cubicBezTo>
                <a:cubicBezTo>
                  <a:pt x="0" y="367"/>
                  <a:pt x="0" y="367"/>
                  <a:pt x="0" y="367"/>
                </a:cubicBezTo>
                <a:cubicBezTo>
                  <a:pt x="0" y="367"/>
                  <a:pt x="0" y="367"/>
                  <a:pt x="0" y="367"/>
                </a:cubicBezTo>
                <a:cubicBezTo>
                  <a:pt x="0" y="376"/>
                  <a:pt x="1" y="389"/>
                  <a:pt x="1" y="399"/>
                </a:cubicBezTo>
                <a:cubicBezTo>
                  <a:pt x="2" y="405"/>
                  <a:pt x="2" y="405"/>
                  <a:pt x="2" y="405"/>
                </a:cubicBezTo>
                <a:cubicBezTo>
                  <a:pt x="2" y="405"/>
                  <a:pt x="2" y="405"/>
                  <a:pt x="2" y="405"/>
                </a:cubicBezTo>
                <a:cubicBezTo>
                  <a:pt x="2" y="407"/>
                  <a:pt x="2" y="407"/>
                  <a:pt x="2" y="407"/>
                </a:cubicBezTo>
                <a:cubicBezTo>
                  <a:pt x="3" y="414"/>
                  <a:pt x="3" y="414"/>
                  <a:pt x="3" y="414"/>
                </a:cubicBezTo>
                <a:cubicBezTo>
                  <a:pt x="3" y="414"/>
                  <a:pt x="3" y="414"/>
                  <a:pt x="3" y="414"/>
                </a:cubicBezTo>
                <a:cubicBezTo>
                  <a:pt x="4" y="419"/>
                  <a:pt x="4" y="419"/>
                  <a:pt x="4" y="419"/>
                </a:cubicBezTo>
                <a:cubicBezTo>
                  <a:pt x="5" y="421"/>
                  <a:pt x="5" y="421"/>
                  <a:pt x="5" y="421"/>
                </a:cubicBezTo>
                <a:cubicBezTo>
                  <a:pt x="4" y="416"/>
                  <a:pt x="4" y="416"/>
                  <a:pt x="4" y="416"/>
                </a:cubicBezTo>
                <a:cubicBezTo>
                  <a:pt x="4" y="413"/>
                  <a:pt x="4" y="413"/>
                  <a:pt x="4" y="413"/>
                </a:cubicBezTo>
                <a:cubicBezTo>
                  <a:pt x="5" y="414"/>
                  <a:pt x="5" y="414"/>
                  <a:pt x="5" y="414"/>
                </a:cubicBezTo>
                <a:cubicBezTo>
                  <a:pt x="5" y="417"/>
                  <a:pt x="5" y="417"/>
                  <a:pt x="5" y="417"/>
                </a:cubicBezTo>
                <a:cubicBezTo>
                  <a:pt x="6" y="417"/>
                  <a:pt x="6" y="417"/>
                  <a:pt x="6" y="417"/>
                </a:cubicBezTo>
                <a:moveTo>
                  <a:pt x="182" y="64"/>
                </a:moveTo>
                <a:cubicBezTo>
                  <a:pt x="185" y="62"/>
                  <a:pt x="185" y="62"/>
                  <a:pt x="185" y="62"/>
                </a:cubicBezTo>
                <a:cubicBezTo>
                  <a:pt x="189" y="60"/>
                  <a:pt x="189" y="60"/>
                  <a:pt x="189" y="60"/>
                </a:cubicBezTo>
                <a:cubicBezTo>
                  <a:pt x="188" y="60"/>
                  <a:pt x="187" y="60"/>
                  <a:pt x="187" y="60"/>
                </a:cubicBezTo>
                <a:cubicBezTo>
                  <a:pt x="187" y="59"/>
                  <a:pt x="188" y="59"/>
                  <a:pt x="189" y="58"/>
                </a:cubicBezTo>
                <a:cubicBezTo>
                  <a:pt x="191" y="56"/>
                  <a:pt x="191" y="56"/>
                  <a:pt x="191" y="56"/>
                </a:cubicBezTo>
                <a:cubicBezTo>
                  <a:pt x="191" y="56"/>
                  <a:pt x="191" y="56"/>
                  <a:pt x="191" y="56"/>
                </a:cubicBezTo>
                <a:cubicBezTo>
                  <a:pt x="192" y="54"/>
                  <a:pt x="192" y="54"/>
                  <a:pt x="192" y="54"/>
                </a:cubicBezTo>
                <a:cubicBezTo>
                  <a:pt x="191" y="54"/>
                  <a:pt x="191" y="54"/>
                  <a:pt x="191" y="54"/>
                </a:cubicBezTo>
                <a:cubicBezTo>
                  <a:pt x="193" y="52"/>
                  <a:pt x="193" y="52"/>
                  <a:pt x="193" y="52"/>
                </a:cubicBezTo>
                <a:cubicBezTo>
                  <a:pt x="196" y="51"/>
                  <a:pt x="196" y="51"/>
                  <a:pt x="196" y="51"/>
                </a:cubicBezTo>
                <a:cubicBezTo>
                  <a:pt x="195" y="51"/>
                  <a:pt x="195" y="51"/>
                  <a:pt x="194" y="51"/>
                </a:cubicBezTo>
                <a:cubicBezTo>
                  <a:pt x="194" y="51"/>
                  <a:pt x="194" y="51"/>
                  <a:pt x="194" y="51"/>
                </a:cubicBezTo>
                <a:cubicBezTo>
                  <a:pt x="196" y="50"/>
                  <a:pt x="197" y="49"/>
                  <a:pt x="199" y="48"/>
                </a:cubicBezTo>
                <a:cubicBezTo>
                  <a:pt x="199" y="48"/>
                  <a:pt x="199" y="48"/>
                  <a:pt x="199" y="48"/>
                </a:cubicBezTo>
                <a:cubicBezTo>
                  <a:pt x="202" y="47"/>
                  <a:pt x="202" y="47"/>
                  <a:pt x="202" y="47"/>
                </a:cubicBezTo>
                <a:cubicBezTo>
                  <a:pt x="202" y="46"/>
                  <a:pt x="202" y="46"/>
                  <a:pt x="202" y="46"/>
                </a:cubicBezTo>
                <a:cubicBezTo>
                  <a:pt x="204" y="45"/>
                  <a:pt x="204" y="45"/>
                  <a:pt x="204" y="45"/>
                </a:cubicBezTo>
                <a:cubicBezTo>
                  <a:pt x="205" y="45"/>
                  <a:pt x="205" y="45"/>
                  <a:pt x="205" y="45"/>
                </a:cubicBezTo>
                <a:cubicBezTo>
                  <a:pt x="208" y="43"/>
                  <a:pt x="208" y="43"/>
                  <a:pt x="208" y="43"/>
                </a:cubicBezTo>
                <a:cubicBezTo>
                  <a:pt x="208" y="42"/>
                  <a:pt x="208" y="42"/>
                  <a:pt x="208" y="42"/>
                </a:cubicBezTo>
                <a:cubicBezTo>
                  <a:pt x="211" y="41"/>
                  <a:pt x="211" y="41"/>
                  <a:pt x="211" y="41"/>
                </a:cubicBezTo>
                <a:cubicBezTo>
                  <a:pt x="213" y="39"/>
                  <a:pt x="213" y="39"/>
                  <a:pt x="213" y="39"/>
                </a:cubicBezTo>
                <a:cubicBezTo>
                  <a:pt x="212" y="39"/>
                  <a:pt x="212" y="39"/>
                  <a:pt x="212" y="39"/>
                </a:cubicBezTo>
                <a:cubicBezTo>
                  <a:pt x="214" y="38"/>
                  <a:pt x="214" y="38"/>
                  <a:pt x="214" y="38"/>
                </a:cubicBezTo>
                <a:cubicBezTo>
                  <a:pt x="214" y="38"/>
                  <a:pt x="214" y="38"/>
                  <a:pt x="214" y="38"/>
                </a:cubicBezTo>
                <a:cubicBezTo>
                  <a:pt x="214" y="38"/>
                  <a:pt x="214" y="38"/>
                  <a:pt x="214" y="38"/>
                </a:cubicBezTo>
                <a:cubicBezTo>
                  <a:pt x="217" y="37"/>
                  <a:pt x="217" y="37"/>
                  <a:pt x="217" y="37"/>
                </a:cubicBezTo>
                <a:cubicBezTo>
                  <a:pt x="218" y="36"/>
                  <a:pt x="218" y="36"/>
                  <a:pt x="218" y="36"/>
                </a:cubicBezTo>
                <a:cubicBezTo>
                  <a:pt x="216" y="36"/>
                  <a:pt x="216" y="36"/>
                  <a:pt x="216" y="36"/>
                </a:cubicBezTo>
                <a:cubicBezTo>
                  <a:pt x="220" y="34"/>
                  <a:pt x="220" y="34"/>
                  <a:pt x="220" y="34"/>
                </a:cubicBezTo>
                <a:cubicBezTo>
                  <a:pt x="222" y="33"/>
                  <a:pt x="222" y="33"/>
                  <a:pt x="222" y="33"/>
                </a:cubicBezTo>
                <a:cubicBezTo>
                  <a:pt x="222" y="33"/>
                  <a:pt x="222" y="33"/>
                  <a:pt x="222" y="33"/>
                </a:cubicBezTo>
                <a:cubicBezTo>
                  <a:pt x="225" y="31"/>
                  <a:pt x="225" y="31"/>
                  <a:pt x="225" y="31"/>
                </a:cubicBezTo>
                <a:cubicBezTo>
                  <a:pt x="227" y="30"/>
                  <a:pt x="227" y="30"/>
                  <a:pt x="227" y="30"/>
                </a:cubicBezTo>
                <a:cubicBezTo>
                  <a:pt x="226" y="30"/>
                  <a:pt x="226" y="30"/>
                  <a:pt x="226" y="30"/>
                </a:cubicBezTo>
                <a:cubicBezTo>
                  <a:pt x="224" y="31"/>
                  <a:pt x="224" y="31"/>
                  <a:pt x="224" y="31"/>
                </a:cubicBezTo>
                <a:cubicBezTo>
                  <a:pt x="223" y="31"/>
                  <a:pt x="223" y="31"/>
                  <a:pt x="223" y="31"/>
                </a:cubicBezTo>
                <a:cubicBezTo>
                  <a:pt x="223" y="31"/>
                  <a:pt x="223" y="31"/>
                  <a:pt x="223" y="31"/>
                </a:cubicBezTo>
                <a:cubicBezTo>
                  <a:pt x="220" y="32"/>
                  <a:pt x="220" y="32"/>
                  <a:pt x="220" y="32"/>
                </a:cubicBezTo>
                <a:cubicBezTo>
                  <a:pt x="220" y="32"/>
                  <a:pt x="220" y="32"/>
                  <a:pt x="220" y="32"/>
                </a:cubicBezTo>
                <a:cubicBezTo>
                  <a:pt x="224" y="31"/>
                  <a:pt x="224" y="31"/>
                  <a:pt x="224" y="31"/>
                </a:cubicBezTo>
                <a:cubicBezTo>
                  <a:pt x="227" y="29"/>
                  <a:pt x="227" y="29"/>
                  <a:pt x="227" y="29"/>
                </a:cubicBezTo>
                <a:cubicBezTo>
                  <a:pt x="232" y="27"/>
                  <a:pt x="232" y="27"/>
                  <a:pt x="232" y="27"/>
                </a:cubicBezTo>
                <a:cubicBezTo>
                  <a:pt x="237" y="25"/>
                  <a:pt x="237" y="25"/>
                  <a:pt x="237" y="25"/>
                </a:cubicBezTo>
                <a:cubicBezTo>
                  <a:pt x="237" y="25"/>
                  <a:pt x="237" y="25"/>
                  <a:pt x="237" y="25"/>
                </a:cubicBezTo>
                <a:cubicBezTo>
                  <a:pt x="233" y="26"/>
                  <a:pt x="233" y="26"/>
                  <a:pt x="233" y="26"/>
                </a:cubicBezTo>
                <a:cubicBezTo>
                  <a:pt x="233" y="26"/>
                  <a:pt x="233" y="26"/>
                  <a:pt x="233" y="26"/>
                </a:cubicBezTo>
                <a:cubicBezTo>
                  <a:pt x="231" y="27"/>
                  <a:pt x="231" y="27"/>
                  <a:pt x="231" y="27"/>
                </a:cubicBezTo>
                <a:cubicBezTo>
                  <a:pt x="226" y="29"/>
                  <a:pt x="226" y="29"/>
                  <a:pt x="226" y="29"/>
                </a:cubicBezTo>
                <a:cubicBezTo>
                  <a:pt x="221" y="31"/>
                  <a:pt x="221" y="31"/>
                  <a:pt x="221" y="31"/>
                </a:cubicBezTo>
                <a:cubicBezTo>
                  <a:pt x="218" y="33"/>
                  <a:pt x="218" y="33"/>
                  <a:pt x="218" y="33"/>
                </a:cubicBezTo>
                <a:cubicBezTo>
                  <a:pt x="213" y="35"/>
                  <a:pt x="213" y="35"/>
                  <a:pt x="213" y="35"/>
                </a:cubicBezTo>
                <a:cubicBezTo>
                  <a:pt x="212" y="36"/>
                  <a:pt x="212" y="36"/>
                  <a:pt x="212" y="36"/>
                </a:cubicBezTo>
                <a:cubicBezTo>
                  <a:pt x="217" y="33"/>
                  <a:pt x="217" y="33"/>
                  <a:pt x="217" y="33"/>
                </a:cubicBezTo>
                <a:cubicBezTo>
                  <a:pt x="224" y="30"/>
                  <a:pt x="224" y="30"/>
                  <a:pt x="224" y="30"/>
                </a:cubicBezTo>
                <a:cubicBezTo>
                  <a:pt x="228" y="28"/>
                  <a:pt x="228" y="28"/>
                  <a:pt x="228" y="28"/>
                </a:cubicBezTo>
                <a:cubicBezTo>
                  <a:pt x="233" y="26"/>
                  <a:pt x="233" y="26"/>
                  <a:pt x="233" y="26"/>
                </a:cubicBezTo>
                <a:cubicBezTo>
                  <a:pt x="237" y="25"/>
                  <a:pt x="237" y="25"/>
                  <a:pt x="237" y="25"/>
                </a:cubicBezTo>
                <a:cubicBezTo>
                  <a:pt x="237" y="25"/>
                  <a:pt x="237" y="25"/>
                  <a:pt x="237" y="25"/>
                </a:cubicBezTo>
                <a:cubicBezTo>
                  <a:pt x="236" y="25"/>
                  <a:pt x="236" y="25"/>
                  <a:pt x="236" y="25"/>
                </a:cubicBezTo>
                <a:cubicBezTo>
                  <a:pt x="231" y="27"/>
                  <a:pt x="231" y="27"/>
                  <a:pt x="231" y="27"/>
                </a:cubicBezTo>
                <a:cubicBezTo>
                  <a:pt x="224" y="30"/>
                  <a:pt x="224" y="30"/>
                  <a:pt x="224" y="30"/>
                </a:cubicBezTo>
                <a:cubicBezTo>
                  <a:pt x="213" y="35"/>
                  <a:pt x="213" y="35"/>
                  <a:pt x="213" y="35"/>
                </a:cubicBezTo>
                <a:cubicBezTo>
                  <a:pt x="212" y="35"/>
                  <a:pt x="212" y="35"/>
                  <a:pt x="212" y="35"/>
                </a:cubicBezTo>
                <a:cubicBezTo>
                  <a:pt x="212" y="36"/>
                  <a:pt x="212" y="36"/>
                  <a:pt x="212" y="36"/>
                </a:cubicBezTo>
                <a:cubicBezTo>
                  <a:pt x="208" y="37"/>
                  <a:pt x="208" y="37"/>
                  <a:pt x="208" y="37"/>
                </a:cubicBezTo>
                <a:cubicBezTo>
                  <a:pt x="209" y="37"/>
                  <a:pt x="209" y="37"/>
                  <a:pt x="209" y="37"/>
                </a:cubicBezTo>
                <a:cubicBezTo>
                  <a:pt x="208" y="37"/>
                  <a:pt x="208" y="37"/>
                  <a:pt x="208" y="37"/>
                </a:cubicBezTo>
                <a:cubicBezTo>
                  <a:pt x="206" y="38"/>
                  <a:pt x="206" y="38"/>
                  <a:pt x="206" y="38"/>
                </a:cubicBezTo>
                <a:cubicBezTo>
                  <a:pt x="203" y="40"/>
                  <a:pt x="203" y="40"/>
                  <a:pt x="203" y="40"/>
                </a:cubicBezTo>
                <a:cubicBezTo>
                  <a:pt x="203" y="40"/>
                  <a:pt x="203" y="40"/>
                  <a:pt x="203" y="40"/>
                </a:cubicBezTo>
                <a:cubicBezTo>
                  <a:pt x="204" y="39"/>
                  <a:pt x="204" y="39"/>
                  <a:pt x="204" y="39"/>
                </a:cubicBezTo>
                <a:cubicBezTo>
                  <a:pt x="201" y="41"/>
                  <a:pt x="201" y="41"/>
                  <a:pt x="201" y="41"/>
                </a:cubicBezTo>
                <a:cubicBezTo>
                  <a:pt x="199" y="42"/>
                  <a:pt x="199" y="42"/>
                  <a:pt x="199" y="42"/>
                </a:cubicBezTo>
                <a:cubicBezTo>
                  <a:pt x="198" y="43"/>
                  <a:pt x="198" y="43"/>
                  <a:pt x="198" y="43"/>
                </a:cubicBezTo>
                <a:cubicBezTo>
                  <a:pt x="194" y="45"/>
                  <a:pt x="194" y="45"/>
                  <a:pt x="194" y="45"/>
                </a:cubicBezTo>
                <a:cubicBezTo>
                  <a:pt x="191" y="46"/>
                  <a:pt x="191" y="46"/>
                  <a:pt x="191" y="46"/>
                </a:cubicBezTo>
                <a:cubicBezTo>
                  <a:pt x="184" y="50"/>
                  <a:pt x="184" y="50"/>
                  <a:pt x="184" y="50"/>
                </a:cubicBezTo>
                <a:cubicBezTo>
                  <a:pt x="179" y="53"/>
                  <a:pt x="179" y="53"/>
                  <a:pt x="179" y="53"/>
                </a:cubicBezTo>
                <a:cubicBezTo>
                  <a:pt x="176" y="55"/>
                  <a:pt x="176" y="55"/>
                  <a:pt x="176" y="55"/>
                </a:cubicBezTo>
                <a:cubicBezTo>
                  <a:pt x="177" y="54"/>
                  <a:pt x="177" y="54"/>
                  <a:pt x="177" y="54"/>
                </a:cubicBezTo>
                <a:cubicBezTo>
                  <a:pt x="183" y="51"/>
                  <a:pt x="183" y="51"/>
                  <a:pt x="183" y="51"/>
                </a:cubicBezTo>
                <a:cubicBezTo>
                  <a:pt x="187" y="49"/>
                  <a:pt x="187" y="49"/>
                  <a:pt x="187" y="49"/>
                </a:cubicBezTo>
                <a:cubicBezTo>
                  <a:pt x="191" y="46"/>
                  <a:pt x="191" y="46"/>
                  <a:pt x="191" y="46"/>
                </a:cubicBezTo>
                <a:cubicBezTo>
                  <a:pt x="182" y="51"/>
                  <a:pt x="171" y="59"/>
                  <a:pt x="162" y="64"/>
                </a:cubicBezTo>
                <a:cubicBezTo>
                  <a:pt x="162" y="64"/>
                  <a:pt x="162" y="64"/>
                  <a:pt x="162" y="64"/>
                </a:cubicBezTo>
                <a:cubicBezTo>
                  <a:pt x="163" y="64"/>
                  <a:pt x="163" y="64"/>
                  <a:pt x="163" y="64"/>
                </a:cubicBezTo>
                <a:cubicBezTo>
                  <a:pt x="167" y="61"/>
                  <a:pt x="167" y="61"/>
                  <a:pt x="167" y="61"/>
                </a:cubicBezTo>
                <a:cubicBezTo>
                  <a:pt x="170" y="59"/>
                  <a:pt x="170" y="59"/>
                  <a:pt x="170" y="59"/>
                </a:cubicBezTo>
                <a:cubicBezTo>
                  <a:pt x="170" y="59"/>
                  <a:pt x="170" y="59"/>
                  <a:pt x="170" y="59"/>
                </a:cubicBezTo>
                <a:cubicBezTo>
                  <a:pt x="167" y="61"/>
                  <a:pt x="167" y="61"/>
                  <a:pt x="167" y="61"/>
                </a:cubicBezTo>
                <a:cubicBezTo>
                  <a:pt x="164" y="63"/>
                  <a:pt x="164" y="63"/>
                  <a:pt x="164" y="63"/>
                </a:cubicBezTo>
                <a:cubicBezTo>
                  <a:pt x="159" y="67"/>
                  <a:pt x="159" y="67"/>
                  <a:pt x="159" y="67"/>
                </a:cubicBezTo>
                <a:cubicBezTo>
                  <a:pt x="156" y="68"/>
                  <a:pt x="154" y="70"/>
                  <a:pt x="152" y="71"/>
                </a:cubicBezTo>
                <a:cubicBezTo>
                  <a:pt x="151" y="72"/>
                  <a:pt x="151" y="72"/>
                  <a:pt x="151" y="72"/>
                </a:cubicBezTo>
                <a:cubicBezTo>
                  <a:pt x="148" y="75"/>
                  <a:pt x="148" y="75"/>
                  <a:pt x="148" y="75"/>
                </a:cubicBezTo>
                <a:cubicBezTo>
                  <a:pt x="147" y="75"/>
                  <a:pt x="147" y="75"/>
                  <a:pt x="147" y="75"/>
                </a:cubicBezTo>
                <a:cubicBezTo>
                  <a:pt x="147" y="76"/>
                  <a:pt x="146" y="76"/>
                  <a:pt x="145" y="77"/>
                </a:cubicBezTo>
                <a:cubicBezTo>
                  <a:pt x="145" y="77"/>
                  <a:pt x="145" y="77"/>
                  <a:pt x="145" y="77"/>
                </a:cubicBezTo>
                <a:cubicBezTo>
                  <a:pt x="149" y="74"/>
                  <a:pt x="149" y="74"/>
                  <a:pt x="149" y="74"/>
                </a:cubicBezTo>
                <a:cubicBezTo>
                  <a:pt x="149" y="74"/>
                  <a:pt x="149" y="74"/>
                  <a:pt x="149" y="74"/>
                </a:cubicBezTo>
                <a:cubicBezTo>
                  <a:pt x="148" y="75"/>
                  <a:pt x="148" y="75"/>
                  <a:pt x="148" y="75"/>
                </a:cubicBezTo>
                <a:cubicBezTo>
                  <a:pt x="147" y="76"/>
                  <a:pt x="147" y="76"/>
                  <a:pt x="147" y="76"/>
                </a:cubicBezTo>
                <a:cubicBezTo>
                  <a:pt x="147" y="76"/>
                  <a:pt x="147" y="76"/>
                  <a:pt x="147" y="76"/>
                </a:cubicBezTo>
                <a:cubicBezTo>
                  <a:pt x="151" y="73"/>
                  <a:pt x="151" y="73"/>
                  <a:pt x="151" y="73"/>
                </a:cubicBezTo>
                <a:cubicBezTo>
                  <a:pt x="151" y="73"/>
                  <a:pt x="151" y="73"/>
                  <a:pt x="151" y="73"/>
                </a:cubicBezTo>
                <a:cubicBezTo>
                  <a:pt x="156" y="69"/>
                  <a:pt x="156" y="69"/>
                  <a:pt x="156" y="69"/>
                </a:cubicBezTo>
                <a:cubicBezTo>
                  <a:pt x="156" y="69"/>
                  <a:pt x="156" y="69"/>
                  <a:pt x="156" y="69"/>
                </a:cubicBezTo>
                <a:cubicBezTo>
                  <a:pt x="160" y="66"/>
                  <a:pt x="160" y="66"/>
                  <a:pt x="160" y="66"/>
                </a:cubicBezTo>
                <a:cubicBezTo>
                  <a:pt x="161" y="65"/>
                  <a:pt x="161" y="65"/>
                  <a:pt x="161" y="65"/>
                </a:cubicBezTo>
                <a:cubicBezTo>
                  <a:pt x="162" y="65"/>
                  <a:pt x="163" y="64"/>
                  <a:pt x="164" y="63"/>
                </a:cubicBezTo>
                <a:cubicBezTo>
                  <a:pt x="163" y="64"/>
                  <a:pt x="163" y="64"/>
                  <a:pt x="163" y="64"/>
                </a:cubicBezTo>
                <a:cubicBezTo>
                  <a:pt x="165" y="63"/>
                  <a:pt x="165" y="63"/>
                  <a:pt x="165" y="63"/>
                </a:cubicBezTo>
                <a:cubicBezTo>
                  <a:pt x="167" y="61"/>
                  <a:pt x="167" y="61"/>
                  <a:pt x="167" y="61"/>
                </a:cubicBezTo>
                <a:cubicBezTo>
                  <a:pt x="167" y="61"/>
                  <a:pt x="167" y="61"/>
                  <a:pt x="167" y="61"/>
                </a:cubicBezTo>
                <a:cubicBezTo>
                  <a:pt x="170" y="59"/>
                  <a:pt x="170" y="59"/>
                  <a:pt x="170" y="59"/>
                </a:cubicBezTo>
                <a:cubicBezTo>
                  <a:pt x="174" y="57"/>
                  <a:pt x="174" y="57"/>
                  <a:pt x="174" y="57"/>
                </a:cubicBezTo>
                <a:cubicBezTo>
                  <a:pt x="177" y="55"/>
                  <a:pt x="177" y="55"/>
                  <a:pt x="177" y="55"/>
                </a:cubicBezTo>
                <a:cubicBezTo>
                  <a:pt x="180" y="54"/>
                  <a:pt x="180" y="54"/>
                  <a:pt x="180" y="54"/>
                </a:cubicBezTo>
                <a:cubicBezTo>
                  <a:pt x="185" y="50"/>
                  <a:pt x="185" y="50"/>
                  <a:pt x="185" y="50"/>
                </a:cubicBezTo>
                <a:cubicBezTo>
                  <a:pt x="186" y="50"/>
                  <a:pt x="186" y="50"/>
                  <a:pt x="186" y="50"/>
                </a:cubicBezTo>
                <a:cubicBezTo>
                  <a:pt x="190" y="48"/>
                  <a:pt x="190" y="48"/>
                  <a:pt x="190" y="48"/>
                </a:cubicBezTo>
                <a:cubicBezTo>
                  <a:pt x="194" y="45"/>
                  <a:pt x="194" y="45"/>
                  <a:pt x="194" y="45"/>
                </a:cubicBezTo>
                <a:cubicBezTo>
                  <a:pt x="196" y="44"/>
                  <a:pt x="196" y="44"/>
                  <a:pt x="196" y="44"/>
                </a:cubicBezTo>
                <a:cubicBezTo>
                  <a:pt x="199" y="42"/>
                  <a:pt x="199" y="42"/>
                  <a:pt x="199" y="42"/>
                </a:cubicBezTo>
                <a:cubicBezTo>
                  <a:pt x="199" y="43"/>
                  <a:pt x="199" y="43"/>
                  <a:pt x="199" y="43"/>
                </a:cubicBezTo>
                <a:cubicBezTo>
                  <a:pt x="201" y="41"/>
                  <a:pt x="201" y="41"/>
                  <a:pt x="201" y="41"/>
                </a:cubicBezTo>
                <a:cubicBezTo>
                  <a:pt x="201" y="42"/>
                  <a:pt x="201" y="42"/>
                  <a:pt x="201" y="42"/>
                </a:cubicBezTo>
                <a:cubicBezTo>
                  <a:pt x="198" y="43"/>
                  <a:pt x="198" y="43"/>
                  <a:pt x="198" y="43"/>
                </a:cubicBezTo>
                <a:cubicBezTo>
                  <a:pt x="199" y="43"/>
                  <a:pt x="199" y="43"/>
                  <a:pt x="199" y="43"/>
                </a:cubicBezTo>
                <a:cubicBezTo>
                  <a:pt x="200" y="43"/>
                  <a:pt x="200" y="43"/>
                  <a:pt x="200" y="43"/>
                </a:cubicBezTo>
                <a:cubicBezTo>
                  <a:pt x="204" y="40"/>
                  <a:pt x="204" y="40"/>
                  <a:pt x="204" y="40"/>
                </a:cubicBezTo>
                <a:cubicBezTo>
                  <a:pt x="205" y="40"/>
                  <a:pt x="205" y="40"/>
                  <a:pt x="205" y="40"/>
                </a:cubicBezTo>
                <a:cubicBezTo>
                  <a:pt x="201" y="43"/>
                  <a:pt x="201" y="43"/>
                  <a:pt x="201" y="43"/>
                </a:cubicBezTo>
                <a:cubicBezTo>
                  <a:pt x="200" y="43"/>
                  <a:pt x="200" y="43"/>
                  <a:pt x="200" y="43"/>
                </a:cubicBezTo>
                <a:cubicBezTo>
                  <a:pt x="196" y="45"/>
                  <a:pt x="196" y="45"/>
                  <a:pt x="196" y="45"/>
                </a:cubicBezTo>
                <a:cubicBezTo>
                  <a:pt x="196" y="46"/>
                  <a:pt x="196" y="46"/>
                  <a:pt x="196" y="46"/>
                </a:cubicBezTo>
                <a:cubicBezTo>
                  <a:pt x="193" y="48"/>
                  <a:pt x="193" y="48"/>
                  <a:pt x="193" y="48"/>
                </a:cubicBezTo>
                <a:cubicBezTo>
                  <a:pt x="192" y="49"/>
                  <a:pt x="192" y="49"/>
                  <a:pt x="192" y="49"/>
                </a:cubicBezTo>
                <a:cubicBezTo>
                  <a:pt x="188" y="51"/>
                  <a:pt x="188" y="51"/>
                  <a:pt x="188" y="51"/>
                </a:cubicBezTo>
                <a:cubicBezTo>
                  <a:pt x="187" y="52"/>
                  <a:pt x="187" y="52"/>
                  <a:pt x="187" y="52"/>
                </a:cubicBezTo>
                <a:cubicBezTo>
                  <a:pt x="184" y="54"/>
                  <a:pt x="184" y="54"/>
                  <a:pt x="184" y="54"/>
                </a:cubicBezTo>
                <a:cubicBezTo>
                  <a:pt x="179" y="57"/>
                  <a:pt x="179" y="57"/>
                  <a:pt x="179" y="57"/>
                </a:cubicBezTo>
                <a:cubicBezTo>
                  <a:pt x="174" y="60"/>
                  <a:pt x="174" y="60"/>
                  <a:pt x="174" y="60"/>
                </a:cubicBezTo>
                <a:cubicBezTo>
                  <a:pt x="169" y="63"/>
                  <a:pt x="169" y="63"/>
                  <a:pt x="169" y="63"/>
                </a:cubicBezTo>
                <a:cubicBezTo>
                  <a:pt x="165" y="66"/>
                  <a:pt x="165" y="66"/>
                  <a:pt x="165" y="66"/>
                </a:cubicBezTo>
                <a:cubicBezTo>
                  <a:pt x="163" y="67"/>
                  <a:pt x="163" y="67"/>
                  <a:pt x="163" y="67"/>
                </a:cubicBezTo>
                <a:cubicBezTo>
                  <a:pt x="163" y="66"/>
                  <a:pt x="163" y="66"/>
                  <a:pt x="163" y="66"/>
                </a:cubicBezTo>
                <a:cubicBezTo>
                  <a:pt x="163" y="66"/>
                  <a:pt x="163" y="66"/>
                  <a:pt x="163" y="66"/>
                </a:cubicBezTo>
                <a:cubicBezTo>
                  <a:pt x="159" y="68"/>
                  <a:pt x="159" y="68"/>
                  <a:pt x="159" y="68"/>
                </a:cubicBezTo>
                <a:cubicBezTo>
                  <a:pt x="157" y="69"/>
                  <a:pt x="156" y="70"/>
                  <a:pt x="155" y="71"/>
                </a:cubicBezTo>
                <a:cubicBezTo>
                  <a:pt x="154" y="72"/>
                  <a:pt x="154" y="72"/>
                  <a:pt x="154" y="72"/>
                </a:cubicBezTo>
                <a:cubicBezTo>
                  <a:pt x="155" y="72"/>
                  <a:pt x="155" y="72"/>
                  <a:pt x="155" y="72"/>
                </a:cubicBezTo>
                <a:cubicBezTo>
                  <a:pt x="158" y="70"/>
                  <a:pt x="158" y="70"/>
                  <a:pt x="158" y="70"/>
                </a:cubicBezTo>
                <a:cubicBezTo>
                  <a:pt x="159" y="70"/>
                  <a:pt x="159" y="70"/>
                  <a:pt x="159" y="70"/>
                </a:cubicBezTo>
                <a:cubicBezTo>
                  <a:pt x="159" y="70"/>
                  <a:pt x="159" y="70"/>
                  <a:pt x="159" y="70"/>
                </a:cubicBezTo>
                <a:cubicBezTo>
                  <a:pt x="158" y="72"/>
                  <a:pt x="158" y="72"/>
                  <a:pt x="158" y="72"/>
                </a:cubicBezTo>
                <a:cubicBezTo>
                  <a:pt x="153" y="76"/>
                  <a:pt x="153" y="76"/>
                  <a:pt x="153" y="76"/>
                </a:cubicBezTo>
                <a:cubicBezTo>
                  <a:pt x="151" y="78"/>
                  <a:pt x="151" y="78"/>
                  <a:pt x="151" y="78"/>
                </a:cubicBezTo>
                <a:cubicBezTo>
                  <a:pt x="148" y="81"/>
                  <a:pt x="148" y="81"/>
                  <a:pt x="148" y="81"/>
                </a:cubicBezTo>
                <a:cubicBezTo>
                  <a:pt x="148" y="81"/>
                  <a:pt x="149" y="81"/>
                  <a:pt x="149" y="81"/>
                </a:cubicBezTo>
                <a:cubicBezTo>
                  <a:pt x="145" y="85"/>
                  <a:pt x="145" y="85"/>
                  <a:pt x="145" y="85"/>
                </a:cubicBezTo>
                <a:cubicBezTo>
                  <a:pt x="147" y="85"/>
                  <a:pt x="147" y="85"/>
                  <a:pt x="147" y="85"/>
                </a:cubicBezTo>
                <a:cubicBezTo>
                  <a:pt x="146" y="87"/>
                  <a:pt x="146" y="87"/>
                  <a:pt x="146" y="87"/>
                </a:cubicBezTo>
                <a:cubicBezTo>
                  <a:pt x="149" y="85"/>
                  <a:pt x="149" y="85"/>
                  <a:pt x="149" y="85"/>
                </a:cubicBezTo>
                <a:cubicBezTo>
                  <a:pt x="153" y="80"/>
                  <a:pt x="153" y="80"/>
                  <a:pt x="153" y="80"/>
                </a:cubicBezTo>
                <a:cubicBezTo>
                  <a:pt x="154" y="78"/>
                  <a:pt x="154" y="78"/>
                  <a:pt x="154" y="78"/>
                </a:cubicBezTo>
                <a:cubicBezTo>
                  <a:pt x="157" y="76"/>
                  <a:pt x="157" y="76"/>
                  <a:pt x="157" y="76"/>
                </a:cubicBezTo>
                <a:cubicBezTo>
                  <a:pt x="155" y="78"/>
                  <a:pt x="155" y="78"/>
                  <a:pt x="155" y="78"/>
                </a:cubicBezTo>
                <a:cubicBezTo>
                  <a:pt x="153" y="82"/>
                  <a:pt x="153" y="82"/>
                  <a:pt x="153" y="82"/>
                </a:cubicBezTo>
                <a:cubicBezTo>
                  <a:pt x="152" y="84"/>
                  <a:pt x="152" y="84"/>
                  <a:pt x="152" y="84"/>
                </a:cubicBezTo>
                <a:cubicBezTo>
                  <a:pt x="153" y="83"/>
                  <a:pt x="155" y="82"/>
                  <a:pt x="156" y="80"/>
                </a:cubicBezTo>
                <a:cubicBezTo>
                  <a:pt x="160" y="78"/>
                  <a:pt x="160" y="78"/>
                  <a:pt x="160" y="78"/>
                </a:cubicBezTo>
                <a:cubicBezTo>
                  <a:pt x="161" y="76"/>
                  <a:pt x="161" y="76"/>
                  <a:pt x="161" y="76"/>
                </a:cubicBezTo>
                <a:cubicBezTo>
                  <a:pt x="167" y="71"/>
                  <a:pt x="167" y="71"/>
                  <a:pt x="167" y="71"/>
                </a:cubicBezTo>
                <a:cubicBezTo>
                  <a:pt x="168" y="69"/>
                  <a:pt x="168" y="69"/>
                  <a:pt x="168" y="69"/>
                </a:cubicBezTo>
                <a:cubicBezTo>
                  <a:pt x="174" y="64"/>
                  <a:pt x="174" y="64"/>
                  <a:pt x="174" y="64"/>
                </a:cubicBezTo>
                <a:cubicBezTo>
                  <a:pt x="176" y="62"/>
                  <a:pt x="176" y="62"/>
                  <a:pt x="176" y="62"/>
                </a:cubicBezTo>
                <a:cubicBezTo>
                  <a:pt x="179" y="61"/>
                  <a:pt x="179" y="61"/>
                  <a:pt x="179" y="61"/>
                </a:cubicBezTo>
                <a:cubicBezTo>
                  <a:pt x="174" y="66"/>
                  <a:pt x="174" y="66"/>
                  <a:pt x="174" y="66"/>
                </a:cubicBezTo>
                <a:cubicBezTo>
                  <a:pt x="170" y="70"/>
                  <a:pt x="170" y="70"/>
                  <a:pt x="170" y="70"/>
                </a:cubicBezTo>
                <a:cubicBezTo>
                  <a:pt x="171" y="70"/>
                  <a:pt x="171" y="70"/>
                  <a:pt x="171" y="70"/>
                </a:cubicBezTo>
                <a:cubicBezTo>
                  <a:pt x="176" y="67"/>
                  <a:pt x="176" y="67"/>
                  <a:pt x="176" y="67"/>
                </a:cubicBezTo>
                <a:cubicBezTo>
                  <a:pt x="179" y="65"/>
                  <a:pt x="179" y="65"/>
                  <a:pt x="179" y="65"/>
                </a:cubicBezTo>
                <a:cubicBezTo>
                  <a:pt x="182" y="64"/>
                  <a:pt x="182" y="64"/>
                  <a:pt x="182" y="64"/>
                </a:cubicBezTo>
                <a:cubicBezTo>
                  <a:pt x="182" y="64"/>
                  <a:pt x="182" y="64"/>
                  <a:pt x="182" y="64"/>
                </a:cubicBezTo>
                <a:moveTo>
                  <a:pt x="110" y="148"/>
                </a:moveTo>
                <a:cubicBezTo>
                  <a:pt x="112" y="146"/>
                  <a:pt x="112" y="146"/>
                  <a:pt x="112" y="146"/>
                </a:cubicBezTo>
                <a:cubicBezTo>
                  <a:pt x="113" y="144"/>
                  <a:pt x="113" y="144"/>
                  <a:pt x="113" y="144"/>
                </a:cubicBezTo>
                <a:cubicBezTo>
                  <a:pt x="115" y="143"/>
                  <a:pt x="115" y="143"/>
                  <a:pt x="115" y="143"/>
                </a:cubicBezTo>
                <a:cubicBezTo>
                  <a:pt x="118" y="139"/>
                  <a:pt x="118" y="139"/>
                  <a:pt x="118" y="139"/>
                </a:cubicBezTo>
                <a:cubicBezTo>
                  <a:pt x="116" y="138"/>
                  <a:pt x="116" y="138"/>
                  <a:pt x="116" y="138"/>
                </a:cubicBezTo>
                <a:cubicBezTo>
                  <a:pt x="117" y="135"/>
                  <a:pt x="117" y="135"/>
                  <a:pt x="117" y="135"/>
                </a:cubicBezTo>
                <a:cubicBezTo>
                  <a:pt x="116" y="135"/>
                  <a:pt x="115" y="135"/>
                  <a:pt x="115" y="135"/>
                </a:cubicBezTo>
                <a:cubicBezTo>
                  <a:pt x="111" y="137"/>
                  <a:pt x="111" y="137"/>
                  <a:pt x="111" y="137"/>
                </a:cubicBezTo>
                <a:cubicBezTo>
                  <a:pt x="108" y="139"/>
                  <a:pt x="108" y="139"/>
                  <a:pt x="108" y="139"/>
                </a:cubicBezTo>
                <a:cubicBezTo>
                  <a:pt x="108" y="138"/>
                  <a:pt x="108" y="138"/>
                  <a:pt x="108" y="138"/>
                </a:cubicBezTo>
                <a:cubicBezTo>
                  <a:pt x="111" y="135"/>
                  <a:pt x="111" y="135"/>
                  <a:pt x="111" y="135"/>
                </a:cubicBezTo>
                <a:cubicBezTo>
                  <a:pt x="114" y="134"/>
                  <a:pt x="114" y="134"/>
                  <a:pt x="114" y="134"/>
                </a:cubicBezTo>
                <a:cubicBezTo>
                  <a:pt x="118" y="133"/>
                  <a:pt x="118" y="133"/>
                  <a:pt x="118" y="133"/>
                </a:cubicBezTo>
                <a:cubicBezTo>
                  <a:pt x="121" y="131"/>
                  <a:pt x="121" y="131"/>
                  <a:pt x="121" y="131"/>
                </a:cubicBezTo>
                <a:cubicBezTo>
                  <a:pt x="119" y="130"/>
                  <a:pt x="119" y="130"/>
                  <a:pt x="119" y="130"/>
                </a:cubicBezTo>
                <a:cubicBezTo>
                  <a:pt x="119" y="128"/>
                  <a:pt x="119" y="128"/>
                  <a:pt x="119" y="128"/>
                </a:cubicBezTo>
                <a:cubicBezTo>
                  <a:pt x="118" y="127"/>
                  <a:pt x="118" y="127"/>
                  <a:pt x="118" y="127"/>
                </a:cubicBezTo>
                <a:cubicBezTo>
                  <a:pt x="119" y="124"/>
                  <a:pt x="119" y="124"/>
                  <a:pt x="119" y="124"/>
                </a:cubicBezTo>
                <a:cubicBezTo>
                  <a:pt x="120" y="121"/>
                  <a:pt x="120" y="121"/>
                  <a:pt x="120" y="121"/>
                </a:cubicBezTo>
                <a:cubicBezTo>
                  <a:pt x="122" y="119"/>
                  <a:pt x="122" y="119"/>
                  <a:pt x="122" y="119"/>
                </a:cubicBezTo>
                <a:cubicBezTo>
                  <a:pt x="123" y="118"/>
                  <a:pt x="123" y="118"/>
                  <a:pt x="123" y="118"/>
                </a:cubicBezTo>
                <a:cubicBezTo>
                  <a:pt x="125" y="116"/>
                  <a:pt x="125" y="116"/>
                  <a:pt x="125" y="116"/>
                </a:cubicBezTo>
                <a:cubicBezTo>
                  <a:pt x="127" y="112"/>
                  <a:pt x="127" y="112"/>
                  <a:pt x="127" y="112"/>
                </a:cubicBezTo>
                <a:cubicBezTo>
                  <a:pt x="130" y="108"/>
                  <a:pt x="130" y="108"/>
                  <a:pt x="130" y="108"/>
                </a:cubicBezTo>
                <a:cubicBezTo>
                  <a:pt x="136" y="100"/>
                  <a:pt x="136" y="100"/>
                  <a:pt x="136" y="100"/>
                </a:cubicBezTo>
                <a:cubicBezTo>
                  <a:pt x="139" y="96"/>
                  <a:pt x="139" y="96"/>
                  <a:pt x="139" y="96"/>
                </a:cubicBezTo>
                <a:cubicBezTo>
                  <a:pt x="133" y="101"/>
                  <a:pt x="133" y="101"/>
                  <a:pt x="133" y="101"/>
                </a:cubicBezTo>
                <a:cubicBezTo>
                  <a:pt x="132" y="102"/>
                  <a:pt x="130" y="103"/>
                  <a:pt x="129" y="104"/>
                </a:cubicBezTo>
                <a:cubicBezTo>
                  <a:pt x="126" y="106"/>
                  <a:pt x="126" y="106"/>
                  <a:pt x="126" y="106"/>
                </a:cubicBezTo>
                <a:cubicBezTo>
                  <a:pt x="123" y="108"/>
                  <a:pt x="123" y="108"/>
                  <a:pt x="123" y="108"/>
                </a:cubicBezTo>
                <a:cubicBezTo>
                  <a:pt x="122" y="108"/>
                  <a:pt x="122" y="108"/>
                  <a:pt x="122" y="108"/>
                </a:cubicBezTo>
                <a:cubicBezTo>
                  <a:pt x="124" y="105"/>
                  <a:pt x="124" y="105"/>
                  <a:pt x="124" y="105"/>
                </a:cubicBezTo>
                <a:cubicBezTo>
                  <a:pt x="125" y="103"/>
                  <a:pt x="125" y="103"/>
                  <a:pt x="125" y="103"/>
                </a:cubicBezTo>
                <a:cubicBezTo>
                  <a:pt x="123" y="104"/>
                  <a:pt x="123" y="104"/>
                  <a:pt x="123" y="104"/>
                </a:cubicBezTo>
                <a:cubicBezTo>
                  <a:pt x="128" y="100"/>
                  <a:pt x="128" y="100"/>
                  <a:pt x="128" y="100"/>
                </a:cubicBezTo>
                <a:cubicBezTo>
                  <a:pt x="130" y="98"/>
                  <a:pt x="132" y="96"/>
                  <a:pt x="134" y="94"/>
                </a:cubicBezTo>
                <a:cubicBezTo>
                  <a:pt x="137" y="91"/>
                  <a:pt x="137" y="91"/>
                  <a:pt x="137" y="91"/>
                </a:cubicBezTo>
                <a:cubicBezTo>
                  <a:pt x="137" y="91"/>
                  <a:pt x="137" y="91"/>
                  <a:pt x="137" y="91"/>
                </a:cubicBezTo>
                <a:cubicBezTo>
                  <a:pt x="138" y="89"/>
                  <a:pt x="138" y="89"/>
                  <a:pt x="138" y="89"/>
                </a:cubicBezTo>
                <a:cubicBezTo>
                  <a:pt x="141" y="85"/>
                  <a:pt x="141" y="85"/>
                  <a:pt x="141" y="85"/>
                </a:cubicBezTo>
                <a:cubicBezTo>
                  <a:pt x="144" y="82"/>
                  <a:pt x="144" y="82"/>
                  <a:pt x="144" y="82"/>
                </a:cubicBezTo>
                <a:cubicBezTo>
                  <a:pt x="142" y="83"/>
                  <a:pt x="142" y="83"/>
                  <a:pt x="142" y="83"/>
                </a:cubicBezTo>
                <a:cubicBezTo>
                  <a:pt x="141" y="83"/>
                  <a:pt x="141" y="83"/>
                  <a:pt x="141" y="83"/>
                </a:cubicBezTo>
                <a:cubicBezTo>
                  <a:pt x="142" y="82"/>
                  <a:pt x="142" y="82"/>
                  <a:pt x="142" y="82"/>
                </a:cubicBezTo>
                <a:cubicBezTo>
                  <a:pt x="142" y="82"/>
                  <a:pt x="142" y="82"/>
                  <a:pt x="142" y="82"/>
                </a:cubicBezTo>
                <a:cubicBezTo>
                  <a:pt x="139" y="84"/>
                  <a:pt x="139" y="84"/>
                  <a:pt x="139" y="84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1" y="91"/>
                  <a:pt x="131" y="91"/>
                  <a:pt x="131" y="91"/>
                </a:cubicBezTo>
                <a:cubicBezTo>
                  <a:pt x="127" y="94"/>
                  <a:pt x="127" y="94"/>
                  <a:pt x="127" y="94"/>
                </a:cubicBezTo>
                <a:cubicBezTo>
                  <a:pt x="123" y="98"/>
                  <a:pt x="123" y="98"/>
                  <a:pt x="123" y="98"/>
                </a:cubicBezTo>
                <a:cubicBezTo>
                  <a:pt x="123" y="97"/>
                  <a:pt x="123" y="97"/>
                  <a:pt x="123" y="97"/>
                </a:cubicBezTo>
                <a:cubicBezTo>
                  <a:pt x="119" y="101"/>
                  <a:pt x="119" y="101"/>
                  <a:pt x="119" y="101"/>
                </a:cubicBezTo>
                <a:cubicBezTo>
                  <a:pt x="117" y="103"/>
                  <a:pt x="117" y="103"/>
                  <a:pt x="117" y="103"/>
                </a:cubicBezTo>
                <a:cubicBezTo>
                  <a:pt x="115" y="105"/>
                  <a:pt x="115" y="105"/>
                  <a:pt x="115" y="105"/>
                </a:cubicBezTo>
                <a:cubicBezTo>
                  <a:pt x="113" y="108"/>
                  <a:pt x="113" y="108"/>
                  <a:pt x="113" y="108"/>
                </a:cubicBezTo>
                <a:cubicBezTo>
                  <a:pt x="109" y="113"/>
                  <a:pt x="109" y="113"/>
                  <a:pt x="109" y="113"/>
                </a:cubicBezTo>
                <a:cubicBezTo>
                  <a:pt x="107" y="115"/>
                  <a:pt x="105" y="116"/>
                  <a:pt x="103" y="118"/>
                </a:cubicBezTo>
                <a:cubicBezTo>
                  <a:pt x="99" y="122"/>
                  <a:pt x="99" y="122"/>
                  <a:pt x="99" y="122"/>
                </a:cubicBezTo>
                <a:cubicBezTo>
                  <a:pt x="96" y="125"/>
                  <a:pt x="96" y="125"/>
                  <a:pt x="96" y="125"/>
                </a:cubicBezTo>
                <a:cubicBezTo>
                  <a:pt x="95" y="126"/>
                  <a:pt x="95" y="126"/>
                  <a:pt x="95" y="126"/>
                </a:cubicBezTo>
                <a:cubicBezTo>
                  <a:pt x="91" y="131"/>
                  <a:pt x="91" y="131"/>
                  <a:pt x="91" y="131"/>
                </a:cubicBezTo>
                <a:cubicBezTo>
                  <a:pt x="89" y="133"/>
                  <a:pt x="87" y="135"/>
                  <a:pt x="85" y="137"/>
                </a:cubicBezTo>
                <a:cubicBezTo>
                  <a:pt x="83" y="141"/>
                  <a:pt x="83" y="141"/>
                  <a:pt x="83" y="141"/>
                </a:cubicBezTo>
                <a:cubicBezTo>
                  <a:pt x="80" y="144"/>
                  <a:pt x="80" y="144"/>
                  <a:pt x="80" y="144"/>
                </a:cubicBezTo>
                <a:cubicBezTo>
                  <a:pt x="77" y="148"/>
                  <a:pt x="77" y="148"/>
                  <a:pt x="77" y="148"/>
                </a:cubicBezTo>
                <a:cubicBezTo>
                  <a:pt x="76" y="148"/>
                  <a:pt x="76" y="148"/>
                  <a:pt x="76" y="148"/>
                </a:cubicBezTo>
                <a:cubicBezTo>
                  <a:pt x="80" y="143"/>
                  <a:pt x="80" y="143"/>
                  <a:pt x="80" y="143"/>
                </a:cubicBezTo>
                <a:cubicBezTo>
                  <a:pt x="83" y="138"/>
                  <a:pt x="83" y="138"/>
                  <a:pt x="83" y="138"/>
                </a:cubicBezTo>
                <a:cubicBezTo>
                  <a:pt x="84" y="137"/>
                  <a:pt x="85" y="135"/>
                  <a:pt x="86" y="134"/>
                </a:cubicBezTo>
                <a:cubicBezTo>
                  <a:pt x="91" y="128"/>
                  <a:pt x="91" y="128"/>
                  <a:pt x="91" y="128"/>
                </a:cubicBezTo>
                <a:cubicBezTo>
                  <a:pt x="95" y="124"/>
                  <a:pt x="95" y="124"/>
                  <a:pt x="95" y="124"/>
                </a:cubicBezTo>
                <a:cubicBezTo>
                  <a:pt x="96" y="123"/>
                  <a:pt x="96" y="123"/>
                  <a:pt x="96" y="123"/>
                </a:cubicBezTo>
                <a:cubicBezTo>
                  <a:pt x="96" y="122"/>
                  <a:pt x="96" y="122"/>
                  <a:pt x="96" y="122"/>
                </a:cubicBezTo>
                <a:cubicBezTo>
                  <a:pt x="97" y="121"/>
                  <a:pt x="97" y="121"/>
                  <a:pt x="97" y="121"/>
                </a:cubicBezTo>
                <a:cubicBezTo>
                  <a:pt x="99" y="119"/>
                  <a:pt x="99" y="119"/>
                  <a:pt x="99" y="119"/>
                </a:cubicBezTo>
                <a:cubicBezTo>
                  <a:pt x="92" y="126"/>
                  <a:pt x="85" y="135"/>
                  <a:pt x="79" y="142"/>
                </a:cubicBezTo>
                <a:cubicBezTo>
                  <a:pt x="67" y="158"/>
                  <a:pt x="67" y="158"/>
                  <a:pt x="47" y="190"/>
                </a:cubicBezTo>
                <a:cubicBezTo>
                  <a:pt x="37" y="208"/>
                  <a:pt x="37" y="208"/>
                  <a:pt x="23" y="243"/>
                </a:cubicBezTo>
                <a:cubicBezTo>
                  <a:pt x="19" y="253"/>
                  <a:pt x="15" y="267"/>
                  <a:pt x="12" y="277"/>
                </a:cubicBezTo>
                <a:cubicBezTo>
                  <a:pt x="11" y="280"/>
                  <a:pt x="11" y="280"/>
                  <a:pt x="11" y="280"/>
                </a:cubicBezTo>
                <a:cubicBezTo>
                  <a:pt x="11" y="280"/>
                  <a:pt x="11" y="280"/>
                  <a:pt x="11" y="280"/>
                </a:cubicBezTo>
                <a:cubicBezTo>
                  <a:pt x="12" y="278"/>
                  <a:pt x="12" y="278"/>
                  <a:pt x="12" y="278"/>
                </a:cubicBezTo>
                <a:cubicBezTo>
                  <a:pt x="12" y="277"/>
                  <a:pt x="12" y="277"/>
                  <a:pt x="12" y="277"/>
                </a:cubicBezTo>
                <a:cubicBezTo>
                  <a:pt x="11" y="281"/>
                  <a:pt x="11" y="281"/>
                  <a:pt x="11" y="281"/>
                </a:cubicBezTo>
                <a:cubicBezTo>
                  <a:pt x="10" y="286"/>
                  <a:pt x="10" y="286"/>
                  <a:pt x="10" y="286"/>
                </a:cubicBezTo>
                <a:cubicBezTo>
                  <a:pt x="10" y="288"/>
                  <a:pt x="10" y="289"/>
                  <a:pt x="9" y="291"/>
                </a:cubicBezTo>
                <a:cubicBezTo>
                  <a:pt x="9" y="294"/>
                  <a:pt x="9" y="294"/>
                  <a:pt x="9" y="294"/>
                </a:cubicBezTo>
                <a:cubicBezTo>
                  <a:pt x="8" y="297"/>
                  <a:pt x="8" y="297"/>
                  <a:pt x="8" y="297"/>
                </a:cubicBezTo>
                <a:cubicBezTo>
                  <a:pt x="8" y="300"/>
                  <a:pt x="8" y="300"/>
                  <a:pt x="8" y="300"/>
                </a:cubicBezTo>
                <a:cubicBezTo>
                  <a:pt x="7" y="304"/>
                  <a:pt x="7" y="304"/>
                  <a:pt x="7" y="304"/>
                </a:cubicBezTo>
                <a:cubicBezTo>
                  <a:pt x="7" y="306"/>
                  <a:pt x="7" y="306"/>
                  <a:pt x="7" y="306"/>
                </a:cubicBezTo>
                <a:cubicBezTo>
                  <a:pt x="6" y="310"/>
                  <a:pt x="6" y="310"/>
                  <a:pt x="6" y="310"/>
                </a:cubicBezTo>
                <a:cubicBezTo>
                  <a:pt x="6" y="311"/>
                  <a:pt x="6" y="311"/>
                  <a:pt x="6" y="311"/>
                </a:cubicBezTo>
                <a:cubicBezTo>
                  <a:pt x="7" y="308"/>
                  <a:pt x="7" y="308"/>
                  <a:pt x="7" y="308"/>
                </a:cubicBezTo>
                <a:cubicBezTo>
                  <a:pt x="8" y="304"/>
                  <a:pt x="8" y="304"/>
                  <a:pt x="8" y="304"/>
                </a:cubicBezTo>
                <a:cubicBezTo>
                  <a:pt x="9" y="298"/>
                  <a:pt x="9" y="298"/>
                  <a:pt x="9" y="298"/>
                </a:cubicBezTo>
                <a:cubicBezTo>
                  <a:pt x="10" y="291"/>
                  <a:pt x="10" y="291"/>
                  <a:pt x="10" y="291"/>
                </a:cubicBezTo>
                <a:cubicBezTo>
                  <a:pt x="12" y="283"/>
                  <a:pt x="12" y="283"/>
                  <a:pt x="12" y="283"/>
                </a:cubicBezTo>
                <a:cubicBezTo>
                  <a:pt x="12" y="280"/>
                  <a:pt x="13" y="277"/>
                  <a:pt x="14" y="274"/>
                </a:cubicBezTo>
                <a:cubicBezTo>
                  <a:pt x="15" y="272"/>
                  <a:pt x="15" y="270"/>
                  <a:pt x="16" y="268"/>
                </a:cubicBezTo>
                <a:cubicBezTo>
                  <a:pt x="18" y="262"/>
                  <a:pt x="18" y="262"/>
                  <a:pt x="18" y="262"/>
                </a:cubicBezTo>
                <a:cubicBezTo>
                  <a:pt x="19" y="260"/>
                  <a:pt x="19" y="260"/>
                  <a:pt x="19" y="260"/>
                </a:cubicBezTo>
                <a:cubicBezTo>
                  <a:pt x="21" y="255"/>
                  <a:pt x="21" y="255"/>
                  <a:pt x="21" y="255"/>
                </a:cubicBezTo>
                <a:cubicBezTo>
                  <a:pt x="23" y="252"/>
                  <a:pt x="23" y="252"/>
                  <a:pt x="23" y="252"/>
                </a:cubicBezTo>
                <a:cubicBezTo>
                  <a:pt x="24" y="250"/>
                  <a:pt x="24" y="250"/>
                  <a:pt x="24" y="250"/>
                </a:cubicBezTo>
                <a:cubicBezTo>
                  <a:pt x="26" y="246"/>
                  <a:pt x="26" y="246"/>
                  <a:pt x="26" y="246"/>
                </a:cubicBezTo>
                <a:cubicBezTo>
                  <a:pt x="27" y="244"/>
                  <a:pt x="27" y="244"/>
                  <a:pt x="27" y="244"/>
                </a:cubicBezTo>
                <a:cubicBezTo>
                  <a:pt x="29" y="237"/>
                  <a:pt x="29" y="237"/>
                  <a:pt x="29" y="237"/>
                </a:cubicBezTo>
                <a:cubicBezTo>
                  <a:pt x="30" y="235"/>
                  <a:pt x="30" y="235"/>
                  <a:pt x="30" y="235"/>
                </a:cubicBezTo>
                <a:cubicBezTo>
                  <a:pt x="31" y="231"/>
                  <a:pt x="31" y="231"/>
                  <a:pt x="31" y="231"/>
                </a:cubicBezTo>
                <a:cubicBezTo>
                  <a:pt x="32" y="228"/>
                  <a:pt x="32" y="228"/>
                  <a:pt x="32" y="228"/>
                </a:cubicBezTo>
                <a:cubicBezTo>
                  <a:pt x="34" y="226"/>
                  <a:pt x="34" y="226"/>
                  <a:pt x="34" y="226"/>
                </a:cubicBezTo>
                <a:cubicBezTo>
                  <a:pt x="32" y="231"/>
                  <a:pt x="32" y="231"/>
                  <a:pt x="32" y="231"/>
                </a:cubicBezTo>
                <a:cubicBezTo>
                  <a:pt x="35" y="226"/>
                  <a:pt x="35" y="226"/>
                  <a:pt x="35" y="226"/>
                </a:cubicBezTo>
                <a:cubicBezTo>
                  <a:pt x="37" y="223"/>
                  <a:pt x="37" y="223"/>
                  <a:pt x="37" y="223"/>
                </a:cubicBezTo>
                <a:cubicBezTo>
                  <a:pt x="38" y="220"/>
                  <a:pt x="38" y="220"/>
                  <a:pt x="38" y="220"/>
                </a:cubicBezTo>
                <a:cubicBezTo>
                  <a:pt x="42" y="212"/>
                  <a:pt x="42" y="212"/>
                  <a:pt x="42" y="212"/>
                </a:cubicBezTo>
                <a:cubicBezTo>
                  <a:pt x="43" y="212"/>
                  <a:pt x="43" y="212"/>
                  <a:pt x="44" y="212"/>
                </a:cubicBezTo>
                <a:cubicBezTo>
                  <a:pt x="46" y="210"/>
                  <a:pt x="46" y="210"/>
                  <a:pt x="46" y="210"/>
                </a:cubicBezTo>
                <a:cubicBezTo>
                  <a:pt x="48" y="209"/>
                  <a:pt x="48" y="209"/>
                  <a:pt x="48" y="209"/>
                </a:cubicBezTo>
                <a:cubicBezTo>
                  <a:pt x="49" y="206"/>
                  <a:pt x="49" y="206"/>
                  <a:pt x="49" y="206"/>
                </a:cubicBezTo>
                <a:cubicBezTo>
                  <a:pt x="52" y="199"/>
                  <a:pt x="52" y="199"/>
                  <a:pt x="52" y="199"/>
                </a:cubicBezTo>
                <a:cubicBezTo>
                  <a:pt x="56" y="194"/>
                  <a:pt x="56" y="194"/>
                  <a:pt x="56" y="194"/>
                </a:cubicBezTo>
                <a:cubicBezTo>
                  <a:pt x="56" y="194"/>
                  <a:pt x="57" y="194"/>
                  <a:pt x="57" y="194"/>
                </a:cubicBezTo>
                <a:cubicBezTo>
                  <a:pt x="59" y="192"/>
                  <a:pt x="59" y="192"/>
                  <a:pt x="59" y="192"/>
                </a:cubicBezTo>
                <a:cubicBezTo>
                  <a:pt x="60" y="192"/>
                  <a:pt x="60" y="192"/>
                  <a:pt x="60" y="192"/>
                </a:cubicBezTo>
                <a:cubicBezTo>
                  <a:pt x="63" y="189"/>
                  <a:pt x="63" y="189"/>
                  <a:pt x="63" y="189"/>
                </a:cubicBezTo>
                <a:cubicBezTo>
                  <a:pt x="66" y="186"/>
                  <a:pt x="66" y="186"/>
                  <a:pt x="66" y="186"/>
                </a:cubicBezTo>
                <a:cubicBezTo>
                  <a:pt x="68" y="186"/>
                  <a:pt x="69" y="186"/>
                  <a:pt x="70" y="187"/>
                </a:cubicBezTo>
                <a:cubicBezTo>
                  <a:pt x="70" y="188"/>
                  <a:pt x="69" y="188"/>
                  <a:pt x="69" y="189"/>
                </a:cubicBezTo>
                <a:cubicBezTo>
                  <a:pt x="68" y="189"/>
                  <a:pt x="67" y="189"/>
                  <a:pt x="66" y="189"/>
                </a:cubicBezTo>
                <a:cubicBezTo>
                  <a:pt x="63" y="192"/>
                  <a:pt x="63" y="192"/>
                  <a:pt x="61" y="196"/>
                </a:cubicBezTo>
                <a:cubicBezTo>
                  <a:pt x="61" y="197"/>
                  <a:pt x="61" y="197"/>
                  <a:pt x="61" y="197"/>
                </a:cubicBezTo>
                <a:cubicBezTo>
                  <a:pt x="64" y="195"/>
                  <a:pt x="64" y="195"/>
                  <a:pt x="64" y="195"/>
                </a:cubicBezTo>
                <a:cubicBezTo>
                  <a:pt x="66" y="193"/>
                  <a:pt x="66" y="193"/>
                  <a:pt x="66" y="193"/>
                </a:cubicBezTo>
                <a:cubicBezTo>
                  <a:pt x="68" y="192"/>
                  <a:pt x="68" y="192"/>
                  <a:pt x="68" y="192"/>
                </a:cubicBezTo>
                <a:cubicBezTo>
                  <a:pt x="71" y="190"/>
                  <a:pt x="71" y="190"/>
                  <a:pt x="71" y="190"/>
                </a:cubicBezTo>
                <a:cubicBezTo>
                  <a:pt x="73" y="189"/>
                  <a:pt x="73" y="189"/>
                  <a:pt x="73" y="189"/>
                </a:cubicBezTo>
                <a:cubicBezTo>
                  <a:pt x="77" y="185"/>
                  <a:pt x="77" y="185"/>
                  <a:pt x="77" y="185"/>
                </a:cubicBezTo>
                <a:cubicBezTo>
                  <a:pt x="80" y="182"/>
                  <a:pt x="80" y="182"/>
                  <a:pt x="80" y="182"/>
                </a:cubicBezTo>
                <a:cubicBezTo>
                  <a:pt x="83" y="178"/>
                  <a:pt x="83" y="178"/>
                  <a:pt x="83" y="178"/>
                </a:cubicBezTo>
                <a:cubicBezTo>
                  <a:pt x="80" y="179"/>
                  <a:pt x="80" y="179"/>
                  <a:pt x="80" y="179"/>
                </a:cubicBezTo>
                <a:cubicBezTo>
                  <a:pt x="75" y="184"/>
                  <a:pt x="75" y="184"/>
                  <a:pt x="75" y="184"/>
                </a:cubicBezTo>
                <a:cubicBezTo>
                  <a:pt x="73" y="184"/>
                  <a:pt x="73" y="184"/>
                  <a:pt x="73" y="184"/>
                </a:cubicBezTo>
                <a:cubicBezTo>
                  <a:pt x="73" y="182"/>
                  <a:pt x="73" y="182"/>
                  <a:pt x="73" y="182"/>
                </a:cubicBezTo>
                <a:cubicBezTo>
                  <a:pt x="73" y="178"/>
                  <a:pt x="73" y="178"/>
                  <a:pt x="73" y="178"/>
                </a:cubicBezTo>
                <a:cubicBezTo>
                  <a:pt x="76" y="171"/>
                  <a:pt x="76" y="171"/>
                  <a:pt x="76" y="171"/>
                </a:cubicBezTo>
                <a:cubicBezTo>
                  <a:pt x="80" y="168"/>
                  <a:pt x="80" y="168"/>
                  <a:pt x="80" y="168"/>
                </a:cubicBezTo>
                <a:cubicBezTo>
                  <a:pt x="83" y="163"/>
                  <a:pt x="83" y="163"/>
                  <a:pt x="83" y="163"/>
                </a:cubicBezTo>
                <a:cubicBezTo>
                  <a:pt x="81" y="162"/>
                  <a:pt x="81" y="162"/>
                  <a:pt x="81" y="162"/>
                </a:cubicBezTo>
                <a:cubicBezTo>
                  <a:pt x="78" y="164"/>
                  <a:pt x="78" y="164"/>
                  <a:pt x="78" y="164"/>
                </a:cubicBezTo>
                <a:cubicBezTo>
                  <a:pt x="73" y="168"/>
                  <a:pt x="73" y="168"/>
                  <a:pt x="73" y="168"/>
                </a:cubicBezTo>
                <a:cubicBezTo>
                  <a:pt x="67" y="174"/>
                  <a:pt x="67" y="174"/>
                  <a:pt x="67" y="174"/>
                </a:cubicBezTo>
                <a:cubicBezTo>
                  <a:pt x="63" y="178"/>
                  <a:pt x="63" y="178"/>
                  <a:pt x="63" y="178"/>
                </a:cubicBezTo>
                <a:cubicBezTo>
                  <a:pt x="66" y="175"/>
                  <a:pt x="66" y="175"/>
                  <a:pt x="66" y="175"/>
                </a:cubicBezTo>
                <a:cubicBezTo>
                  <a:pt x="69" y="171"/>
                  <a:pt x="69" y="171"/>
                  <a:pt x="69" y="171"/>
                </a:cubicBezTo>
                <a:cubicBezTo>
                  <a:pt x="71" y="169"/>
                  <a:pt x="71" y="169"/>
                  <a:pt x="71" y="169"/>
                </a:cubicBezTo>
                <a:cubicBezTo>
                  <a:pt x="71" y="167"/>
                  <a:pt x="71" y="167"/>
                  <a:pt x="71" y="167"/>
                </a:cubicBezTo>
                <a:cubicBezTo>
                  <a:pt x="71" y="167"/>
                  <a:pt x="72" y="167"/>
                  <a:pt x="72" y="167"/>
                </a:cubicBezTo>
                <a:cubicBezTo>
                  <a:pt x="75" y="164"/>
                  <a:pt x="75" y="164"/>
                  <a:pt x="75" y="164"/>
                </a:cubicBezTo>
                <a:cubicBezTo>
                  <a:pt x="78" y="161"/>
                  <a:pt x="78" y="161"/>
                  <a:pt x="78" y="161"/>
                </a:cubicBezTo>
                <a:cubicBezTo>
                  <a:pt x="80" y="161"/>
                  <a:pt x="80" y="161"/>
                  <a:pt x="80" y="161"/>
                </a:cubicBezTo>
                <a:cubicBezTo>
                  <a:pt x="83" y="157"/>
                  <a:pt x="83" y="157"/>
                  <a:pt x="83" y="157"/>
                </a:cubicBezTo>
                <a:cubicBezTo>
                  <a:pt x="85" y="156"/>
                  <a:pt x="85" y="156"/>
                  <a:pt x="85" y="156"/>
                </a:cubicBezTo>
                <a:cubicBezTo>
                  <a:pt x="86" y="156"/>
                  <a:pt x="87" y="156"/>
                  <a:pt x="87" y="156"/>
                </a:cubicBezTo>
                <a:cubicBezTo>
                  <a:pt x="92" y="156"/>
                  <a:pt x="92" y="156"/>
                  <a:pt x="92" y="156"/>
                </a:cubicBezTo>
                <a:cubicBezTo>
                  <a:pt x="93" y="157"/>
                  <a:pt x="93" y="157"/>
                  <a:pt x="93" y="157"/>
                </a:cubicBezTo>
                <a:cubicBezTo>
                  <a:pt x="95" y="157"/>
                  <a:pt x="95" y="157"/>
                  <a:pt x="95" y="157"/>
                </a:cubicBezTo>
                <a:cubicBezTo>
                  <a:pt x="99" y="154"/>
                  <a:pt x="99" y="154"/>
                  <a:pt x="99" y="154"/>
                </a:cubicBezTo>
                <a:cubicBezTo>
                  <a:pt x="104" y="150"/>
                  <a:pt x="104" y="150"/>
                  <a:pt x="104" y="150"/>
                </a:cubicBezTo>
                <a:cubicBezTo>
                  <a:pt x="107" y="150"/>
                  <a:pt x="107" y="150"/>
                  <a:pt x="107" y="150"/>
                </a:cubicBezTo>
                <a:cubicBezTo>
                  <a:pt x="110" y="148"/>
                  <a:pt x="110" y="148"/>
                  <a:pt x="110" y="148"/>
                </a:cubicBezTo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33" name="出自【趣你的PPT】(微信:qunideppt)：最优质的PPT资源库"/>
          <p:cNvSpPr/>
          <p:nvPr/>
        </p:nvSpPr>
        <p:spPr>
          <a:xfrm rot="5400000">
            <a:off x="5882401" y="4689134"/>
            <a:ext cx="512769" cy="85437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32211"/>
                </a:moveTo>
                <a:lnTo>
                  <a:pt x="386650" y="32211"/>
                </a:lnTo>
              </a:path>
            </a:pathLst>
          </a:custGeom>
          <a:noFill/>
          <a:ln w="12700">
            <a:solidFill>
              <a:srgbClr val="FFC000"/>
            </a:solidFill>
            <a:headEnd type="oval"/>
            <a:tailEnd type="oval"/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34" name="出自【趣你的PPT】(微信:qunideppt)：最优质的PPT资源库"/>
          <p:cNvSpPr/>
          <p:nvPr/>
        </p:nvSpPr>
        <p:spPr>
          <a:xfrm rot="1255098">
            <a:off x="7137099" y="3915450"/>
            <a:ext cx="561279" cy="85437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32211"/>
                </a:moveTo>
                <a:lnTo>
                  <a:pt x="423229" y="32211"/>
                </a:lnTo>
              </a:path>
            </a:pathLst>
          </a:custGeom>
          <a:noFill/>
          <a:ln w="12700">
            <a:solidFill>
              <a:srgbClr val="404040"/>
            </a:solidFill>
            <a:headEnd type="oval"/>
            <a:tailEnd type="oval"/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35" name="出自【趣你的PPT】(微信:qunideppt)：最优质的PPT资源库"/>
          <p:cNvSpPr/>
          <p:nvPr/>
        </p:nvSpPr>
        <p:spPr>
          <a:xfrm rot="20196483">
            <a:off x="7160606" y="2672920"/>
            <a:ext cx="512769" cy="85437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32211"/>
                </a:moveTo>
                <a:lnTo>
                  <a:pt x="386650" y="32211"/>
                </a:lnTo>
              </a:path>
            </a:pathLst>
          </a:custGeom>
          <a:noFill/>
          <a:ln w="12700">
            <a:solidFill>
              <a:srgbClr val="FFC000"/>
            </a:solidFill>
            <a:headEnd type="oval"/>
            <a:tailEnd type="oval"/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36" name="出自【趣你的PPT】(微信:qunideppt)：最优质的PPT资源库"/>
          <p:cNvSpPr/>
          <p:nvPr/>
        </p:nvSpPr>
        <p:spPr>
          <a:xfrm rot="19283161" flipH="1">
            <a:off x="4738342" y="4108831"/>
            <a:ext cx="512769" cy="85437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32211"/>
                </a:moveTo>
                <a:lnTo>
                  <a:pt x="386650" y="32211"/>
                </a:lnTo>
              </a:path>
            </a:pathLst>
          </a:custGeom>
          <a:noFill/>
          <a:ln w="12700">
            <a:solidFill>
              <a:srgbClr val="404040"/>
            </a:solidFill>
            <a:headEnd type="oval"/>
            <a:tailEnd type="oval"/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38" name="出自【趣你的PPT】(微信:qunideppt)：最优质的PPT资源库"/>
          <p:cNvSpPr/>
          <p:nvPr/>
        </p:nvSpPr>
        <p:spPr>
          <a:xfrm rot="1328443" flipH="1">
            <a:off x="4543748" y="2813982"/>
            <a:ext cx="512769" cy="85437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32211"/>
                </a:moveTo>
                <a:lnTo>
                  <a:pt x="386650" y="32211"/>
                </a:lnTo>
              </a:path>
            </a:pathLst>
          </a:custGeom>
          <a:noFill/>
          <a:ln w="12700">
            <a:solidFill>
              <a:srgbClr val="FFC000"/>
            </a:solidFill>
            <a:headEnd type="oval"/>
            <a:tailEnd type="oval"/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47" name="出自【趣你的PPT】(微信:qunideppt)：最优质的PPT资源库"/>
          <p:cNvSpPr txBox="1"/>
          <p:nvPr/>
        </p:nvSpPr>
        <p:spPr>
          <a:xfrm>
            <a:off x="822166" y="2131305"/>
            <a:ext cx="2048535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US" altLang="zh-CN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出自【趣你的PPT】(微信:qunideppt)：最优质的PPT资源库"/>
          <p:cNvSpPr/>
          <p:nvPr/>
        </p:nvSpPr>
        <p:spPr>
          <a:xfrm>
            <a:off x="1662787" y="1877101"/>
            <a:ext cx="1231106" cy="246222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lvl="0" algn="r"/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输入您的标题</a:t>
            </a: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56" name="出自【趣你的PPT】(微信:qunideppt)：最优质的PPT资源库"/>
          <p:cNvSpPr txBox="1"/>
          <p:nvPr/>
        </p:nvSpPr>
        <p:spPr>
          <a:xfrm>
            <a:off x="1430755" y="4363776"/>
            <a:ext cx="2048534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US" altLang="zh-CN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7" name="出自【趣你的PPT】(微信:qunideppt)：最优质的PPT资源库"/>
          <p:cNvSpPr/>
          <p:nvPr/>
        </p:nvSpPr>
        <p:spPr>
          <a:xfrm>
            <a:off x="2272838" y="4109572"/>
            <a:ext cx="1231106" cy="246222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lvl="0" algn="r"/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输入您的标题</a:t>
            </a: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59" name="出自【趣你的PPT】(微信:qunideppt)：最优质的PPT资源库"/>
          <p:cNvSpPr txBox="1"/>
          <p:nvPr/>
        </p:nvSpPr>
        <p:spPr>
          <a:xfrm>
            <a:off x="9430101" y="2131305"/>
            <a:ext cx="2048535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US" altLang="zh-CN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0" name="出自【趣你的PPT】(微信:qunideppt)：最优质的PPT资源库"/>
          <p:cNvSpPr/>
          <p:nvPr/>
        </p:nvSpPr>
        <p:spPr>
          <a:xfrm>
            <a:off x="9430101" y="1877101"/>
            <a:ext cx="1231106" cy="246222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lvl="0"/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输入您的标题</a:t>
            </a: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62" name="出自【趣你的PPT】(微信:qunideppt)：最优质的PPT资源库"/>
          <p:cNvSpPr txBox="1"/>
          <p:nvPr/>
        </p:nvSpPr>
        <p:spPr>
          <a:xfrm>
            <a:off x="9020751" y="4072271"/>
            <a:ext cx="2048535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US" altLang="zh-CN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3" name="出自【趣你的PPT】(微信:qunideppt)：最优质的PPT资源库"/>
          <p:cNvSpPr/>
          <p:nvPr/>
        </p:nvSpPr>
        <p:spPr>
          <a:xfrm>
            <a:off x="9020751" y="3818067"/>
            <a:ext cx="1231106" cy="246222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lvl="0"/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输入您的标题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65" name="出自【趣你的PPT】(微信:qunideppt)：最优质的PPT资源库"/>
          <p:cNvSpPr txBox="1"/>
          <p:nvPr/>
        </p:nvSpPr>
        <p:spPr>
          <a:xfrm>
            <a:off x="6670866" y="5353419"/>
            <a:ext cx="2048535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US" altLang="zh-CN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6" name="出自【趣你的PPT】(微信:qunideppt)：最优质的PPT资源库"/>
          <p:cNvSpPr/>
          <p:nvPr/>
        </p:nvSpPr>
        <p:spPr>
          <a:xfrm>
            <a:off x="6670866" y="5099215"/>
            <a:ext cx="1231106" cy="246222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lvl="0"/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输入您的标题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Bebas Neue" panose="020B0606020202050201" pitchFamily="34" charset="0"/>
            </a:endParaRPr>
          </a:p>
        </p:txBody>
      </p:sp>
      <p:grpSp>
        <p:nvGrpSpPr>
          <p:cNvPr id="37" name="Group 36出自【趣你的PPT】(微信:qunideppt)：最优质的PPT资源库"/>
          <p:cNvGrpSpPr/>
          <p:nvPr/>
        </p:nvGrpSpPr>
        <p:grpSpPr>
          <a:xfrm>
            <a:off x="292512" y="271343"/>
            <a:ext cx="3264318" cy="306802"/>
            <a:chOff x="292512" y="271343"/>
            <a:chExt cx="3264318" cy="306802"/>
          </a:xfrm>
        </p:grpSpPr>
        <p:sp>
          <p:nvSpPr>
            <p:cNvPr id="39" name="出自【趣你的PPT】(微信:qunideppt)：最优质的PPT资源库"/>
            <p:cNvSpPr/>
            <p:nvPr/>
          </p:nvSpPr>
          <p:spPr>
            <a:xfrm rot="2652504">
              <a:off x="703257" y="279513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出自【趣你的PPT】(微信:qunideppt)：最优质的PPT资源库"/>
            <p:cNvSpPr/>
            <p:nvPr/>
          </p:nvSpPr>
          <p:spPr>
            <a:xfrm rot="2652504">
              <a:off x="292512" y="279511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出自【趣你的PPT】(微信:qunideppt)：最优质的PPT资源库"/>
            <p:cNvSpPr/>
            <p:nvPr/>
          </p:nvSpPr>
          <p:spPr>
            <a:xfrm rot="2652504">
              <a:off x="535424" y="313621"/>
              <a:ext cx="222253" cy="222253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出自【趣你的PPT】(微信:qunideppt)：最优质的PPT资源库"/>
            <p:cNvSpPr txBox="1">
              <a:spLocks/>
            </p:cNvSpPr>
            <p:nvPr/>
          </p:nvSpPr>
          <p:spPr>
            <a:xfrm>
              <a:off x="1125441" y="271343"/>
              <a:ext cx="2431389" cy="30680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/>
              <a:r>
                <a:rPr lang="zh-CN" altLang="en-US" sz="2000" b="1" dirty="0">
                  <a:solidFill>
                    <a:srgbClr val="40404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输入您的标题</a:t>
              </a:r>
              <a:endParaRPr lang="en-US" altLang="zh-CN" sz="2400" dirty="0">
                <a:solidFill>
                  <a:srgbClr val="404040"/>
                </a:solidFill>
                <a:latin typeface="Bebas Neue" panose="020B0606020202050201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343131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出自【趣你的PPT】(微信:qunideppt)：最优质的PPT资源库"/>
          <p:cNvSpPr/>
          <p:nvPr/>
        </p:nvSpPr>
        <p:spPr>
          <a:xfrm>
            <a:off x="4745901" y="2034523"/>
            <a:ext cx="3358372" cy="3358372"/>
          </a:xfrm>
          <a:custGeom>
            <a:avLst/>
            <a:gdLst>
              <a:gd name="connsiteX0" fmla="*/ 1679186 w 3358372"/>
              <a:gd name="connsiteY0" fmla="*/ 0 h 3358372"/>
              <a:gd name="connsiteX1" fmla="*/ 3358372 w 3358372"/>
              <a:gd name="connsiteY1" fmla="*/ 1679186 h 3358372"/>
              <a:gd name="connsiteX2" fmla="*/ 1679186 w 3358372"/>
              <a:gd name="connsiteY2" fmla="*/ 3358372 h 3358372"/>
              <a:gd name="connsiteX3" fmla="*/ 0 w 3358372"/>
              <a:gd name="connsiteY3" fmla="*/ 1679186 h 3358372"/>
              <a:gd name="connsiteX4" fmla="*/ 1679186 w 3358372"/>
              <a:gd name="connsiteY4" fmla="*/ 0 h 3358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8372" h="3358372">
                <a:moveTo>
                  <a:pt x="1679186" y="0"/>
                </a:moveTo>
                <a:cubicBezTo>
                  <a:pt x="2606575" y="0"/>
                  <a:pt x="3358372" y="751797"/>
                  <a:pt x="3358372" y="1679186"/>
                </a:cubicBezTo>
                <a:cubicBezTo>
                  <a:pt x="3358372" y="2606575"/>
                  <a:pt x="2606575" y="3358372"/>
                  <a:pt x="1679186" y="3358372"/>
                </a:cubicBezTo>
                <a:cubicBezTo>
                  <a:pt x="751797" y="3358372"/>
                  <a:pt x="0" y="2606575"/>
                  <a:pt x="0" y="1679186"/>
                </a:cubicBezTo>
                <a:cubicBezTo>
                  <a:pt x="0" y="751797"/>
                  <a:pt x="751797" y="0"/>
                  <a:pt x="1679186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cxnSp>
        <p:nvCxnSpPr>
          <p:cNvPr id="20" name="出自【趣你的PPT】(微信:qunideppt)：最优质的PPT资源库"/>
          <p:cNvCxnSpPr/>
          <p:nvPr/>
        </p:nvCxnSpPr>
        <p:spPr>
          <a:xfrm>
            <a:off x="3621030" y="862648"/>
            <a:ext cx="1571035" cy="157103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出自【趣你的PPT】(微信:qunideppt)：最优质的PPT资源库"/>
          <p:cNvCxnSpPr/>
          <p:nvPr/>
        </p:nvCxnSpPr>
        <p:spPr>
          <a:xfrm>
            <a:off x="3817095" y="583422"/>
            <a:ext cx="1571035" cy="1571034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出自【趣你的PPT】(微信:qunideppt)：最优质的PPT资源库"/>
          <p:cNvCxnSpPr/>
          <p:nvPr/>
        </p:nvCxnSpPr>
        <p:spPr>
          <a:xfrm>
            <a:off x="7741746" y="4835908"/>
            <a:ext cx="2014784" cy="2014784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出自【趣你的PPT】(微信:qunideppt)：最优质的PPT资源库"/>
          <p:cNvSpPr/>
          <p:nvPr/>
        </p:nvSpPr>
        <p:spPr>
          <a:xfrm rot="4957152" flipH="1">
            <a:off x="4148177" y="1436799"/>
            <a:ext cx="4553821" cy="4553821"/>
          </a:xfrm>
          <a:prstGeom prst="blockArc">
            <a:avLst>
              <a:gd name="adj1" fmla="val 7817114"/>
              <a:gd name="adj2" fmla="val 20965398"/>
              <a:gd name="adj3" fmla="val 612"/>
            </a:avLst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24" name="出自【趣你的PPT】(微信:qunideppt)：最优质的PPT资源库"/>
          <p:cNvSpPr/>
          <p:nvPr/>
        </p:nvSpPr>
        <p:spPr>
          <a:xfrm flipH="1">
            <a:off x="4462491" y="1751114"/>
            <a:ext cx="3925192" cy="3925191"/>
          </a:xfrm>
          <a:prstGeom prst="blockArc">
            <a:avLst>
              <a:gd name="adj1" fmla="val 7817114"/>
              <a:gd name="adj2" fmla="val 20624002"/>
              <a:gd name="adj3" fmla="val 665"/>
            </a:avLst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26" name="出自【趣你的PPT】(微信:qunideppt)：最优质的PPT资源库"/>
          <p:cNvSpPr/>
          <p:nvPr/>
        </p:nvSpPr>
        <p:spPr>
          <a:xfrm rot="15980570" flipH="1">
            <a:off x="4854011" y="2142633"/>
            <a:ext cx="3142152" cy="3142153"/>
          </a:xfrm>
          <a:prstGeom prst="blockArc">
            <a:avLst>
              <a:gd name="adj1" fmla="val 13051842"/>
              <a:gd name="adj2" fmla="val 4604112"/>
              <a:gd name="adj3" fmla="val 47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5388130" y="3832946"/>
            <a:ext cx="22485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融资计划</a:t>
            </a:r>
          </a:p>
        </p:txBody>
      </p:sp>
      <p:sp>
        <p:nvSpPr>
          <p:cNvPr id="28" name="出自【趣你的PPT】(微信:qunideppt)：最优质的PPT资源库"/>
          <p:cNvSpPr/>
          <p:nvPr/>
        </p:nvSpPr>
        <p:spPr>
          <a:xfrm rot="20322163" flipH="1">
            <a:off x="4148177" y="1436799"/>
            <a:ext cx="4553821" cy="4553821"/>
          </a:xfrm>
          <a:prstGeom prst="blockArc">
            <a:avLst>
              <a:gd name="adj1" fmla="val 17574323"/>
              <a:gd name="adj2" fmla="val 119875"/>
              <a:gd name="adj3" fmla="val 418"/>
            </a:avLst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30" name="出自【趣你的PPT】(微信:qunideppt)：最优质的PPT资源库"/>
          <p:cNvSpPr/>
          <p:nvPr/>
        </p:nvSpPr>
        <p:spPr>
          <a:xfrm flipH="1">
            <a:off x="2424865" y="-11095"/>
            <a:ext cx="2028557" cy="1699108"/>
          </a:xfrm>
          <a:custGeom>
            <a:avLst/>
            <a:gdLst>
              <a:gd name="connsiteX0" fmla="*/ 2028557 w 2028557"/>
              <a:gd name="connsiteY0" fmla="*/ 0 h 1699108"/>
              <a:gd name="connsiteX1" fmla="*/ 1695642 w 2028557"/>
              <a:gd name="connsiteY1" fmla="*/ 0 h 1699108"/>
              <a:gd name="connsiteX2" fmla="*/ 0 w 2028557"/>
              <a:gd name="connsiteY2" fmla="*/ 1699108 h 1699108"/>
              <a:gd name="connsiteX3" fmla="*/ 332915 w 2028557"/>
              <a:gd name="connsiteY3" fmla="*/ 1699108 h 1699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8557" h="1699108">
                <a:moveTo>
                  <a:pt x="2028557" y="0"/>
                </a:moveTo>
                <a:lnTo>
                  <a:pt x="1695642" y="0"/>
                </a:lnTo>
                <a:lnTo>
                  <a:pt x="0" y="1699108"/>
                </a:lnTo>
                <a:lnTo>
                  <a:pt x="332915" y="169910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  <a:cs typeface="+mn-ea"/>
              <a:sym typeface="+mn-lt"/>
            </a:endParaRPr>
          </a:p>
        </p:txBody>
      </p:sp>
      <p:grpSp>
        <p:nvGrpSpPr>
          <p:cNvPr id="4" name="Group 3出自【趣你的PPT】(微信:qunideppt)：最优质的PPT资源库"/>
          <p:cNvGrpSpPr/>
          <p:nvPr/>
        </p:nvGrpSpPr>
        <p:grpSpPr>
          <a:xfrm>
            <a:off x="5086979" y="2444778"/>
            <a:ext cx="2676213" cy="1446550"/>
            <a:chOff x="5311693" y="2454973"/>
            <a:chExt cx="2850028" cy="1446550"/>
          </a:xfrm>
        </p:grpSpPr>
        <p:sp>
          <p:nvSpPr>
            <p:cNvPr id="25" name="出自【趣你的PPT】(微信:qunideppt)：最优质的PPT资源库"/>
            <p:cNvSpPr txBox="1"/>
            <p:nvPr/>
          </p:nvSpPr>
          <p:spPr>
            <a:xfrm flipH="1">
              <a:off x="5311693" y="2454973"/>
              <a:ext cx="2850028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88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P</a:t>
              </a:r>
              <a:r>
                <a:rPr lang="en-US" altLang="zh-CN" sz="36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ART</a:t>
              </a:r>
              <a:endParaRPr lang="zh-CN" altLang="en-US" sz="6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3" name="出自【趣你的PPT】(微信:qunideppt)：最优质的PPT资源库"/>
            <p:cNvSpPr txBox="1"/>
            <p:nvPr/>
          </p:nvSpPr>
          <p:spPr>
            <a:xfrm>
              <a:off x="6553469" y="2551046"/>
              <a:ext cx="1133783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4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03</a:t>
              </a:r>
              <a:endParaRPr lang="zh-CN" altLang="en-US" sz="44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1052864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>
            <a:off x="0" y="0"/>
            <a:ext cx="12192000" cy="42418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36" name="出自【趣你的PPT】(微信:qunideppt)：最优质的PPT资源库"/>
          <p:cNvSpPr txBox="1">
            <a:spLocks/>
          </p:cNvSpPr>
          <p:nvPr/>
        </p:nvSpPr>
        <p:spPr>
          <a:xfrm>
            <a:off x="1519519" y="454885"/>
            <a:ext cx="9144000" cy="62941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defTabSz="685800">
              <a:spcBef>
                <a:spcPts val="750"/>
              </a:spcBef>
            </a:pPr>
            <a:r>
              <a:rPr lang="en-GB" sz="4000" b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Product Features</a:t>
            </a:r>
          </a:p>
        </p:txBody>
      </p:sp>
      <p:sp>
        <p:nvSpPr>
          <p:cNvPr id="37" name="出自【趣你的PPT】(微信:qunideppt)：最优质的PPT资源库"/>
          <p:cNvSpPr txBox="1">
            <a:spLocks/>
          </p:cNvSpPr>
          <p:nvPr/>
        </p:nvSpPr>
        <p:spPr>
          <a:xfrm>
            <a:off x="2437094" y="1058819"/>
            <a:ext cx="7308850" cy="338554"/>
          </a:xfrm>
          <a:prstGeom prst="rect">
            <a:avLst/>
          </a:prstGeom>
        </p:spPr>
        <p:txBody>
          <a:bodyPr vert="horz" wrap="square" lIns="121920" tIns="60960" rIns="121920" bIns="60960" rtlCol="0">
            <a:spAutoFit/>
          </a:bodyPr>
          <a:lstStyle/>
          <a:p>
            <a:pPr algn="ctr" defTabSz="1219050">
              <a:spcBef>
                <a:spcPct val="20000"/>
              </a:spcBef>
              <a:defRPr/>
            </a:pPr>
            <a:r>
              <a:rPr 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To be successful you have to have your heart in your business.</a:t>
            </a:r>
          </a:p>
        </p:txBody>
      </p:sp>
      <p:sp>
        <p:nvSpPr>
          <p:cNvPr id="66" name="出自【趣你的PPT】(微信:qunideppt)：最优质的PPT资源库"/>
          <p:cNvSpPr txBox="1"/>
          <p:nvPr/>
        </p:nvSpPr>
        <p:spPr>
          <a:xfrm>
            <a:off x="9531000" y="3021371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输入您的标题</a:t>
            </a:r>
            <a:endParaRPr lang="en-US" altLang="zh-CN" sz="16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grpSp>
        <p:nvGrpSpPr>
          <p:cNvPr id="3" name="Group 2出自【趣你的PPT】(微信:qunideppt)：最优质的PPT资源库"/>
          <p:cNvGrpSpPr/>
          <p:nvPr/>
        </p:nvGrpSpPr>
        <p:grpSpPr>
          <a:xfrm>
            <a:off x="1613522" y="2095357"/>
            <a:ext cx="853184" cy="853184"/>
            <a:chOff x="1613522" y="2095357"/>
            <a:chExt cx="853184" cy="853184"/>
          </a:xfrm>
        </p:grpSpPr>
        <p:sp>
          <p:nvSpPr>
            <p:cNvPr id="24" name="出自【趣你的PPT】(微信:qunideppt)：最优质的PPT资源库"/>
            <p:cNvSpPr/>
            <p:nvPr/>
          </p:nvSpPr>
          <p:spPr>
            <a:xfrm>
              <a:off x="1613522" y="2095357"/>
              <a:ext cx="853184" cy="853184"/>
            </a:xfrm>
            <a:prstGeom prst="ellipse">
              <a:avLst/>
            </a:pr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6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804281" y="2326836"/>
              <a:ext cx="464319" cy="412544"/>
            </a:xfrm>
            <a:custGeom>
              <a:avLst/>
              <a:gdLst>
                <a:gd name="T0" fmla="*/ 133 w 134"/>
                <a:gd name="T1" fmla="*/ 16 h 119"/>
                <a:gd name="T2" fmla="*/ 121 w 134"/>
                <a:gd name="T3" fmla="*/ 5 h 119"/>
                <a:gd name="T4" fmla="*/ 115 w 134"/>
                <a:gd name="T5" fmla="*/ 5 h 119"/>
                <a:gd name="T6" fmla="*/ 114 w 134"/>
                <a:gd name="T7" fmla="*/ 8 h 119"/>
                <a:gd name="T8" fmla="*/ 111 w 134"/>
                <a:gd name="T9" fmla="*/ 9 h 119"/>
                <a:gd name="T10" fmla="*/ 111 w 134"/>
                <a:gd name="T11" fmla="*/ 9 h 119"/>
                <a:gd name="T12" fmla="*/ 81 w 134"/>
                <a:gd name="T13" fmla="*/ 39 h 119"/>
                <a:gd name="T14" fmla="*/ 79 w 134"/>
                <a:gd name="T15" fmla="*/ 47 h 119"/>
                <a:gd name="T16" fmla="*/ 82 w 134"/>
                <a:gd name="T17" fmla="*/ 50 h 119"/>
                <a:gd name="T18" fmla="*/ 82 w 134"/>
                <a:gd name="T19" fmla="*/ 50 h 119"/>
                <a:gd name="T20" fmla="*/ 83 w 134"/>
                <a:gd name="T21" fmla="*/ 51 h 119"/>
                <a:gd name="T22" fmla="*/ 76 w 134"/>
                <a:gd name="T23" fmla="*/ 57 h 119"/>
                <a:gd name="T24" fmla="*/ 54 w 134"/>
                <a:gd name="T25" fmla="*/ 35 h 119"/>
                <a:gd name="T26" fmla="*/ 47 w 134"/>
                <a:gd name="T27" fmla="*/ 10 h 119"/>
                <a:gd name="T28" fmla="*/ 21 w 134"/>
                <a:gd name="T29" fmla="*/ 3 h 119"/>
                <a:gd name="T30" fmla="*/ 36 w 134"/>
                <a:gd name="T31" fmla="*/ 18 h 119"/>
                <a:gd name="T32" fmla="*/ 32 w 134"/>
                <a:gd name="T33" fmla="*/ 32 h 119"/>
                <a:gd name="T34" fmla="*/ 18 w 134"/>
                <a:gd name="T35" fmla="*/ 36 h 119"/>
                <a:gd name="T36" fmla="*/ 3 w 134"/>
                <a:gd name="T37" fmla="*/ 21 h 119"/>
                <a:gd name="T38" fmla="*/ 10 w 134"/>
                <a:gd name="T39" fmla="*/ 47 h 119"/>
                <a:gd name="T40" fmla="*/ 36 w 134"/>
                <a:gd name="T41" fmla="*/ 53 h 119"/>
                <a:gd name="T42" fmla="*/ 37 w 134"/>
                <a:gd name="T43" fmla="*/ 53 h 119"/>
                <a:gd name="T44" fmla="*/ 58 w 134"/>
                <a:gd name="T45" fmla="*/ 75 h 119"/>
                <a:gd name="T46" fmla="*/ 38 w 134"/>
                <a:gd name="T47" fmla="*/ 96 h 119"/>
                <a:gd name="T48" fmla="*/ 36 w 134"/>
                <a:gd name="T49" fmla="*/ 95 h 119"/>
                <a:gd name="T50" fmla="*/ 31 w 134"/>
                <a:gd name="T51" fmla="*/ 99 h 119"/>
                <a:gd name="T52" fmla="*/ 21 w 134"/>
                <a:gd name="T53" fmla="*/ 115 h 119"/>
                <a:gd name="T54" fmla="*/ 23 w 134"/>
                <a:gd name="T55" fmla="*/ 117 h 119"/>
                <a:gd name="T56" fmla="*/ 39 w 134"/>
                <a:gd name="T57" fmla="*/ 107 h 119"/>
                <a:gd name="T58" fmla="*/ 43 w 134"/>
                <a:gd name="T59" fmla="*/ 101 h 119"/>
                <a:gd name="T60" fmla="*/ 42 w 134"/>
                <a:gd name="T61" fmla="*/ 100 h 119"/>
                <a:gd name="T62" fmla="*/ 63 w 134"/>
                <a:gd name="T63" fmla="*/ 80 h 119"/>
                <a:gd name="T64" fmla="*/ 98 w 134"/>
                <a:gd name="T65" fmla="*/ 115 h 119"/>
                <a:gd name="T66" fmla="*/ 107 w 134"/>
                <a:gd name="T67" fmla="*/ 119 h 119"/>
                <a:gd name="T68" fmla="*/ 116 w 134"/>
                <a:gd name="T69" fmla="*/ 115 h 119"/>
                <a:gd name="T70" fmla="*/ 116 w 134"/>
                <a:gd name="T71" fmla="*/ 97 h 119"/>
                <a:gd name="T72" fmla="*/ 81 w 134"/>
                <a:gd name="T73" fmla="*/ 62 h 119"/>
                <a:gd name="T74" fmla="*/ 87 w 134"/>
                <a:gd name="T75" fmla="*/ 56 h 119"/>
                <a:gd name="T76" fmla="*/ 90 w 134"/>
                <a:gd name="T77" fmla="*/ 59 h 119"/>
                <a:gd name="T78" fmla="*/ 98 w 134"/>
                <a:gd name="T79" fmla="*/ 57 h 119"/>
                <a:gd name="T80" fmla="*/ 128 w 134"/>
                <a:gd name="T81" fmla="*/ 26 h 119"/>
                <a:gd name="T82" fmla="*/ 128 w 134"/>
                <a:gd name="T83" fmla="*/ 26 h 119"/>
                <a:gd name="T84" fmla="*/ 128 w 134"/>
                <a:gd name="T85" fmla="*/ 26 h 119"/>
                <a:gd name="T86" fmla="*/ 129 w 134"/>
                <a:gd name="T87" fmla="*/ 23 h 119"/>
                <a:gd name="T88" fmla="*/ 133 w 134"/>
                <a:gd name="T89" fmla="*/ 22 h 119"/>
                <a:gd name="T90" fmla="*/ 133 w 134"/>
                <a:gd name="T91" fmla="*/ 16 h 119"/>
                <a:gd name="T92" fmla="*/ 108 w 134"/>
                <a:gd name="T93" fmla="*/ 103 h 119"/>
                <a:gd name="T94" fmla="*/ 113 w 134"/>
                <a:gd name="T95" fmla="*/ 108 h 119"/>
                <a:gd name="T96" fmla="*/ 108 w 134"/>
                <a:gd name="T97" fmla="*/ 113 h 119"/>
                <a:gd name="T98" fmla="*/ 103 w 134"/>
                <a:gd name="T99" fmla="*/ 108 h 119"/>
                <a:gd name="T100" fmla="*/ 108 w 134"/>
                <a:gd name="T101" fmla="*/ 103 h 119"/>
                <a:gd name="T102" fmla="*/ 91 w 134"/>
                <a:gd name="T103" fmla="*/ 41 h 119"/>
                <a:gd name="T104" fmla="*/ 89 w 134"/>
                <a:gd name="T105" fmla="*/ 39 h 119"/>
                <a:gd name="T106" fmla="*/ 112 w 134"/>
                <a:gd name="T107" fmla="*/ 17 h 119"/>
                <a:gd name="T108" fmla="*/ 114 w 134"/>
                <a:gd name="T109" fmla="*/ 19 h 119"/>
                <a:gd name="T110" fmla="*/ 91 w 134"/>
                <a:gd name="T111" fmla="*/ 41 h 119"/>
                <a:gd name="T112" fmla="*/ 98 w 134"/>
                <a:gd name="T113" fmla="*/ 48 h 119"/>
                <a:gd name="T114" fmla="*/ 96 w 134"/>
                <a:gd name="T115" fmla="*/ 47 h 119"/>
                <a:gd name="T116" fmla="*/ 119 w 134"/>
                <a:gd name="T117" fmla="*/ 24 h 119"/>
                <a:gd name="T118" fmla="*/ 121 w 134"/>
                <a:gd name="T119" fmla="*/ 26 h 119"/>
                <a:gd name="T120" fmla="*/ 98 w 134"/>
                <a:gd name="T121" fmla="*/ 48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4" h="119">
                  <a:moveTo>
                    <a:pt x="133" y="16"/>
                  </a:moveTo>
                  <a:cubicBezTo>
                    <a:pt x="121" y="5"/>
                    <a:pt x="121" y="5"/>
                    <a:pt x="121" y="5"/>
                  </a:cubicBezTo>
                  <a:cubicBezTo>
                    <a:pt x="119" y="3"/>
                    <a:pt x="117" y="3"/>
                    <a:pt x="115" y="5"/>
                  </a:cubicBezTo>
                  <a:cubicBezTo>
                    <a:pt x="114" y="6"/>
                    <a:pt x="114" y="7"/>
                    <a:pt x="114" y="8"/>
                  </a:cubicBezTo>
                  <a:cubicBezTo>
                    <a:pt x="113" y="8"/>
                    <a:pt x="112" y="8"/>
                    <a:pt x="111" y="9"/>
                  </a:cubicBezTo>
                  <a:cubicBezTo>
                    <a:pt x="111" y="9"/>
                    <a:pt x="111" y="9"/>
                    <a:pt x="111" y="9"/>
                  </a:cubicBezTo>
                  <a:cubicBezTo>
                    <a:pt x="81" y="39"/>
                    <a:pt x="81" y="39"/>
                    <a:pt x="81" y="39"/>
                  </a:cubicBezTo>
                  <a:cubicBezTo>
                    <a:pt x="81" y="42"/>
                    <a:pt x="80" y="45"/>
                    <a:pt x="79" y="47"/>
                  </a:cubicBezTo>
                  <a:cubicBezTo>
                    <a:pt x="82" y="50"/>
                    <a:pt x="82" y="50"/>
                    <a:pt x="82" y="50"/>
                  </a:cubicBezTo>
                  <a:cubicBezTo>
                    <a:pt x="82" y="50"/>
                    <a:pt x="82" y="50"/>
                    <a:pt x="82" y="50"/>
                  </a:cubicBezTo>
                  <a:cubicBezTo>
                    <a:pt x="83" y="51"/>
                    <a:pt x="83" y="51"/>
                    <a:pt x="83" y="51"/>
                  </a:cubicBezTo>
                  <a:cubicBezTo>
                    <a:pt x="76" y="57"/>
                    <a:pt x="76" y="57"/>
                    <a:pt x="76" y="57"/>
                  </a:cubicBezTo>
                  <a:cubicBezTo>
                    <a:pt x="54" y="35"/>
                    <a:pt x="54" y="35"/>
                    <a:pt x="54" y="35"/>
                  </a:cubicBezTo>
                  <a:cubicBezTo>
                    <a:pt x="56" y="26"/>
                    <a:pt x="54" y="17"/>
                    <a:pt x="47" y="10"/>
                  </a:cubicBezTo>
                  <a:cubicBezTo>
                    <a:pt x="40" y="3"/>
                    <a:pt x="30" y="0"/>
                    <a:pt x="21" y="3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0" y="30"/>
                    <a:pt x="3" y="40"/>
                    <a:pt x="10" y="47"/>
                  </a:cubicBezTo>
                  <a:cubicBezTo>
                    <a:pt x="17" y="54"/>
                    <a:pt x="27" y="56"/>
                    <a:pt x="36" y="53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58" y="75"/>
                    <a:pt x="58" y="75"/>
                    <a:pt x="58" y="75"/>
                  </a:cubicBezTo>
                  <a:cubicBezTo>
                    <a:pt x="38" y="96"/>
                    <a:pt x="38" y="96"/>
                    <a:pt x="38" y="96"/>
                  </a:cubicBezTo>
                  <a:cubicBezTo>
                    <a:pt x="36" y="95"/>
                    <a:pt x="36" y="95"/>
                    <a:pt x="36" y="95"/>
                  </a:cubicBezTo>
                  <a:cubicBezTo>
                    <a:pt x="31" y="99"/>
                    <a:pt x="31" y="99"/>
                    <a:pt x="31" y="99"/>
                  </a:cubicBezTo>
                  <a:cubicBezTo>
                    <a:pt x="21" y="115"/>
                    <a:pt x="21" y="115"/>
                    <a:pt x="21" y="115"/>
                  </a:cubicBezTo>
                  <a:cubicBezTo>
                    <a:pt x="23" y="117"/>
                    <a:pt x="23" y="117"/>
                    <a:pt x="23" y="117"/>
                  </a:cubicBezTo>
                  <a:cubicBezTo>
                    <a:pt x="39" y="107"/>
                    <a:pt x="39" y="107"/>
                    <a:pt x="39" y="107"/>
                  </a:cubicBezTo>
                  <a:cubicBezTo>
                    <a:pt x="43" y="101"/>
                    <a:pt x="43" y="101"/>
                    <a:pt x="43" y="101"/>
                  </a:cubicBezTo>
                  <a:cubicBezTo>
                    <a:pt x="42" y="100"/>
                    <a:pt x="42" y="100"/>
                    <a:pt x="42" y="100"/>
                  </a:cubicBezTo>
                  <a:cubicBezTo>
                    <a:pt x="63" y="80"/>
                    <a:pt x="63" y="80"/>
                    <a:pt x="63" y="80"/>
                  </a:cubicBezTo>
                  <a:cubicBezTo>
                    <a:pt x="98" y="115"/>
                    <a:pt x="98" y="115"/>
                    <a:pt x="98" y="115"/>
                  </a:cubicBezTo>
                  <a:cubicBezTo>
                    <a:pt x="101" y="117"/>
                    <a:pt x="104" y="119"/>
                    <a:pt x="107" y="119"/>
                  </a:cubicBezTo>
                  <a:cubicBezTo>
                    <a:pt x="110" y="119"/>
                    <a:pt x="113" y="117"/>
                    <a:pt x="116" y="115"/>
                  </a:cubicBezTo>
                  <a:cubicBezTo>
                    <a:pt x="121" y="110"/>
                    <a:pt x="121" y="102"/>
                    <a:pt x="116" y="97"/>
                  </a:cubicBezTo>
                  <a:cubicBezTo>
                    <a:pt x="81" y="62"/>
                    <a:pt x="81" y="62"/>
                    <a:pt x="81" y="62"/>
                  </a:cubicBezTo>
                  <a:cubicBezTo>
                    <a:pt x="87" y="56"/>
                    <a:pt x="87" y="56"/>
                    <a:pt x="87" y="56"/>
                  </a:cubicBezTo>
                  <a:cubicBezTo>
                    <a:pt x="90" y="59"/>
                    <a:pt x="90" y="59"/>
                    <a:pt x="90" y="59"/>
                  </a:cubicBezTo>
                  <a:cubicBezTo>
                    <a:pt x="92" y="57"/>
                    <a:pt x="95" y="56"/>
                    <a:pt x="98" y="57"/>
                  </a:cubicBezTo>
                  <a:cubicBezTo>
                    <a:pt x="128" y="26"/>
                    <a:pt x="128" y="26"/>
                    <a:pt x="128" y="26"/>
                  </a:cubicBezTo>
                  <a:cubicBezTo>
                    <a:pt x="128" y="26"/>
                    <a:pt x="128" y="26"/>
                    <a:pt x="128" y="26"/>
                  </a:cubicBezTo>
                  <a:cubicBezTo>
                    <a:pt x="128" y="26"/>
                    <a:pt x="128" y="26"/>
                    <a:pt x="128" y="26"/>
                  </a:cubicBezTo>
                  <a:cubicBezTo>
                    <a:pt x="129" y="25"/>
                    <a:pt x="129" y="24"/>
                    <a:pt x="129" y="23"/>
                  </a:cubicBezTo>
                  <a:cubicBezTo>
                    <a:pt x="130" y="24"/>
                    <a:pt x="132" y="23"/>
                    <a:pt x="133" y="22"/>
                  </a:cubicBezTo>
                  <a:cubicBezTo>
                    <a:pt x="134" y="21"/>
                    <a:pt x="134" y="18"/>
                    <a:pt x="133" y="16"/>
                  </a:cubicBezTo>
                  <a:close/>
                  <a:moveTo>
                    <a:pt x="108" y="103"/>
                  </a:moveTo>
                  <a:cubicBezTo>
                    <a:pt x="111" y="103"/>
                    <a:pt x="113" y="106"/>
                    <a:pt x="113" y="108"/>
                  </a:cubicBezTo>
                  <a:cubicBezTo>
                    <a:pt x="113" y="111"/>
                    <a:pt x="111" y="113"/>
                    <a:pt x="108" y="113"/>
                  </a:cubicBezTo>
                  <a:cubicBezTo>
                    <a:pt x="105" y="113"/>
                    <a:pt x="103" y="111"/>
                    <a:pt x="103" y="108"/>
                  </a:cubicBezTo>
                  <a:cubicBezTo>
                    <a:pt x="103" y="106"/>
                    <a:pt x="105" y="103"/>
                    <a:pt x="108" y="103"/>
                  </a:cubicBezTo>
                  <a:close/>
                  <a:moveTo>
                    <a:pt x="91" y="41"/>
                  </a:moveTo>
                  <a:cubicBezTo>
                    <a:pt x="89" y="39"/>
                    <a:pt x="89" y="39"/>
                    <a:pt x="89" y="39"/>
                  </a:cubicBezTo>
                  <a:cubicBezTo>
                    <a:pt x="112" y="17"/>
                    <a:pt x="112" y="17"/>
                    <a:pt x="112" y="17"/>
                  </a:cubicBezTo>
                  <a:cubicBezTo>
                    <a:pt x="114" y="19"/>
                    <a:pt x="114" y="19"/>
                    <a:pt x="114" y="19"/>
                  </a:cubicBezTo>
                  <a:lnTo>
                    <a:pt x="91" y="41"/>
                  </a:lnTo>
                  <a:close/>
                  <a:moveTo>
                    <a:pt x="98" y="48"/>
                  </a:moveTo>
                  <a:cubicBezTo>
                    <a:pt x="96" y="47"/>
                    <a:pt x="96" y="47"/>
                    <a:pt x="96" y="47"/>
                  </a:cubicBezTo>
                  <a:cubicBezTo>
                    <a:pt x="119" y="24"/>
                    <a:pt x="119" y="24"/>
                    <a:pt x="119" y="24"/>
                  </a:cubicBezTo>
                  <a:cubicBezTo>
                    <a:pt x="121" y="26"/>
                    <a:pt x="121" y="26"/>
                    <a:pt x="121" y="26"/>
                  </a:cubicBezTo>
                  <a:lnTo>
                    <a:pt x="98" y="4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4" name="Group 3出自【趣你的PPT】(微信:qunideppt)：最优质的PPT资源库"/>
          <p:cNvGrpSpPr/>
          <p:nvPr/>
        </p:nvGrpSpPr>
        <p:grpSpPr>
          <a:xfrm>
            <a:off x="9810335" y="2095357"/>
            <a:ext cx="853184" cy="853184"/>
            <a:chOff x="9810335" y="2095357"/>
            <a:chExt cx="853184" cy="853184"/>
          </a:xfrm>
        </p:grpSpPr>
        <p:sp>
          <p:nvSpPr>
            <p:cNvPr id="64" name="出自【趣你的PPT】(微信:qunideppt)：最优质的PPT资源库"/>
            <p:cNvSpPr/>
            <p:nvPr/>
          </p:nvSpPr>
          <p:spPr>
            <a:xfrm>
              <a:off x="9810335" y="2095357"/>
              <a:ext cx="853184" cy="853184"/>
            </a:xfrm>
            <a:prstGeom prst="ellipse">
              <a:avLst/>
            </a:pr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6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0003940" y="2327447"/>
              <a:ext cx="444986" cy="411686"/>
            </a:xfrm>
            <a:custGeom>
              <a:avLst/>
              <a:gdLst/>
              <a:ahLst/>
              <a:cxnLst>
                <a:cxn ang="0">
                  <a:pos x="39" y="36"/>
                </a:cxn>
                <a:cxn ang="0">
                  <a:pos x="41" y="44"/>
                </a:cxn>
                <a:cxn ang="0">
                  <a:pos x="35" y="50"/>
                </a:cxn>
                <a:cxn ang="0">
                  <a:pos x="27" y="53"/>
                </a:cxn>
                <a:cxn ang="0">
                  <a:pos x="18" y="53"/>
                </a:cxn>
                <a:cxn ang="0">
                  <a:pos x="11" y="50"/>
                </a:cxn>
                <a:cxn ang="0">
                  <a:pos x="4" y="44"/>
                </a:cxn>
                <a:cxn ang="0">
                  <a:pos x="6" y="36"/>
                </a:cxn>
                <a:cxn ang="0">
                  <a:pos x="0" y="28"/>
                </a:cxn>
                <a:cxn ang="0">
                  <a:pos x="7" y="23"/>
                </a:cxn>
                <a:cxn ang="0">
                  <a:pos x="4" y="18"/>
                </a:cxn>
                <a:cxn ang="0">
                  <a:pos x="15" y="16"/>
                </a:cxn>
                <a:cxn ang="0">
                  <a:pos x="19" y="8"/>
                </a:cxn>
                <a:cxn ang="0">
                  <a:pos x="28" y="15"/>
                </a:cxn>
                <a:cxn ang="0">
                  <a:pos x="35" y="12"/>
                </a:cxn>
                <a:cxn ang="0">
                  <a:pos x="41" y="19"/>
                </a:cxn>
                <a:cxn ang="0">
                  <a:pos x="45" y="27"/>
                </a:cxn>
                <a:cxn ang="0">
                  <a:pos x="23" y="22"/>
                </a:cxn>
                <a:cxn ang="0">
                  <a:pos x="32" y="31"/>
                </a:cxn>
                <a:cxn ang="0">
                  <a:pos x="63" y="16"/>
                </a:cxn>
                <a:cxn ang="0">
                  <a:pos x="64" y="24"/>
                </a:cxn>
                <a:cxn ang="0">
                  <a:pos x="55" y="22"/>
                </a:cxn>
                <a:cxn ang="0">
                  <a:pos x="46" y="24"/>
                </a:cxn>
                <a:cxn ang="0">
                  <a:pos x="46" y="16"/>
                </a:cxn>
                <a:cxn ang="0">
                  <a:pos x="46" y="9"/>
                </a:cxn>
                <a:cxn ang="0">
                  <a:pos x="46" y="2"/>
                </a:cxn>
                <a:cxn ang="0">
                  <a:pos x="55" y="4"/>
                </a:cxn>
                <a:cxn ang="0">
                  <a:pos x="59" y="0"/>
                </a:cxn>
                <a:cxn ang="0">
                  <a:pos x="62" y="7"/>
                </a:cxn>
                <a:cxn ang="0">
                  <a:pos x="68" y="15"/>
                </a:cxn>
                <a:cxn ang="0">
                  <a:pos x="62" y="55"/>
                </a:cxn>
                <a:cxn ang="0">
                  <a:pos x="59" y="63"/>
                </a:cxn>
                <a:cxn ang="0">
                  <a:pos x="54" y="59"/>
                </a:cxn>
                <a:cxn ang="0">
                  <a:pos x="45" y="60"/>
                </a:cxn>
                <a:cxn ang="0">
                  <a:pos x="41" y="52"/>
                </a:cxn>
                <a:cxn ang="0">
                  <a:pos x="47" y="44"/>
                </a:cxn>
                <a:cxn ang="0">
                  <a:pos x="50" y="36"/>
                </a:cxn>
                <a:cxn ang="0">
                  <a:pos x="56" y="40"/>
                </a:cxn>
                <a:cxn ang="0">
                  <a:pos x="64" y="39"/>
                </a:cxn>
                <a:cxn ang="0">
                  <a:pos x="63" y="46"/>
                </a:cxn>
                <a:cxn ang="0">
                  <a:pos x="55" y="8"/>
                </a:cxn>
                <a:cxn ang="0">
                  <a:pos x="59" y="13"/>
                </a:cxn>
                <a:cxn ang="0">
                  <a:pos x="50" y="49"/>
                </a:cxn>
                <a:cxn ang="0">
                  <a:pos x="55" y="45"/>
                </a:cxn>
              </a:cxnLst>
              <a:rect l="0" t="0" r="r" b="b"/>
              <a:pathLst>
                <a:path w="68" h="63">
                  <a:moveTo>
                    <a:pt x="45" y="35"/>
                  </a:moveTo>
                  <a:cubicBezTo>
                    <a:pt x="45" y="35"/>
                    <a:pt x="45" y="36"/>
                    <a:pt x="45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7"/>
                    <a:pt x="38" y="38"/>
                    <a:pt x="38" y="39"/>
                  </a:cubicBezTo>
                  <a:cubicBezTo>
                    <a:pt x="39" y="41"/>
                    <a:pt x="40" y="42"/>
                    <a:pt x="41" y="43"/>
                  </a:cubicBezTo>
                  <a:cubicBezTo>
                    <a:pt x="41" y="43"/>
                    <a:pt x="41" y="44"/>
                    <a:pt x="41" y="44"/>
                  </a:cubicBezTo>
                  <a:cubicBezTo>
                    <a:pt x="41" y="44"/>
                    <a:pt x="41" y="44"/>
                    <a:pt x="41" y="45"/>
                  </a:cubicBezTo>
                  <a:cubicBezTo>
                    <a:pt x="40" y="46"/>
                    <a:pt x="36" y="50"/>
                    <a:pt x="35" y="50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0" y="47"/>
                    <a:pt x="29" y="47"/>
                    <a:pt x="28" y="48"/>
                  </a:cubicBezTo>
                  <a:cubicBezTo>
                    <a:pt x="28" y="49"/>
                    <a:pt x="27" y="51"/>
                    <a:pt x="27" y="53"/>
                  </a:cubicBezTo>
                  <a:cubicBezTo>
                    <a:pt x="27" y="54"/>
                    <a:pt x="26" y="54"/>
                    <a:pt x="26" y="54"/>
                  </a:cubicBezTo>
                  <a:cubicBezTo>
                    <a:pt x="19" y="54"/>
                    <a:pt x="19" y="54"/>
                    <a:pt x="19" y="54"/>
                  </a:cubicBezTo>
                  <a:cubicBezTo>
                    <a:pt x="19" y="54"/>
                    <a:pt x="18" y="54"/>
                    <a:pt x="18" y="53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6" y="47"/>
                    <a:pt x="16" y="47"/>
                    <a:pt x="15" y="47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9" y="50"/>
                    <a:pt x="9" y="50"/>
                  </a:cubicBezTo>
                  <a:cubicBezTo>
                    <a:pt x="8" y="49"/>
                    <a:pt x="4" y="45"/>
                    <a:pt x="4" y="44"/>
                  </a:cubicBezTo>
                  <a:cubicBezTo>
                    <a:pt x="4" y="44"/>
                    <a:pt x="4" y="44"/>
                    <a:pt x="4" y="43"/>
                  </a:cubicBezTo>
                  <a:cubicBezTo>
                    <a:pt x="5" y="42"/>
                    <a:pt x="6" y="41"/>
                    <a:pt x="7" y="39"/>
                  </a:cubicBezTo>
                  <a:cubicBezTo>
                    <a:pt x="7" y="38"/>
                    <a:pt x="6" y="37"/>
                    <a:pt x="6" y="36"/>
                  </a:cubicBezTo>
                  <a:cubicBezTo>
                    <a:pt x="1" y="35"/>
                    <a:pt x="1" y="35"/>
                    <a:pt x="1" y="35"/>
                  </a:cubicBezTo>
                  <a:cubicBezTo>
                    <a:pt x="0" y="35"/>
                    <a:pt x="0" y="35"/>
                    <a:pt x="0" y="34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7"/>
                    <a:pt x="0" y="27"/>
                    <a:pt x="1" y="27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6" y="25"/>
                    <a:pt x="7" y="24"/>
                    <a:pt x="7" y="23"/>
                  </a:cubicBezTo>
                  <a:cubicBezTo>
                    <a:pt x="6" y="22"/>
                    <a:pt x="5" y="20"/>
                    <a:pt x="4" y="19"/>
                  </a:cubicBezTo>
                  <a:cubicBezTo>
                    <a:pt x="4" y="19"/>
                    <a:pt x="4" y="19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5" y="17"/>
                    <a:pt x="9" y="12"/>
                    <a:pt x="10" y="12"/>
                  </a:cubicBezTo>
                  <a:cubicBezTo>
                    <a:pt x="10" y="12"/>
                    <a:pt x="10" y="12"/>
                    <a:pt x="11" y="13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6" y="15"/>
                    <a:pt x="16" y="15"/>
                    <a:pt x="17" y="15"/>
                  </a:cubicBezTo>
                  <a:cubicBezTo>
                    <a:pt x="18" y="13"/>
                    <a:pt x="18" y="11"/>
                    <a:pt x="18" y="9"/>
                  </a:cubicBezTo>
                  <a:cubicBezTo>
                    <a:pt x="18" y="9"/>
                    <a:pt x="19" y="8"/>
                    <a:pt x="19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6" y="8"/>
                    <a:pt x="27" y="9"/>
                    <a:pt x="27" y="9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9" y="15"/>
                    <a:pt x="30" y="15"/>
                    <a:pt x="31" y="16"/>
                  </a:cubicBezTo>
                  <a:cubicBezTo>
                    <a:pt x="35" y="13"/>
                    <a:pt x="35" y="13"/>
                    <a:pt x="35" y="13"/>
                  </a:cubicBezTo>
                  <a:cubicBezTo>
                    <a:pt x="35" y="12"/>
                    <a:pt x="35" y="12"/>
                    <a:pt x="35" y="12"/>
                  </a:cubicBezTo>
                  <a:cubicBezTo>
                    <a:pt x="36" y="12"/>
                    <a:pt x="36" y="12"/>
                    <a:pt x="36" y="13"/>
                  </a:cubicBezTo>
                  <a:cubicBezTo>
                    <a:pt x="37" y="13"/>
                    <a:pt x="41" y="17"/>
                    <a:pt x="41" y="18"/>
                  </a:cubicBezTo>
                  <a:cubicBezTo>
                    <a:pt x="41" y="19"/>
                    <a:pt x="41" y="19"/>
                    <a:pt x="41" y="19"/>
                  </a:cubicBezTo>
                  <a:cubicBezTo>
                    <a:pt x="40" y="20"/>
                    <a:pt x="39" y="22"/>
                    <a:pt x="38" y="23"/>
                  </a:cubicBezTo>
                  <a:cubicBezTo>
                    <a:pt x="38" y="24"/>
                    <a:pt x="39" y="25"/>
                    <a:pt x="39" y="26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7"/>
                    <a:pt x="45" y="27"/>
                    <a:pt x="45" y="28"/>
                  </a:cubicBezTo>
                  <a:lnTo>
                    <a:pt x="45" y="35"/>
                  </a:lnTo>
                  <a:close/>
                  <a:moveTo>
                    <a:pt x="23" y="22"/>
                  </a:moveTo>
                  <a:cubicBezTo>
                    <a:pt x="18" y="22"/>
                    <a:pt x="13" y="26"/>
                    <a:pt x="13" y="31"/>
                  </a:cubicBezTo>
                  <a:cubicBezTo>
                    <a:pt x="13" y="36"/>
                    <a:pt x="18" y="40"/>
                    <a:pt x="23" y="40"/>
                  </a:cubicBezTo>
                  <a:cubicBezTo>
                    <a:pt x="28" y="40"/>
                    <a:pt x="32" y="36"/>
                    <a:pt x="32" y="31"/>
                  </a:cubicBezTo>
                  <a:cubicBezTo>
                    <a:pt x="32" y="26"/>
                    <a:pt x="28" y="22"/>
                    <a:pt x="23" y="22"/>
                  </a:cubicBezTo>
                  <a:close/>
                  <a:moveTo>
                    <a:pt x="68" y="15"/>
                  </a:moveTo>
                  <a:cubicBezTo>
                    <a:pt x="68" y="16"/>
                    <a:pt x="64" y="16"/>
                    <a:pt x="63" y="16"/>
                  </a:cubicBezTo>
                  <a:cubicBezTo>
                    <a:pt x="63" y="17"/>
                    <a:pt x="62" y="18"/>
                    <a:pt x="62" y="18"/>
                  </a:cubicBezTo>
                  <a:cubicBezTo>
                    <a:pt x="62" y="19"/>
                    <a:pt x="64" y="23"/>
                    <a:pt x="64" y="23"/>
                  </a:cubicBezTo>
                  <a:cubicBezTo>
                    <a:pt x="64" y="23"/>
                    <a:pt x="64" y="23"/>
                    <a:pt x="64" y="24"/>
                  </a:cubicBezTo>
                  <a:cubicBezTo>
                    <a:pt x="63" y="24"/>
                    <a:pt x="59" y="26"/>
                    <a:pt x="59" y="26"/>
                  </a:cubicBezTo>
                  <a:cubicBezTo>
                    <a:pt x="59" y="26"/>
                    <a:pt x="56" y="22"/>
                    <a:pt x="56" y="22"/>
                  </a:cubicBezTo>
                  <a:cubicBezTo>
                    <a:pt x="55" y="22"/>
                    <a:pt x="55" y="22"/>
                    <a:pt x="55" y="22"/>
                  </a:cubicBezTo>
                  <a:cubicBezTo>
                    <a:pt x="54" y="22"/>
                    <a:pt x="54" y="22"/>
                    <a:pt x="54" y="22"/>
                  </a:cubicBezTo>
                  <a:cubicBezTo>
                    <a:pt x="53" y="22"/>
                    <a:pt x="50" y="26"/>
                    <a:pt x="50" y="26"/>
                  </a:cubicBezTo>
                  <a:cubicBezTo>
                    <a:pt x="50" y="26"/>
                    <a:pt x="46" y="24"/>
                    <a:pt x="46" y="24"/>
                  </a:cubicBezTo>
                  <a:cubicBezTo>
                    <a:pt x="45" y="23"/>
                    <a:pt x="45" y="23"/>
                    <a:pt x="45" y="23"/>
                  </a:cubicBezTo>
                  <a:cubicBezTo>
                    <a:pt x="45" y="23"/>
                    <a:pt x="47" y="19"/>
                    <a:pt x="47" y="18"/>
                  </a:cubicBezTo>
                  <a:cubicBezTo>
                    <a:pt x="47" y="18"/>
                    <a:pt x="46" y="17"/>
                    <a:pt x="46" y="16"/>
                  </a:cubicBezTo>
                  <a:cubicBezTo>
                    <a:pt x="45" y="16"/>
                    <a:pt x="41" y="16"/>
                    <a:pt x="41" y="1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5" y="9"/>
                    <a:pt x="46" y="9"/>
                  </a:cubicBezTo>
                  <a:cubicBezTo>
                    <a:pt x="46" y="9"/>
                    <a:pt x="47" y="8"/>
                    <a:pt x="47" y="7"/>
                  </a:cubicBezTo>
                  <a:cubicBezTo>
                    <a:pt x="47" y="7"/>
                    <a:pt x="45" y="3"/>
                    <a:pt x="45" y="2"/>
                  </a:cubicBezTo>
                  <a:cubicBezTo>
                    <a:pt x="45" y="2"/>
                    <a:pt x="45" y="2"/>
                    <a:pt x="46" y="2"/>
                  </a:cubicBezTo>
                  <a:cubicBezTo>
                    <a:pt x="46" y="2"/>
                    <a:pt x="50" y="0"/>
                    <a:pt x="50" y="0"/>
                  </a:cubicBezTo>
                  <a:cubicBezTo>
                    <a:pt x="50" y="0"/>
                    <a:pt x="53" y="3"/>
                    <a:pt x="54" y="4"/>
                  </a:cubicBezTo>
                  <a:cubicBezTo>
                    <a:pt x="54" y="4"/>
                    <a:pt x="54" y="4"/>
                    <a:pt x="55" y="4"/>
                  </a:cubicBezTo>
                  <a:cubicBezTo>
                    <a:pt x="55" y="4"/>
                    <a:pt x="55" y="4"/>
                    <a:pt x="56" y="4"/>
                  </a:cubicBezTo>
                  <a:cubicBezTo>
                    <a:pt x="57" y="2"/>
                    <a:pt x="58" y="1"/>
                    <a:pt x="59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9" y="0"/>
                    <a:pt x="63" y="2"/>
                    <a:pt x="64" y="2"/>
                  </a:cubicBezTo>
                  <a:cubicBezTo>
                    <a:pt x="64" y="2"/>
                    <a:pt x="64" y="2"/>
                    <a:pt x="64" y="2"/>
                  </a:cubicBezTo>
                  <a:cubicBezTo>
                    <a:pt x="64" y="3"/>
                    <a:pt x="62" y="7"/>
                    <a:pt x="62" y="7"/>
                  </a:cubicBezTo>
                  <a:cubicBezTo>
                    <a:pt x="62" y="8"/>
                    <a:pt x="63" y="9"/>
                    <a:pt x="63" y="9"/>
                  </a:cubicBezTo>
                  <a:cubicBezTo>
                    <a:pt x="64" y="9"/>
                    <a:pt x="68" y="10"/>
                    <a:pt x="68" y="10"/>
                  </a:cubicBezTo>
                  <a:lnTo>
                    <a:pt x="68" y="15"/>
                  </a:lnTo>
                  <a:close/>
                  <a:moveTo>
                    <a:pt x="68" y="52"/>
                  </a:moveTo>
                  <a:cubicBezTo>
                    <a:pt x="68" y="52"/>
                    <a:pt x="64" y="53"/>
                    <a:pt x="63" y="53"/>
                  </a:cubicBezTo>
                  <a:cubicBezTo>
                    <a:pt x="63" y="54"/>
                    <a:pt x="62" y="54"/>
                    <a:pt x="62" y="55"/>
                  </a:cubicBezTo>
                  <a:cubicBezTo>
                    <a:pt x="62" y="56"/>
                    <a:pt x="64" y="59"/>
                    <a:pt x="64" y="60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63" y="60"/>
                    <a:pt x="59" y="63"/>
                    <a:pt x="59" y="63"/>
                  </a:cubicBezTo>
                  <a:cubicBezTo>
                    <a:pt x="59" y="63"/>
                    <a:pt x="56" y="59"/>
                    <a:pt x="56" y="59"/>
                  </a:cubicBezTo>
                  <a:cubicBezTo>
                    <a:pt x="55" y="59"/>
                    <a:pt x="55" y="59"/>
                    <a:pt x="55" y="59"/>
                  </a:cubicBezTo>
                  <a:cubicBezTo>
                    <a:pt x="54" y="59"/>
                    <a:pt x="54" y="59"/>
                    <a:pt x="54" y="59"/>
                  </a:cubicBezTo>
                  <a:cubicBezTo>
                    <a:pt x="53" y="59"/>
                    <a:pt x="50" y="63"/>
                    <a:pt x="50" y="63"/>
                  </a:cubicBezTo>
                  <a:cubicBezTo>
                    <a:pt x="50" y="63"/>
                    <a:pt x="46" y="60"/>
                    <a:pt x="46" y="60"/>
                  </a:cubicBezTo>
                  <a:cubicBezTo>
                    <a:pt x="45" y="60"/>
                    <a:pt x="45" y="60"/>
                    <a:pt x="45" y="60"/>
                  </a:cubicBezTo>
                  <a:cubicBezTo>
                    <a:pt x="45" y="59"/>
                    <a:pt x="47" y="56"/>
                    <a:pt x="47" y="55"/>
                  </a:cubicBezTo>
                  <a:cubicBezTo>
                    <a:pt x="47" y="54"/>
                    <a:pt x="46" y="54"/>
                    <a:pt x="46" y="53"/>
                  </a:cubicBezTo>
                  <a:cubicBezTo>
                    <a:pt x="45" y="53"/>
                    <a:pt x="41" y="52"/>
                    <a:pt x="41" y="52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6"/>
                    <a:pt x="45" y="46"/>
                    <a:pt x="46" y="46"/>
                  </a:cubicBezTo>
                  <a:cubicBezTo>
                    <a:pt x="46" y="45"/>
                    <a:pt x="47" y="45"/>
                    <a:pt x="47" y="44"/>
                  </a:cubicBezTo>
                  <a:cubicBezTo>
                    <a:pt x="47" y="43"/>
                    <a:pt x="45" y="40"/>
                    <a:pt x="45" y="39"/>
                  </a:cubicBezTo>
                  <a:cubicBezTo>
                    <a:pt x="45" y="39"/>
                    <a:pt x="45" y="39"/>
                    <a:pt x="46" y="39"/>
                  </a:cubicBezTo>
                  <a:cubicBezTo>
                    <a:pt x="46" y="39"/>
                    <a:pt x="50" y="36"/>
                    <a:pt x="50" y="36"/>
                  </a:cubicBezTo>
                  <a:cubicBezTo>
                    <a:pt x="50" y="36"/>
                    <a:pt x="53" y="40"/>
                    <a:pt x="54" y="40"/>
                  </a:cubicBezTo>
                  <a:cubicBezTo>
                    <a:pt x="54" y="40"/>
                    <a:pt x="54" y="40"/>
                    <a:pt x="55" y="40"/>
                  </a:cubicBezTo>
                  <a:cubicBezTo>
                    <a:pt x="55" y="40"/>
                    <a:pt x="55" y="40"/>
                    <a:pt x="56" y="40"/>
                  </a:cubicBezTo>
                  <a:cubicBezTo>
                    <a:pt x="57" y="39"/>
                    <a:pt x="58" y="38"/>
                    <a:pt x="59" y="36"/>
                  </a:cubicBezTo>
                  <a:cubicBezTo>
                    <a:pt x="59" y="36"/>
                    <a:pt x="59" y="36"/>
                    <a:pt x="59" y="36"/>
                  </a:cubicBezTo>
                  <a:cubicBezTo>
                    <a:pt x="59" y="36"/>
                    <a:pt x="63" y="39"/>
                    <a:pt x="64" y="39"/>
                  </a:cubicBezTo>
                  <a:cubicBezTo>
                    <a:pt x="64" y="39"/>
                    <a:pt x="64" y="39"/>
                    <a:pt x="64" y="39"/>
                  </a:cubicBezTo>
                  <a:cubicBezTo>
                    <a:pt x="64" y="40"/>
                    <a:pt x="62" y="43"/>
                    <a:pt x="62" y="44"/>
                  </a:cubicBezTo>
                  <a:cubicBezTo>
                    <a:pt x="62" y="45"/>
                    <a:pt x="63" y="45"/>
                    <a:pt x="63" y="46"/>
                  </a:cubicBezTo>
                  <a:cubicBezTo>
                    <a:pt x="64" y="46"/>
                    <a:pt x="68" y="46"/>
                    <a:pt x="68" y="47"/>
                  </a:cubicBezTo>
                  <a:lnTo>
                    <a:pt x="68" y="52"/>
                  </a:lnTo>
                  <a:close/>
                  <a:moveTo>
                    <a:pt x="55" y="8"/>
                  </a:moveTo>
                  <a:cubicBezTo>
                    <a:pt x="52" y="8"/>
                    <a:pt x="50" y="10"/>
                    <a:pt x="50" y="13"/>
                  </a:cubicBezTo>
                  <a:cubicBezTo>
                    <a:pt x="50" y="15"/>
                    <a:pt x="52" y="17"/>
                    <a:pt x="55" y="17"/>
                  </a:cubicBezTo>
                  <a:cubicBezTo>
                    <a:pt x="57" y="17"/>
                    <a:pt x="59" y="15"/>
                    <a:pt x="59" y="13"/>
                  </a:cubicBezTo>
                  <a:cubicBezTo>
                    <a:pt x="59" y="10"/>
                    <a:pt x="57" y="8"/>
                    <a:pt x="55" y="8"/>
                  </a:cubicBezTo>
                  <a:close/>
                  <a:moveTo>
                    <a:pt x="55" y="45"/>
                  </a:moveTo>
                  <a:cubicBezTo>
                    <a:pt x="52" y="45"/>
                    <a:pt x="50" y="47"/>
                    <a:pt x="50" y="49"/>
                  </a:cubicBezTo>
                  <a:cubicBezTo>
                    <a:pt x="50" y="52"/>
                    <a:pt x="52" y="54"/>
                    <a:pt x="55" y="54"/>
                  </a:cubicBezTo>
                  <a:cubicBezTo>
                    <a:pt x="57" y="54"/>
                    <a:pt x="59" y="52"/>
                    <a:pt x="59" y="49"/>
                  </a:cubicBezTo>
                  <a:cubicBezTo>
                    <a:pt x="59" y="47"/>
                    <a:pt x="57" y="45"/>
                    <a:pt x="55" y="45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5" name="Group 4出自【趣你的PPT】(微信:qunideppt)：最优质的PPT资源库"/>
          <p:cNvGrpSpPr/>
          <p:nvPr/>
        </p:nvGrpSpPr>
        <p:grpSpPr>
          <a:xfrm>
            <a:off x="3201006" y="2237747"/>
            <a:ext cx="5865332" cy="3375486"/>
            <a:chOff x="3201006" y="2237747"/>
            <a:chExt cx="5865332" cy="3375486"/>
          </a:xfrm>
        </p:grpSpPr>
        <p:grpSp>
          <p:nvGrpSpPr>
            <p:cNvPr id="41" name="Group 40"/>
            <p:cNvGrpSpPr/>
            <p:nvPr/>
          </p:nvGrpSpPr>
          <p:grpSpPr>
            <a:xfrm>
              <a:off x="3201006" y="2237747"/>
              <a:ext cx="5865332" cy="3375486"/>
              <a:chOff x="8440747" y="4796156"/>
              <a:chExt cx="2786063" cy="1603375"/>
            </a:xfrm>
          </p:grpSpPr>
          <p:sp>
            <p:nvSpPr>
              <p:cNvPr id="4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440747" y="6337618"/>
                <a:ext cx="1403350" cy="61913"/>
              </a:xfrm>
              <a:custGeom>
                <a:avLst/>
                <a:gdLst>
                  <a:gd name="T0" fmla="*/ 0 w 885"/>
                  <a:gd name="T1" fmla="*/ 16 h 39"/>
                  <a:gd name="T2" fmla="*/ 78 w 885"/>
                  <a:gd name="T3" fmla="*/ 39 h 39"/>
                  <a:gd name="T4" fmla="*/ 885 w 885"/>
                  <a:gd name="T5" fmla="*/ 39 h 39"/>
                  <a:gd name="T6" fmla="*/ 885 w 885"/>
                  <a:gd name="T7" fmla="*/ 0 h 39"/>
                  <a:gd name="T8" fmla="*/ 0 w 885"/>
                  <a:gd name="T9" fmla="*/ 0 h 39"/>
                  <a:gd name="T10" fmla="*/ 0 w 885"/>
                  <a:gd name="T11" fmla="*/ 1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85" h="39">
                    <a:moveTo>
                      <a:pt x="0" y="16"/>
                    </a:moveTo>
                    <a:cubicBezTo>
                      <a:pt x="0" y="23"/>
                      <a:pt x="30" y="39"/>
                      <a:pt x="78" y="39"/>
                    </a:cubicBezTo>
                    <a:cubicBezTo>
                      <a:pt x="126" y="39"/>
                      <a:pt x="885" y="39"/>
                      <a:pt x="885" y="39"/>
                    </a:cubicBezTo>
                    <a:cubicBezTo>
                      <a:pt x="885" y="0"/>
                      <a:pt x="885" y="0"/>
                      <a:pt x="885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6"/>
                    </a:lnTo>
                    <a:close/>
                  </a:path>
                </a:pathLst>
              </a:custGeom>
              <a:solidFill>
                <a:srgbClr val="B3B4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823459" y="6337618"/>
                <a:ext cx="1403350" cy="61913"/>
              </a:xfrm>
              <a:custGeom>
                <a:avLst/>
                <a:gdLst>
                  <a:gd name="T0" fmla="*/ 884 w 884"/>
                  <a:gd name="T1" fmla="*/ 16 h 39"/>
                  <a:gd name="T2" fmla="*/ 806 w 884"/>
                  <a:gd name="T3" fmla="*/ 39 h 39"/>
                  <a:gd name="T4" fmla="*/ 0 w 884"/>
                  <a:gd name="T5" fmla="*/ 39 h 39"/>
                  <a:gd name="T6" fmla="*/ 0 w 884"/>
                  <a:gd name="T7" fmla="*/ 0 h 39"/>
                  <a:gd name="T8" fmla="*/ 884 w 884"/>
                  <a:gd name="T9" fmla="*/ 0 h 39"/>
                  <a:gd name="T10" fmla="*/ 884 w 884"/>
                  <a:gd name="T11" fmla="*/ 1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84" h="39">
                    <a:moveTo>
                      <a:pt x="884" y="16"/>
                    </a:moveTo>
                    <a:cubicBezTo>
                      <a:pt x="884" y="23"/>
                      <a:pt x="854" y="39"/>
                      <a:pt x="806" y="39"/>
                    </a:cubicBezTo>
                    <a:cubicBezTo>
                      <a:pt x="758" y="39"/>
                      <a:pt x="0" y="39"/>
                      <a:pt x="0" y="3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884" y="0"/>
                      <a:pt x="884" y="0"/>
                      <a:pt x="884" y="0"/>
                    </a:cubicBezTo>
                    <a:lnTo>
                      <a:pt x="884" y="16"/>
                    </a:lnTo>
                    <a:close/>
                  </a:path>
                </a:pathLst>
              </a:custGeom>
              <a:solidFill>
                <a:srgbClr val="B3B4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715384" y="4796156"/>
                <a:ext cx="2257425" cy="1546225"/>
              </a:xfrm>
              <a:custGeom>
                <a:avLst/>
                <a:gdLst>
                  <a:gd name="T0" fmla="*/ 1378 w 1423"/>
                  <a:gd name="T1" fmla="*/ 0 h 974"/>
                  <a:gd name="T2" fmla="*/ 45 w 1423"/>
                  <a:gd name="T3" fmla="*/ 0 h 974"/>
                  <a:gd name="T4" fmla="*/ 0 w 1423"/>
                  <a:gd name="T5" fmla="*/ 45 h 974"/>
                  <a:gd name="T6" fmla="*/ 0 w 1423"/>
                  <a:gd name="T7" fmla="*/ 218 h 974"/>
                  <a:gd name="T8" fmla="*/ 0 w 1423"/>
                  <a:gd name="T9" fmla="*/ 929 h 974"/>
                  <a:gd name="T10" fmla="*/ 45 w 1423"/>
                  <a:gd name="T11" fmla="*/ 974 h 974"/>
                  <a:gd name="T12" fmla="*/ 1378 w 1423"/>
                  <a:gd name="T13" fmla="*/ 974 h 974"/>
                  <a:gd name="T14" fmla="*/ 1423 w 1423"/>
                  <a:gd name="T15" fmla="*/ 929 h 974"/>
                  <a:gd name="T16" fmla="*/ 1423 w 1423"/>
                  <a:gd name="T17" fmla="*/ 45 h 974"/>
                  <a:gd name="T18" fmla="*/ 1378 w 1423"/>
                  <a:gd name="T19" fmla="*/ 0 h 9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23" h="974">
                    <a:moveTo>
                      <a:pt x="1378" y="0"/>
                    </a:moveTo>
                    <a:cubicBezTo>
                      <a:pt x="45" y="0"/>
                      <a:pt x="45" y="0"/>
                      <a:pt x="45" y="0"/>
                    </a:cubicBezTo>
                    <a:cubicBezTo>
                      <a:pt x="20" y="0"/>
                      <a:pt x="0" y="20"/>
                      <a:pt x="0" y="45"/>
                    </a:cubicBezTo>
                    <a:cubicBezTo>
                      <a:pt x="0" y="218"/>
                      <a:pt x="0" y="218"/>
                      <a:pt x="0" y="218"/>
                    </a:cubicBezTo>
                    <a:cubicBezTo>
                      <a:pt x="0" y="929"/>
                      <a:pt x="0" y="929"/>
                      <a:pt x="0" y="929"/>
                    </a:cubicBezTo>
                    <a:cubicBezTo>
                      <a:pt x="0" y="954"/>
                      <a:pt x="20" y="974"/>
                      <a:pt x="45" y="974"/>
                    </a:cubicBezTo>
                    <a:cubicBezTo>
                      <a:pt x="1378" y="974"/>
                      <a:pt x="1378" y="974"/>
                      <a:pt x="1378" y="974"/>
                    </a:cubicBezTo>
                    <a:cubicBezTo>
                      <a:pt x="1403" y="974"/>
                      <a:pt x="1423" y="954"/>
                      <a:pt x="1423" y="929"/>
                    </a:cubicBezTo>
                    <a:cubicBezTo>
                      <a:pt x="1423" y="45"/>
                      <a:pt x="1423" y="45"/>
                      <a:pt x="1423" y="45"/>
                    </a:cubicBezTo>
                    <a:cubicBezTo>
                      <a:pt x="1423" y="20"/>
                      <a:pt x="1403" y="0"/>
                      <a:pt x="1378" y="0"/>
                    </a:cubicBezTo>
                    <a:close/>
                  </a:path>
                </a:pathLst>
              </a:custGeom>
              <a:solidFill>
                <a:srgbClr val="D2D3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723322" y="4804093"/>
                <a:ext cx="2243138" cy="1530350"/>
              </a:xfrm>
              <a:custGeom>
                <a:avLst/>
                <a:gdLst>
                  <a:gd name="T0" fmla="*/ 40 w 1414"/>
                  <a:gd name="T1" fmla="*/ 964 h 964"/>
                  <a:gd name="T2" fmla="*/ 0 w 1414"/>
                  <a:gd name="T3" fmla="*/ 924 h 964"/>
                  <a:gd name="T4" fmla="*/ 0 w 1414"/>
                  <a:gd name="T5" fmla="*/ 40 h 964"/>
                  <a:gd name="T6" fmla="*/ 40 w 1414"/>
                  <a:gd name="T7" fmla="*/ 0 h 964"/>
                  <a:gd name="T8" fmla="*/ 1373 w 1414"/>
                  <a:gd name="T9" fmla="*/ 0 h 964"/>
                  <a:gd name="T10" fmla="*/ 1414 w 1414"/>
                  <a:gd name="T11" fmla="*/ 40 h 964"/>
                  <a:gd name="T12" fmla="*/ 1414 w 1414"/>
                  <a:gd name="T13" fmla="*/ 924 h 964"/>
                  <a:gd name="T14" fmla="*/ 1373 w 1414"/>
                  <a:gd name="T15" fmla="*/ 964 h 964"/>
                  <a:gd name="T16" fmla="*/ 40 w 1414"/>
                  <a:gd name="T17" fmla="*/ 964 h 9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14" h="964">
                    <a:moveTo>
                      <a:pt x="40" y="964"/>
                    </a:moveTo>
                    <a:cubicBezTo>
                      <a:pt x="18" y="964"/>
                      <a:pt x="0" y="946"/>
                      <a:pt x="0" y="924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0" y="18"/>
                      <a:pt x="18" y="0"/>
                      <a:pt x="40" y="0"/>
                    </a:cubicBezTo>
                    <a:cubicBezTo>
                      <a:pt x="1373" y="0"/>
                      <a:pt x="1373" y="0"/>
                      <a:pt x="1373" y="0"/>
                    </a:cubicBezTo>
                    <a:cubicBezTo>
                      <a:pt x="1396" y="0"/>
                      <a:pt x="1414" y="18"/>
                      <a:pt x="1414" y="40"/>
                    </a:cubicBezTo>
                    <a:cubicBezTo>
                      <a:pt x="1414" y="924"/>
                      <a:pt x="1414" y="924"/>
                      <a:pt x="1414" y="924"/>
                    </a:cubicBezTo>
                    <a:cubicBezTo>
                      <a:pt x="1414" y="946"/>
                      <a:pt x="1396" y="964"/>
                      <a:pt x="1373" y="964"/>
                    </a:cubicBezTo>
                    <a:lnTo>
                      <a:pt x="40" y="964"/>
                    </a:lnTo>
                    <a:close/>
                  </a:path>
                </a:pathLst>
              </a:custGeom>
              <a:solidFill>
                <a:srgbClr val="18181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723322" y="6269356"/>
                <a:ext cx="2243138" cy="65088"/>
              </a:xfrm>
              <a:custGeom>
                <a:avLst/>
                <a:gdLst>
                  <a:gd name="T0" fmla="*/ 1414 w 1414"/>
                  <a:gd name="T1" fmla="*/ 0 h 41"/>
                  <a:gd name="T2" fmla="*/ 1396 w 1414"/>
                  <a:gd name="T3" fmla="*/ 9 h 41"/>
                  <a:gd name="T4" fmla="*/ 18 w 1414"/>
                  <a:gd name="T5" fmla="*/ 9 h 41"/>
                  <a:gd name="T6" fmla="*/ 0 w 1414"/>
                  <a:gd name="T7" fmla="*/ 0 h 41"/>
                  <a:gd name="T8" fmla="*/ 0 w 1414"/>
                  <a:gd name="T9" fmla="*/ 1 h 41"/>
                  <a:gd name="T10" fmla="*/ 40 w 1414"/>
                  <a:gd name="T11" fmla="*/ 41 h 41"/>
                  <a:gd name="T12" fmla="*/ 1373 w 1414"/>
                  <a:gd name="T13" fmla="*/ 41 h 41"/>
                  <a:gd name="T14" fmla="*/ 1414 w 1414"/>
                  <a:gd name="T15" fmla="*/ 1 h 41"/>
                  <a:gd name="T16" fmla="*/ 1414 w 1414"/>
                  <a:gd name="T17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14" h="41">
                    <a:moveTo>
                      <a:pt x="1414" y="0"/>
                    </a:moveTo>
                    <a:cubicBezTo>
                      <a:pt x="1409" y="6"/>
                      <a:pt x="1403" y="9"/>
                      <a:pt x="1396" y="9"/>
                    </a:cubicBezTo>
                    <a:cubicBezTo>
                      <a:pt x="18" y="9"/>
                      <a:pt x="18" y="9"/>
                      <a:pt x="18" y="9"/>
                    </a:cubicBezTo>
                    <a:cubicBezTo>
                      <a:pt x="10" y="9"/>
                      <a:pt x="4" y="6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3"/>
                      <a:pt x="18" y="41"/>
                      <a:pt x="40" y="41"/>
                    </a:cubicBezTo>
                    <a:cubicBezTo>
                      <a:pt x="1373" y="41"/>
                      <a:pt x="1373" y="41"/>
                      <a:pt x="1373" y="41"/>
                    </a:cubicBezTo>
                    <a:cubicBezTo>
                      <a:pt x="1396" y="41"/>
                      <a:pt x="1414" y="23"/>
                      <a:pt x="1414" y="1"/>
                    </a:cubicBezTo>
                    <a:lnTo>
                      <a:pt x="1414" y="0"/>
                    </a:lnTo>
                    <a:close/>
                  </a:path>
                </a:pathLst>
              </a:custGeom>
              <a:solidFill>
                <a:srgbClr val="0C0D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7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8440747" y="6312218"/>
                <a:ext cx="2786063" cy="50800"/>
              </a:xfrm>
              <a:prstGeom prst="rect">
                <a:avLst/>
              </a:prstGeom>
              <a:solidFill>
                <a:srgbClr val="D2D6D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632959" y="6312218"/>
                <a:ext cx="400050" cy="28575"/>
              </a:xfrm>
              <a:custGeom>
                <a:avLst/>
                <a:gdLst>
                  <a:gd name="T0" fmla="*/ 0 w 252"/>
                  <a:gd name="T1" fmla="*/ 0 h 18"/>
                  <a:gd name="T2" fmla="*/ 22 w 252"/>
                  <a:gd name="T3" fmla="*/ 18 h 18"/>
                  <a:gd name="T4" fmla="*/ 230 w 252"/>
                  <a:gd name="T5" fmla="*/ 18 h 18"/>
                  <a:gd name="T6" fmla="*/ 252 w 252"/>
                  <a:gd name="T7" fmla="*/ 0 h 18"/>
                  <a:gd name="T8" fmla="*/ 0 w 252"/>
                  <a:gd name="T9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2" h="18">
                    <a:moveTo>
                      <a:pt x="0" y="0"/>
                    </a:moveTo>
                    <a:cubicBezTo>
                      <a:pt x="2" y="10"/>
                      <a:pt x="11" y="18"/>
                      <a:pt x="22" y="18"/>
                    </a:cubicBezTo>
                    <a:cubicBezTo>
                      <a:pt x="230" y="18"/>
                      <a:pt x="230" y="18"/>
                      <a:pt x="230" y="18"/>
                    </a:cubicBezTo>
                    <a:cubicBezTo>
                      <a:pt x="241" y="18"/>
                      <a:pt x="250" y="10"/>
                      <a:pt x="252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3B4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9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8797934" y="4900931"/>
                <a:ext cx="2093913" cy="1322388"/>
              </a:xfrm>
              <a:prstGeom prst="rect">
                <a:avLst/>
              </a:prstGeom>
              <a:solidFill>
                <a:srgbClr val="0C0D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50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8804284" y="4908868"/>
                <a:ext cx="2079625" cy="1308100"/>
              </a:xfrm>
              <a:prstGeom prst="rect">
                <a:avLst/>
              </a:prstGeom>
              <a:solidFill>
                <a:srgbClr val="C6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51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9831397" y="4845368"/>
                <a:ext cx="23813" cy="23813"/>
              </a:xfrm>
              <a:prstGeom prst="ellipse">
                <a:avLst/>
              </a:prstGeom>
              <a:solidFill>
                <a:srgbClr val="2C2C2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52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9831397" y="4843781"/>
                <a:ext cx="23813" cy="22225"/>
              </a:xfrm>
              <a:prstGeom prst="ellipse">
                <a:avLst/>
              </a:prstGeom>
              <a:solidFill>
                <a:srgbClr val="0A0A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53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9836159" y="4846956"/>
                <a:ext cx="14288" cy="1587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54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9839334" y="4851718"/>
                <a:ext cx="7938" cy="7938"/>
              </a:xfrm>
              <a:prstGeom prst="ellipse">
                <a:avLst/>
              </a:prstGeom>
              <a:solidFill>
                <a:srgbClr val="2C99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5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842509" y="4853306"/>
                <a:ext cx="1588" cy="3175"/>
              </a:xfrm>
              <a:custGeom>
                <a:avLst/>
                <a:gdLst>
                  <a:gd name="T0" fmla="*/ 1 w 1"/>
                  <a:gd name="T1" fmla="*/ 1 h 2"/>
                  <a:gd name="T2" fmla="*/ 1 w 1"/>
                  <a:gd name="T3" fmla="*/ 2 h 2"/>
                  <a:gd name="T4" fmla="*/ 0 w 1"/>
                  <a:gd name="T5" fmla="*/ 1 h 2"/>
                  <a:gd name="T6" fmla="*/ 1 w 1"/>
                  <a:gd name="T7" fmla="*/ 0 h 2"/>
                  <a:gd name="T8" fmla="*/ 1 w 1"/>
                  <a:gd name="T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lnTo>
                      <a:pt x="1" y="2"/>
                    </a:lnTo>
                    <a:lnTo>
                      <a:pt x="0" y="1"/>
                    </a:lnTo>
                    <a:lnTo>
                      <a:pt x="1" y="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sp>
          <p:nvSpPr>
            <p:cNvPr id="60" name="出自【趣你的PPT】(微信:qunideppt)：最优质的PPT资源库"/>
            <p:cNvSpPr/>
            <p:nvPr/>
          </p:nvSpPr>
          <p:spPr>
            <a:xfrm>
              <a:off x="3966337" y="2466894"/>
              <a:ext cx="4378112" cy="2762001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rgbClr val="262626"/>
                </a:solidFill>
              </a:endParaRPr>
            </a:p>
          </p:txBody>
        </p:sp>
      </p:grpSp>
      <p:sp>
        <p:nvSpPr>
          <p:cNvPr id="56" name="出自【趣你的PPT】(微信:qunideppt)：最优质的PPT资源库"/>
          <p:cNvSpPr txBox="1"/>
          <p:nvPr/>
        </p:nvSpPr>
        <p:spPr>
          <a:xfrm>
            <a:off x="1160946" y="3421492"/>
            <a:ext cx="17454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7" name="出自【趣你的PPT】(微信:qunideppt)：最优质的PPT资源库"/>
          <p:cNvSpPr txBox="1"/>
          <p:nvPr/>
        </p:nvSpPr>
        <p:spPr>
          <a:xfrm>
            <a:off x="1328554" y="3021371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输入您的标题</a:t>
            </a:r>
            <a:endParaRPr lang="en-US" altLang="zh-CN" sz="16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58" name="出自【趣你的PPT】(微信:qunideppt)：最优质的PPT资源库"/>
          <p:cNvSpPr txBox="1"/>
          <p:nvPr/>
        </p:nvSpPr>
        <p:spPr>
          <a:xfrm>
            <a:off x="9481817" y="3421492"/>
            <a:ext cx="17454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61981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出自【趣你的PPT】(微信:qunideppt)：最优质的PPT资源库"/>
          <p:cNvSpPr/>
          <p:nvPr/>
        </p:nvSpPr>
        <p:spPr>
          <a:xfrm>
            <a:off x="2390049" y="2012490"/>
            <a:ext cx="3782760" cy="3782757"/>
          </a:xfrm>
          <a:prstGeom prst="arc">
            <a:avLst>
              <a:gd name="adj1" fmla="val 16200000"/>
              <a:gd name="adj2" fmla="val 5391656"/>
            </a:avLst>
          </a:prstGeom>
          <a:noFill/>
          <a:ln w="19050">
            <a:solidFill>
              <a:srgbClr val="40404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grpSp>
        <p:nvGrpSpPr>
          <p:cNvPr id="3" name="Group 2出自【趣你的PPT】(微信:qunideppt)：最优质的PPT资源库"/>
          <p:cNvGrpSpPr/>
          <p:nvPr/>
        </p:nvGrpSpPr>
        <p:grpSpPr>
          <a:xfrm>
            <a:off x="1" y="3218957"/>
            <a:ext cx="4943859" cy="1455367"/>
            <a:chOff x="1" y="2466303"/>
            <a:chExt cx="3707894" cy="1091525"/>
          </a:xfrm>
        </p:grpSpPr>
        <p:sp>
          <p:nvSpPr>
            <p:cNvPr id="35" name="出自【趣你的PPT】(微信:qunideppt)：最优质的PPT资源库"/>
            <p:cNvSpPr/>
            <p:nvPr/>
          </p:nvSpPr>
          <p:spPr>
            <a:xfrm rot="5400000">
              <a:off x="1335484" y="1185418"/>
              <a:ext cx="1036927" cy="3707894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6" name="出自【趣你的PPT】(微信:qunideppt)：最优质的PPT资源库"/>
            <p:cNvSpPr/>
            <p:nvPr/>
          </p:nvSpPr>
          <p:spPr>
            <a:xfrm rot="5400000">
              <a:off x="1335484" y="1130820"/>
              <a:ext cx="1036927" cy="3707894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</p:grpSp>
      <p:sp>
        <p:nvSpPr>
          <p:cNvPr id="38" name="出自【趣你的PPT】(微信:qunideppt)：最优质的PPT资源库"/>
          <p:cNvSpPr>
            <a:spLocks noChangeAspect="1"/>
          </p:cNvSpPr>
          <p:nvPr/>
        </p:nvSpPr>
        <p:spPr>
          <a:xfrm>
            <a:off x="3679568" y="3347291"/>
            <a:ext cx="1125904" cy="1125901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333" dirty="0">
              <a:solidFill>
                <a:schemeClr val="bg1"/>
              </a:solidFill>
              <a:latin typeface="FontAwesome" pitchFamily="2" charset="0"/>
            </a:endParaRPr>
          </a:p>
        </p:txBody>
      </p:sp>
      <p:sp>
        <p:nvSpPr>
          <p:cNvPr id="40" name="出自【趣你的PPT】(微信:qunideppt)：最优质的PPT资源库"/>
          <p:cNvSpPr>
            <a:spLocks noChangeAspect="1"/>
          </p:cNvSpPr>
          <p:nvPr/>
        </p:nvSpPr>
        <p:spPr>
          <a:xfrm>
            <a:off x="5574808" y="3428605"/>
            <a:ext cx="963275" cy="963272"/>
          </a:xfrm>
          <a:prstGeom prst="ellipse">
            <a:avLst/>
          </a:prstGeom>
          <a:solidFill>
            <a:srgbClr val="FFC00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333" dirty="0">
              <a:solidFill>
                <a:schemeClr val="bg1"/>
              </a:solidFill>
              <a:latin typeface="FontAwesome" pitchFamily="2" charset="0"/>
            </a:endParaRPr>
          </a:p>
        </p:txBody>
      </p:sp>
      <p:sp>
        <p:nvSpPr>
          <p:cNvPr id="4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841475" y="3741669"/>
            <a:ext cx="429941" cy="337148"/>
          </a:xfrm>
          <a:custGeom>
            <a:avLst/>
            <a:gdLst/>
            <a:ahLst/>
            <a:cxnLst>
              <a:cxn ang="0">
                <a:pos x="63" y="20"/>
              </a:cxn>
              <a:cxn ang="0">
                <a:pos x="44" y="43"/>
              </a:cxn>
              <a:cxn ang="0">
                <a:pos x="28" y="47"/>
              </a:cxn>
              <a:cxn ang="0">
                <a:pos x="18" y="46"/>
              </a:cxn>
              <a:cxn ang="0">
                <a:pos x="11" y="43"/>
              </a:cxn>
              <a:cxn ang="0">
                <a:pos x="4" y="50"/>
              </a:cxn>
              <a:cxn ang="0">
                <a:pos x="0" y="47"/>
              </a:cxn>
              <a:cxn ang="0">
                <a:pos x="0" y="46"/>
              </a:cxn>
              <a:cxn ang="0">
                <a:pos x="7" y="37"/>
              </a:cxn>
              <a:cxn ang="0">
                <a:pos x="6" y="34"/>
              </a:cxn>
              <a:cxn ang="0">
                <a:pos x="5" y="30"/>
              </a:cxn>
              <a:cxn ang="0">
                <a:pos x="25" y="8"/>
              </a:cxn>
              <a:cxn ang="0">
                <a:pos x="52" y="3"/>
              </a:cxn>
              <a:cxn ang="0">
                <a:pos x="58" y="0"/>
              </a:cxn>
              <a:cxn ang="0">
                <a:pos x="64" y="13"/>
              </a:cxn>
              <a:cxn ang="0">
                <a:pos x="63" y="20"/>
              </a:cxn>
              <a:cxn ang="0">
                <a:pos x="43" y="18"/>
              </a:cxn>
              <a:cxn ang="0">
                <a:pos x="14" y="32"/>
              </a:cxn>
              <a:cxn ang="0">
                <a:pos x="13" y="34"/>
              </a:cxn>
              <a:cxn ang="0">
                <a:pos x="16" y="36"/>
              </a:cxn>
              <a:cxn ang="0">
                <a:pos x="17" y="36"/>
              </a:cxn>
              <a:cxn ang="0">
                <a:pos x="22" y="31"/>
              </a:cxn>
              <a:cxn ang="0">
                <a:pos x="43" y="23"/>
              </a:cxn>
              <a:cxn ang="0">
                <a:pos x="45" y="20"/>
              </a:cxn>
              <a:cxn ang="0">
                <a:pos x="43" y="18"/>
              </a:cxn>
            </a:cxnLst>
            <a:rect l="0" t="0" r="r" b="b"/>
            <a:pathLst>
              <a:path w="64" h="50">
                <a:moveTo>
                  <a:pt x="63" y="20"/>
                </a:moveTo>
                <a:cubicBezTo>
                  <a:pt x="61" y="31"/>
                  <a:pt x="54" y="38"/>
                  <a:pt x="44" y="43"/>
                </a:cubicBezTo>
                <a:cubicBezTo>
                  <a:pt x="39" y="46"/>
                  <a:pt x="33" y="47"/>
                  <a:pt x="28" y="47"/>
                </a:cubicBezTo>
                <a:cubicBezTo>
                  <a:pt x="25" y="47"/>
                  <a:pt x="21" y="47"/>
                  <a:pt x="18" y="46"/>
                </a:cubicBezTo>
                <a:cubicBezTo>
                  <a:pt x="16" y="45"/>
                  <a:pt x="13" y="43"/>
                  <a:pt x="11" y="43"/>
                </a:cubicBezTo>
                <a:cubicBezTo>
                  <a:pt x="9" y="43"/>
                  <a:pt x="7" y="50"/>
                  <a:pt x="4" y="50"/>
                </a:cubicBezTo>
                <a:cubicBezTo>
                  <a:pt x="2" y="50"/>
                  <a:pt x="1" y="49"/>
                  <a:pt x="0" y="47"/>
                </a:cubicBezTo>
                <a:cubicBezTo>
                  <a:pt x="0" y="47"/>
                  <a:pt x="0" y="46"/>
                  <a:pt x="0" y="46"/>
                </a:cubicBezTo>
                <a:cubicBezTo>
                  <a:pt x="0" y="42"/>
                  <a:pt x="7" y="39"/>
                  <a:pt x="7" y="37"/>
                </a:cubicBezTo>
                <a:cubicBezTo>
                  <a:pt x="7" y="37"/>
                  <a:pt x="6" y="35"/>
                  <a:pt x="6" y="34"/>
                </a:cubicBezTo>
                <a:cubicBezTo>
                  <a:pt x="6" y="33"/>
                  <a:pt x="5" y="32"/>
                  <a:pt x="5" y="30"/>
                </a:cubicBezTo>
                <a:cubicBezTo>
                  <a:pt x="5" y="19"/>
                  <a:pt x="14" y="11"/>
                  <a:pt x="25" y="8"/>
                </a:cubicBezTo>
                <a:cubicBezTo>
                  <a:pt x="32" y="5"/>
                  <a:pt x="47" y="8"/>
                  <a:pt x="52" y="3"/>
                </a:cubicBezTo>
                <a:cubicBezTo>
                  <a:pt x="54" y="1"/>
                  <a:pt x="55" y="0"/>
                  <a:pt x="58" y="0"/>
                </a:cubicBezTo>
                <a:cubicBezTo>
                  <a:pt x="62" y="0"/>
                  <a:pt x="64" y="10"/>
                  <a:pt x="64" y="13"/>
                </a:cubicBezTo>
                <a:cubicBezTo>
                  <a:pt x="64" y="16"/>
                  <a:pt x="63" y="18"/>
                  <a:pt x="63" y="20"/>
                </a:cubicBezTo>
                <a:close/>
                <a:moveTo>
                  <a:pt x="43" y="18"/>
                </a:moveTo>
                <a:cubicBezTo>
                  <a:pt x="31" y="18"/>
                  <a:pt x="22" y="23"/>
                  <a:pt x="14" y="32"/>
                </a:cubicBezTo>
                <a:cubicBezTo>
                  <a:pt x="14" y="33"/>
                  <a:pt x="13" y="33"/>
                  <a:pt x="13" y="34"/>
                </a:cubicBezTo>
                <a:cubicBezTo>
                  <a:pt x="13" y="35"/>
                  <a:pt x="15" y="36"/>
                  <a:pt x="16" y="36"/>
                </a:cubicBezTo>
                <a:cubicBezTo>
                  <a:pt x="16" y="36"/>
                  <a:pt x="17" y="36"/>
                  <a:pt x="17" y="36"/>
                </a:cubicBezTo>
                <a:cubicBezTo>
                  <a:pt x="19" y="34"/>
                  <a:pt x="21" y="32"/>
                  <a:pt x="22" y="31"/>
                </a:cubicBezTo>
                <a:cubicBezTo>
                  <a:pt x="29" y="25"/>
                  <a:pt x="34" y="23"/>
                  <a:pt x="43" y="23"/>
                </a:cubicBezTo>
                <a:cubicBezTo>
                  <a:pt x="44" y="23"/>
                  <a:pt x="45" y="22"/>
                  <a:pt x="45" y="20"/>
                </a:cubicBezTo>
                <a:cubicBezTo>
                  <a:pt x="45" y="19"/>
                  <a:pt x="44" y="18"/>
                  <a:pt x="43" y="18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42" name="出自【趣你的PPT】(微信:qunideppt)：最优质的PPT资源库"/>
          <p:cNvSpPr>
            <a:spLocks noChangeAspect="1"/>
          </p:cNvSpPr>
          <p:nvPr/>
        </p:nvSpPr>
        <p:spPr>
          <a:xfrm>
            <a:off x="5093171" y="2050595"/>
            <a:ext cx="963275" cy="963272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333" dirty="0">
              <a:solidFill>
                <a:schemeClr val="bg1"/>
              </a:solidFill>
              <a:latin typeface="FontAwesome" pitchFamily="2" charset="0"/>
            </a:endParaRPr>
          </a:p>
        </p:txBody>
      </p:sp>
      <p:sp>
        <p:nvSpPr>
          <p:cNvPr id="43" name="出自【趣你的PPT】(微信:qunideppt)：最优质的PPT资源库"/>
          <p:cNvSpPr>
            <a:spLocks/>
          </p:cNvSpPr>
          <p:nvPr/>
        </p:nvSpPr>
        <p:spPr bwMode="auto">
          <a:xfrm>
            <a:off x="5373553" y="2340477"/>
            <a:ext cx="342900" cy="356839"/>
          </a:xfrm>
          <a:custGeom>
            <a:avLst/>
            <a:gdLst/>
            <a:ahLst/>
            <a:cxnLst>
              <a:cxn ang="0">
                <a:pos x="56" y="5"/>
              </a:cxn>
              <a:cxn ang="0">
                <a:pos x="33" y="27"/>
              </a:cxn>
              <a:cxn ang="0">
                <a:pos x="33" y="55"/>
              </a:cxn>
              <a:cxn ang="0">
                <a:pos x="45" y="55"/>
              </a:cxn>
              <a:cxn ang="0">
                <a:pos x="47" y="57"/>
              </a:cxn>
              <a:cxn ang="0">
                <a:pos x="45" y="59"/>
              </a:cxn>
              <a:cxn ang="0">
                <a:pos x="13" y="59"/>
              </a:cxn>
              <a:cxn ang="0">
                <a:pos x="10" y="57"/>
              </a:cxn>
              <a:cxn ang="0">
                <a:pos x="13" y="55"/>
              </a:cxn>
              <a:cxn ang="0">
                <a:pos x="24" y="55"/>
              </a:cxn>
              <a:cxn ang="0">
                <a:pos x="24" y="27"/>
              </a:cxn>
              <a:cxn ang="0">
                <a:pos x="2" y="5"/>
              </a:cxn>
              <a:cxn ang="0">
                <a:pos x="0" y="2"/>
              </a:cxn>
              <a:cxn ang="0">
                <a:pos x="4" y="0"/>
              </a:cxn>
              <a:cxn ang="0">
                <a:pos x="54" y="0"/>
              </a:cxn>
              <a:cxn ang="0">
                <a:pos x="57" y="2"/>
              </a:cxn>
              <a:cxn ang="0">
                <a:pos x="56" y="5"/>
              </a:cxn>
            </a:cxnLst>
            <a:rect l="0" t="0" r="r" b="b"/>
            <a:pathLst>
              <a:path w="57" h="59">
                <a:moveTo>
                  <a:pt x="56" y="5"/>
                </a:moveTo>
                <a:cubicBezTo>
                  <a:pt x="33" y="27"/>
                  <a:pt x="33" y="27"/>
                  <a:pt x="33" y="27"/>
                </a:cubicBezTo>
                <a:cubicBezTo>
                  <a:pt x="33" y="55"/>
                  <a:pt x="33" y="55"/>
                  <a:pt x="33" y="55"/>
                </a:cubicBezTo>
                <a:cubicBezTo>
                  <a:pt x="45" y="55"/>
                  <a:pt x="45" y="55"/>
                  <a:pt x="45" y="55"/>
                </a:cubicBezTo>
                <a:cubicBezTo>
                  <a:pt x="46" y="55"/>
                  <a:pt x="47" y="56"/>
                  <a:pt x="47" y="57"/>
                </a:cubicBezTo>
                <a:cubicBezTo>
                  <a:pt x="47" y="58"/>
                  <a:pt x="46" y="59"/>
                  <a:pt x="45" y="59"/>
                </a:cubicBezTo>
                <a:cubicBezTo>
                  <a:pt x="13" y="59"/>
                  <a:pt x="13" y="59"/>
                  <a:pt x="13" y="59"/>
                </a:cubicBezTo>
                <a:cubicBezTo>
                  <a:pt x="12" y="59"/>
                  <a:pt x="10" y="58"/>
                  <a:pt x="10" y="57"/>
                </a:cubicBezTo>
                <a:cubicBezTo>
                  <a:pt x="10" y="56"/>
                  <a:pt x="12" y="55"/>
                  <a:pt x="13" y="55"/>
                </a:cubicBezTo>
                <a:cubicBezTo>
                  <a:pt x="24" y="55"/>
                  <a:pt x="24" y="55"/>
                  <a:pt x="24" y="55"/>
                </a:cubicBezTo>
                <a:cubicBezTo>
                  <a:pt x="24" y="27"/>
                  <a:pt x="24" y="27"/>
                  <a:pt x="24" y="27"/>
                </a:cubicBezTo>
                <a:cubicBezTo>
                  <a:pt x="2" y="5"/>
                  <a:pt x="2" y="5"/>
                  <a:pt x="2" y="5"/>
                </a:cubicBezTo>
                <a:cubicBezTo>
                  <a:pt x="1" y="4"/>
                  <a:pt x="0" y="3"/>
                  <a:pt x="0" y="2"/>
                </a:cubicBezTo>
                <a:cubicBezTo>
                  <a:pt x="0" y="0"/>
                  <a:pt x="2" y="0"/>
                  <a:pt x="4" y="0"/>
                </a:cubicBezTo>
                <a:cubicBezTo>
                  <a:pt x="54" y="0"/>
                  <a:pt x="54" y="0"/>
                  <a:pt x="54" y="0"/>
                </a:cubicBezTo>
                <a:cubicBezTo>
                  <a:pt x="55" y="0"/>
                  <a:pt x="57" y="0"/>
                  <a:pt x="57" y="2"/>
                </a:cubicBezTo>
                <a:cubicBezTo>
                  <a:pt x="57" y="3"/>
                  <a:pt x="57" y="4"/>
                  <a:pt x="56" y="5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45" name="出自【趣你的PPT】(微信:qunideppt)：最优质的PPT资源库"/>
          <p:cNvSpPr>
            <a:spLocks noChangeAspect="1"/>
          </p:cNvSpPr>
          <p:nvPr/>
        </p:nvSpPr>
        <p:spPr>
          <a:xfrm>
            <a:off x="3760883" y="1626081"/>
            <a:ext cx="963275" cy="963272"/>
          </a:xfrm>
          <a:prstGeom prst="ellipse">
            <a:avLst/>
          </a:prstGeom>
          <a:solidFill>
            <a:srgbClr val="FFC00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333" dirty="0">
              <a:solidFill>
                <a:schemeClr val="bg1"/>
              </a:solidFill>
              <a:latin typeface="FontAwesome" pitchFamily="2" charset="0"/>
            </a:endParaRPr>
          </a:p>
        </p:txBody>
      </p:sp>
      <p:sp>
        <p:nvSpPr>
          <p:cNvPr id="4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980094" y="1873443"/>
            <a:ext cx="522103" cy="489215"/>
          </a:xfrm>
          <a:custGeom>
            <a:avLst/>
            <a:gdLst/>
            <a:ahLst/>
            <a:cxnLst>
              <a:cxn ang="0">
                <a:pos x="65" y="22"/>
              </a:cxn>
              <a:cxn ang="0">
                <a:pos x="26" y="45"/>
              </a:cxn>
              <a:cxn ang="0">
                <a:pos x="0" y="26"/>
              </a:cxn>
              <a:cxn ang="0">
                <a:pos x="39" y="0"/>
              </a:cxn>
              <a:cxn ang="0">
                <a:pos x="65" y="22"/>
              </a:cxn>
              <a:cxn ang="0">
                <a:pos x="65" y="69"/>
              </a:cxn>
              <a:cxn ang="0">
                <a:pos x="39" y="91"/>
              </a:cxn>
              <a:cxn ang="0">
                <a:pos x="0" y="67"/>
              </a:cxn>
              <a:cxn ang="0">
                <a:pos x="26" y="45"/>
              </a:cxn>
              <a:cxn ang="0">
                <a:pos x="65" y="69"/>
              </a:cxn>
              <a:cxn ang="0">
                <a:pos x="101" y="97"/>
              </a:cxn>
              <a:cxn ang="0">
                <a:pos x="65" y="119"/>
              </a:cxn>
              <a:cxn ang="0">
                <a:pos x="65" y="119"/>
              </a:cxn>
              <a:cxn ang="0">
                <a:pos x="65" y="119"/>
              </a:cxn>
              <a:cxn ang="0">
                <a:pos x="65" y="119"/>
              </a:cxn>
              <a:cxn ang="0">
                <a:pos x="65" y="119"/>
              </a:cxn>
              <a:cxn ang="0">
                <a:pos x="26" y="97"/>
              </a:cxn>
              <a:cxn ang="0">
                <a:pos x="26" y="89"/>
              </a:cxn>
              <a:cxn ang="0">
                <a:pos x="39" y="95"/>
              </a:cxn>
              <a:cxn ang="0">
                <a:pos x="65" y="74"/>
              </a:cxn>
              <a:cxn ang="0">
                <a:pos x="65" y="74"/>
              </a:cxn>
              <a:cxn ang="0">
                <a:pos x="65" y="74"/>
              </a:cxn>
              <a:cxn ang="0">
                <a:pos x="65" y="74"/>
              </a:cxn>
              <a:cxn ang="0">
                <a:pos x="65" y="74"/>
              </a:cxn>
              <a:cxn ang="0">
                <a:pos x="91" y="95"/>
              </a:cxn>
              <a:cxn ang="0">
                <a:pos x="101" y="89"/>
              </a:cxn>
              <a:cxn ang="0">
                <a:pos x="101" y="97"/>
              </a:cxn>
              <a:cxn ang="0">
                <a:pos x="127" y="26"/>
              </a:cxn>
              <a:cxn ang="0">
                <a:pos x="101" y="45"/>
              </a:cxn>
              <a:cxn ang="0">
                <a:pos x="65" y="22"/>
              </a:cxn>
              <a:cxn ang="0">
                <a:pos x="91" y="0"/>
              </a:cxn>
              <a:cxn ang="0">
                <a:pos x="127" y="26"/>
              </a:cxn>
              <a:cxn ang="0">
                <a:pos x="127" y="67"/>
              </a:cxn>
              <a:cxn ang="0">
                <a:pos x="91" y="91"/>
              </a:cxn>
              <a:cxn ang="0">
                <a:pos x="65" y="69"/>
              </a:cxn>
              <a:cxn ang="0">
                <a:pos x="101" y="45"/>
              </a:cxn>
              <a:cxn ang="0">
                <a:pos x="127" y="67"/>
              </a:cxn>
            </a:cxnLst>
            <a:rect l="0" t="0" r="r" b="b"/>
            <a:pathLst>
              <a:path w="127" h="119">
                <a:moveTo>
                  <a:pt x="65" y="22"/>
                </a:moveTo>
                <a:lnTo>
                  <a:pt x="26" y="45"/>
                </a:lnTo>
                <a:lnTo>
                  <a:pt x="0" y="26"/>
                </a:lnTo>
                <a:lnTo>
                  <a:pt x="39" y="0"/>
                </a:lnTo>
                <a:lnTo>
                  <a:pt x="65" y="22"/>
                </a:lnTo>
                <a:close/>
                <a:moveTo>
                  <a:pt x="65" y="69"/>
                </a:moveTo>
                <a:lnTo>
                  <a:pt x="39" y="91"/>
                </a:lnTo>
                <a:lnTo>
                  <a:pt x="0" y="67"/>
                </a:lnTo>
                <a:lnTo>
                  <a:pt x="26" y="45"/>
                </a:lnTo>
                <a:lnTo>
                  <a:pt x="65" y="69"/>
                </a:lnTo>
                <a:close/>
                <a:moveTo>
                  <a:pt x="101" y="97"/>
                </a:moveTo>
                <a:lnTo>
                  <a:pt x="65" y="119"/>
                </a:lnTo>
                <a:lnTo>
                  <a:pt x="65" y="119"/>
                </a:lnTo>
                <a:lnTo>
                  <a:pt x="65" y="119"/>
                </a:lnTo>
                <a:lnTo>
                  <a:pt x="65" y="119"/>
                </a:lnTo>
                <a:lnTo>
                  <a:pt x="65" y="119"/>
                </a:lnTo>
                <a:lnTo>
                  <a:pt x="26" y="97"/>
                </a:lnTo>
                <a:lnTo>
                  <a:pt x="26" y="89"/>
                </a:lnTo>
                <a:lnTo>
                  <a:pt x="39" y="95"/>
                </a:lnTo>
                <a:lnTo>
                  <a:pt x="65" y="74"/>
                </a:lnTo>
                <a:lnTo>
                  <a:pt x="65" y="74"/>
                </a:lnTo>
                <a:lnTo>
                  <a:pt x="65" y="74"/>
                </a:lnTo>
                <a:lnTo>
                  <a:pt x="65" y="74"/>
                </a:lnTo>
                <a:lnTo>
                  <a:pt x="65" y="74"/>
                </a:lnTo>
                <a:lnTo>
                  <a:pt x="91" y="95"/>
                </a:lnTo>
                <a:lnTo>
                  <a:pt x="101" y="89"/>
                </a:lnTo>
                <a:lnTo>
                  <a:pt x="101" y="97"/>
                </a:lnTo>
                <a:close/>
                <a:moveTo>
                  <a:pt x="127" y="26"/>
                </a:moveTo>
                <a:lnTo>
                  <a:pt x="101" y="45"/>
                </a:lnTo>
                <a:lnTo>
                  <a:pt x="65" y="22"/>
                </a:lnTo>
                <a:lnTo>
                  <a:pt x="91" y="0"/>
                </a:lnTo>
                <a:lnTo>
                  <a:pt x="127" y="26"/>
                </a:lnTo>
                <a:close/>
                <a:moveTo>
                  <a:pt x="127" y="67"/>
                </a:moveTo>
                <a:lnTo>
                  <a:pt x="91" y="91"/>
                </a:lnTo>
                <a:lnTo>
                  <a:pt x="65" y="69"/>
                </a:lnTo>
                <a:lnTo>
                  <a:pt x="101" y="45"/>
                </a:lnTo>
                <a:lnTo>
                  <a:pt x="127" y="67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56" name="出自【趣你的PPT】(微信:qunideppt)：最优质的PPT资源库"/>
          <p:cNvSpPr>
            <a:spLocks noChangeAspect="1"/>
          </p:cNvSpPr>
          <p:nvPr/>
        </p:nvSpPr>
        <p:spPr>
          <a:xfrm flipH="1">
            <a:off x="5063365" y="4757292"/>
            <a:ext cx="963275" cy="963272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333" dirty="0">
              <a:solidFill>
                <a:schemeClr val="bg1"/>
              </a:solidFill>
              <a:latin typeface="FontAwesome" pitchFamily="2" charset="0"/>
            </a:endParaRPr>
          </a:p>
        </p:txBody>
      </p:sp>
      <p:sp>
        <p:nvSpPr>
          <p:cNvPr id="5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330032" y="5023958"/>
            <a:ext cx="429941" cy="429941"/>
          </a:xfrm>
          <a:custGeom>
            <a:avLst/>
            <a:gdLst/>
            <a:ahLst/>
            <a:cxnLst>
              <a:cxn ang="0">
                <a:pos x="64" y="42"/>
              </a:cxn>
              <a:cxn ang="0">
                <a:pos x="63" y="44"/>
              </a:cxn>
              <a:cxn ang="0">
                <a:pos x="33" y="64"/>
              </a:cxn>
              <a:cxn ang="0">
                <a:pos x="32" y="64"/>
              </a:cxn>
              <a:cxn ang="0">
                <a:pos x="30" y="64"/>
              </a:cxn>
              <a:cxn ang="0">
                <a:pos x="1" y="44"/>
              </a:cxn>
              <a:cxn ang="0">
                <a:pos x="0" y="42"/>
              </a:cxn>
              <a:cxn ang="0">
                <a:pos x="0" y="23"/>
              </a:cxn>
              <a:cxn ang="0">
                <a:pos x="1" y="20"/>
              </a:cxn>
              <a:cxn ang="0">
                <a:pos x="30" y="1"/>
              </a:cxn>
              <a:cxn ang="0">
                <a:pos x="32" y="0"/>
              </a:cxn>
              <a:cxn ang="0">
                <a:pos x="33" y="1"/>
              </a:cxn>
              <a:cxn ang="0">
                <a:pos x="63" y="20"/>
              </a:cxn>
              <a:cxn ang="0">
                <a:pos x="64" y="23"/>
              </a:cxn>
              <a:cxn ang="0">
                <a:pos x="64" y="42"/>
              </a:cxn>
              <a:cxn ang="0">
                <a:pos x="12" y="32"/>
              </a:cxn>
              <a:cxn ang="0">
                <a:pos x="5" y="28"/>
              </a:cxn>
              <a:cxn ang="0">
                <a:pos x="5" y="37"/>
              </a:cxn>
              <a:cxn ang="0">
                <a:pos x="12" y="32"/>
              </a:cxn>
              <a:cxn ang="0">
                <a:pos x="29" y="21"/>
              </a:cxn>
              <a:cxn ang="0">
                <a:pos x="29" y="8"/>
              </a:cxn>
              <a:cxn ang="0">
                <a:pos x="7" y="23"/>
              </a:cxn>
              <a:cxn ang="0">
                <a:pos x="17" y="29"/>
              </a:cxn>
              <a:cxn ang="0">
                <a:pos x="29" y="21"/>
              </a:cxn>
              <a:cxn ang="0">
                <a:pos x="29" y="56"/>
              </a:cxn>
              <a:cxn ang="0">
                <a:pos x="29" y="44"/>
              </a:cxn>
              <a:cxn ang="0">
                <a:pos x="17" y="36"/>
              </a:cxn>
              <a:cxn ang="0">
                <a:pos x="7" y="42"/>
              </a:cxn>
              <a:cxn ang="0">
                <a:pos x="29" y="56"/>
              </a:cxn>
              <a:cxn ang="0">
                <a:pos x="41" y="32"/>
              </a:cxn>
              <a:cxn ang="0">
                <a:pos x="32" y="26"/>
              </a:cxn>
              <a:cxn ang="0">
                <a:pos x="22" y="32"/>
              </a:cxn>
              <a:cxn ang="0">
                <a:pos x="32" y="39"/>
              </a:cxn>
              <a:cxn ang="0">
                <a:pos x="41" y="32"/>
              </a:cxn>
              <a:cxn ang="0">
                <a:pos x="56" y="23"/>
              </a:cxn>
              <a:cxn ang="0">
                <a:pos x="35" y="8"/>
              </a:cxn>
              <a:cxn ang="0">
                <a:pos x="35" y="21"/>
              </a:cxn>
              <a:cxn ang="0">
                <a:pos x="46" y="29"/>
              </a:cxn>
              <a:cxn ang="0">
                <a:pos x="56" y="23"/>
              </a:cxn>
              <a:cxn ang="0">
                <a:pos x="56" y="42"/>
              </a:cxn>
              <a:cxn ang="0">
                <a:pos x="46" y="36"/>
              </a:cxn>
              <a:cxn ang="0">
                <a:pos x="35" y="44"/>
              </a:cxn>
              <a:cxn ang="0">
                <a:pos x="35" y="56"/>
              </a:cxn>
              <a:cxn ang="0">
                <a:pos x="56" y="42"/>
              </a:cxn>
              <a:cxn ang="0">
                <a:pos x="58" y="37"/>
              </a:cxn>
              <a:cxn ang="0">
                <a:pos x="58" y="28"/>
              </a:cxn>
              <a:cxn ang="0">
                <a:pos x="51" y="32"/>
              </a:cxn>
              <a:cxn ang="0">
                <a:pos x="58" y="37"/>
              </a:cxn>
            </a:cxnLst>
            <a:rect l="0" t="0" r="r" b="b"/>
            <a:pathLst>
              <a:path w="64" h="64">
                <a:moveTo>
                  <a:pt x="64" y="42"/>
                </a:moveTo>
                <a:cubicBezTo>
                  <a:pt x="64" y="43"/>
                  <a:pt x="63" y="44"/>
                  <a:pt x="63" y="44"/>
                </a:cubicBezTo>
                <a:cubicBezTo>
                  <a:pt x="33" y="64"/>
                  <a:pt x="33" y="64"/>
                  <a:pt x="33" y="64"/>
                </a:cubicBezTo>
                <a:cubicBezTo>
                  <a:pt x="33" y="64"/>
                  <a:pt x="32" y="64"/>
                  <a:pt x="32" y="64"/>
                </a:cubicBezTo>
                <a:cubicBezTo>
                  <a:pt x="31" y="64"/>
                  <a:pt x="31" y="64"/>
                  <a:pt x="30" y="64"/>
                </a:cubicBezTo>
                <a:cubicBezTo>
                  <a:pt x="1" y="44"/>
                  <a:pt x="1" y="44"/>
                  <a:pt x="1" y="44"/>
                </a:cubicBezTo>
                <a:cubicBezTo>
                  <a:pt x="0" y="44"/>
                  <a:pt x="0" y="43"/>
                  <a:pt x="0" y="42"/>
                </a:cubicBezTo>
                <a:cubicBezTo>
                  <a:pt x="0" y="23"/>
                  <a:pt x="0" y="23"/>
                  <a:pt x="0" y="23"/>
                </a:cubicBezTo>
                <a:cubicBezTo>
                  <a:pt x="0" y="22"/>
                  <a:pt x="0" y="21"/>
                  <a:pt x="1" y="20"/>
                </a:cubicBezTo>
                <a:cubicBezTo>
                  <a:pt x="30" y="1"/>
                  <a:pt x="30" y="1"/>
                  <a:pt x="30" y="1"/>
                </a:cubicBezTo>
                <a:cubicBezTo>
                  <a:pt x="31" y="1"/>
                  <a:pt x="31" y="0"/>
                  <a:pt x="32" y="0"/>
                </a:cubicBezTo>
                <a:cubicBezTo>
                  <a:pt x="32" y="0"/>
                  <a:pt x="33" y="1"/>
                  <a:pt x="33" y="1"/>
                </a:cubicBezTo>
                <a:cubicBezTo>
                  <a:pt x="63" y="20"/>
                  <a:pt x="63" y="20"/>
                  <a:pt x="63" y="20"/>
                </a:cubicBezTo>
                <a:cubicBezTo>
                  <a:pt x="63" y="21"/>
                  <a:pt x="64" y="22"/>
                  <a:pt x="64" y="23"/>
                </a:cubicBezTo>
                <a:lnTo>
                  <a:pt x="64" y="42"/>
                </a:lnTo>
                <a:close/>
                <a:moveTo>
                  <a:pt x="12" y="32"/>
                </a:moveTo>
                <a:cubicBezTo>
                  <a:pt x="5" y="28"/>
                  <a:pt x="5" y="28"/>
                  <a:pt x="5" y="28"/>
                </a:cubicBezTo>
                <a:cubicBezTo>
                  <a:pt x="5" y="37"/>
                  <a:pt x="5" y="37"/>
                  <a:pt x="5" y="37"/>
                </a:cubicBezTo>
                <a:lnTo>
                  <a:pt x="12" y="32"/>
                </a:lnTo>
                <a:close/>
                <a:moveTo>
                  <a:pt x="29" y="21"/>
                </a:moveTo>
                <a:cubicBezTo>
                  <a:pt x="29" y="8"/>
                  <a:pt x="29" y="8"/>
                  <a:pt x="29" y="8"/>
                </a:cubicBezTo>
                <a:cubicBezTo>
                  <a:pt x="7" y="23"/>
                  <a:pt x="7" y="23"/>
                  <a:pt x="7" y="23"/>
                </a:cubicBezTo>
                <a:cubicBezTo>
                  <a:pt x="17" y="29"/>
                  <a:pt x="17" y="29"/>
                  <a:pt x="17" y="29"/>
                </a:cubicBezTo>
                <a:lnTo>
                  <a:pt x="29" y="21"/>
                </a:lnTo>
                <a:close/>
                <a:moveTo>
                  <a:pt x="29" y="56"/>
                </a:moveTo>
                <a:cubicBezTo>
                  <a:pt x="29" y="44"/>
                  <a:pt x="29" y="44"/>
                  <a:pt x="29" y="44"/>
                </a:cubicBezTo>
                <a:cubicBezTo>
                  <a:pt x="17" y="36"/>
                  <a:pt x="17" y="36"/>
                  <a:pt x="17" y="36"/>
                </a:cubicBezTo>
                <a:cubicBezTo>
                  <a:pt x="7" y="42"/>
                  <a:pt x="7" y="42"/>
                  <a:pt x="7" y="42"/>
                </a:cubicBezTo>
                <a:lnTo>
                  <a:pt x="29" y="56"/>
                </a:lnTo>
                <a:close/>
                <a:moveTo>
                  <a:pt x="41" y="32"/>
                </a:moveTo>
                <a:cubicBezTo>
                  <a:pt x="32" y="26"/>
                  <a:pt x="32" y="26"/>
                  <a:pt x="32" y="26"/>
                </a:cubicBezTo>
                <a:cubicBezTo>
                  <a:pt x="22" y="32"/>
                  <a:pt x="22" y="32"/>
                  <a:pt x="22" y="32"/>
                </a:cubicBezTo>
                <a:cubicBezTo>
                  <a:pt x="32" y="39"/>
                  <a:pt x="32" y="39"/>
                  <a:pt x="32" y="39"/>
                </a:cubicBezTo>
                <a:lnTo>
                  <a:pt x="41" y="32"/>
                </a:lnTo>
                <a:close/>
                <a:moveTo>
                  <a:pt x="56" y="23"/>
                </a:moveTo>
                <a:cubicBezTo>
                  <a:pt x="35" y="8"/>
                  <a:pt x="35" y="8"/>
                  <a:pt x="35" y="8"/>
                </a:cubicBezTo>
                <a:cubicBezTo>
                  <a:pt x="35" y="21"/>
                  <a:pt x="35" y="21"/>
                  <a:pt x="35" y="21"/>
                </a:cubicBezTo>
                <a:cubicBezTo>
                  <a:pt x="46" y="29"/>
                  <a:pt x="46" y="29"/>
                  <a:pt x="46" y="29"/>
                </a:cubicBezTo>
                <a:lnTo>
                  <a:pt x="56" y="23"/>
                </a:lnTo>
                <a:close/>
                <a:moveTo>
                  <a:pt x="56" y="42"/>
                </a:moveTo>
                <a:cubicBezTo>
                  <a:pt x="46" y="36"/>
                  <a:pt x="46" y="36"/>
                  <a:pt x="46" y="36"/>
                </a:cubicBezTo>
                <a:cubicBezTo>
                  <a:pt x="35" y="44"/>
                  <a:pt x="35" y="44"/>
                  <a:pt x="35" y="44"/>
                </a:cubicBezTo>
                <a:cubicBezTo>
                  <a:pt x="35" y="56"/>
                  <a:pt x="35" y="56"/>
                  <a:pt x="35" y="56"/>
                </a:cubicBezTo>
                <a:lnTo>
                  <a:pt x="56" y="42"/>
                </a:lnTo>
                <a:close/>
                <a:moveTo>
                  <a:pt x="58" y="37"/>
                </a:moveTo>
                <a:cubicBezTo>
                  <a:pt x="58" y="28"/>
                  <a:pt x="58" y="28"/>
                  <a:pt x="58" y="28"/>
                </a:cubicBezTo>
                <a:cubicBezTo>
                  <a:pt x="51" y="32"/>
                  <a:pt x="51" y="32"/>
                  <a:pt x="51" y="32"/>
                </a:cubicBezTo>
                <a:lnTo>
                  <a:pt x="58" y="37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57" name="出自【趣你的PPT】(微信:qunideppt)：最优质的PPT资源库"/>
          <p:cNvSpPr>
            <a:spLocks noChangeAspect="1"/>
          </p:cNvSpPr>
          <p:nvPr/>
        </p:nvSpPr>
        <p:spPr>
          <a:xfrm flipH="1">
            <a:off x="3760883" y="5201709"/>
            <a:ext cx="963275" cy="963272"/>
          </a:xfrm>
          <a:prstGeom prst="ellipse">
            <a:avLst/>
          </a:prstGeom>
          <a:solidFill>
            <a:srgbClr val="FFC00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333" dirty="0">
              <a:solidFill>
                <a:schemeClr val="bg1"/>
              </a:solidFill>
              <a:latin typeface="FontAwesome" pitchFamily="2" charset="0"/>
            </a:endParaRPr>
          </a:p>
        </p:txBody>
      </p:sp>
      <p:sp>
        <p:nvSpPr>
          <p:cNvPr id="5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002794" y="5475458"/>
            <a:ext cx="479455" cy="415777"/>
          </a:xfrm>
          <a:custGeom>
            <a:avLst/>
            <a:gdLst/>
            <a:ahLst/>
            <a:cxnLst>
              <a:cxn ang="0">
                <a:pos x="59" y="26"/>
              </a:cxn>
              <a:cxn ang="0">
                <a:pos x="57" y="28"/>
              </a:cxn>
              <a:cxn ang="0">
                <a:pos x="20" y="32"/>
              </a:cxn>
              <a:cxn ang="0">
                <a:pos x="20" y="35"/>
              </a:cxn>
              <a:cxn ang="0">
                <a:pos x="19" y="37"/>
              </a:cxn>
              <a:cxn ang="0">
                <a:pos x="52" y="37"/>
              </a:cxn>
              <a:cxn ang="0">
                <a:pos x="55" y="39"/>
              </a:cxn>
              <a:cxn ang="0">
                <a:pos x="52" y="42"/>
              </a:cxn>
              <a:cxn ang="0">
                <a:pos x="16" y="42"/>
              </a:cxn>
              <a:cxn ang="0">
                <a:pos x="13" y="39"/>
              </a:cxn>
              <a:cxn ang="0">
                <a:pos x="16" y="34"/>
              </a:cxn>
              <a:cxn ang="0">
                <a:pos x="9" y="5"/>
              </a:cxn>
              <a:cxn ang="0">
                <a:pos x="2" y="5"/>
              </a:cxn>
              <a:cxn ang="0">
                <a:pos x="0" y="3"/>
              </a:cxn>
              <a:cxn ang="0">
                <a:pos x="2" y="0"/>
              </a:cxn>
              <a:cxn ang="0">
                <a:pos x="11" y="0"/>
              </a:cxn>
              <a:cxn ang="0">
                <a:pos x="14" y="5"/>
              </a:cxn>
              <a:cxn ang="0">
                <a:pos x="57" y="5"/>
              </a:cxn>
              <a:cxn ang="0">
                <a:pos x="59" y="7"/>
              </a:cxn>
              <a:cxn ang="0">
                <a:pos x="59" y="26"/>
              </a:cxn>
              <a:cxn ang="0">
                <a:pos x="18" y="51"/>
              </a:cxn>
              <a:cxn ang="0">
                <a:pos x="13" y="46"/>
              </a:cxn>
              <a:cxn ang="0">
                <a:pos x="18" y="42"/>
              </a:cxn>
              <a:cxn ang="0">
                <a:pos x="23" y="46"/>
              </a:cxn>
              <a:cxn ang="0">
                <a:pos x="18" y="51"/>
              </a:cxn>
              <a:cxn ang="0">
                <a:pos x="50" y="51"/>
              </a:cxn>
              <a:cxn ang="0">
                <a:pos x="45" y="46"/>
              </a:cxn>
              <a:cxn ang="0">
                <a:pos x="50" y="42"/>
              </a:cxn>
              <a:cxn ang="0">
                <a:pos x="55" y="46"/>
              </a:cxn>
              <a:cxn ang="0">
                <a:pos x="50" y="51"/>
              </a:cxn>
            </a:cxnLst>
            <a:rect l="0" t="0" r="r" b="b"/>
            <a:pathLst>
              <a:path w="59" h="51">
                <a:moveTo>
                  <a:pt x="59" y="26"/>
                </a:moveTo>
                <a:cubicBezTo>
                  <a:pt x="59" y="27"/>
                  <a:pt x="58" y="28"/>
                  <a:pt x="57" y="28"/>
                </a:cubicBezTo>
                <a:cubicBezTo>
                  <a:pt x="20" y="32"/>
                  <a:pt x="20" y="32"/>
                  <a:pt x="20" y="32"/>
                </a:cubicBezTo>
                <a:cubicBezTo>
                  <a:pt x="20" y="33"/>
                  <a:pt x="20" y="34"/>
                  <a:pt x="20" y="35"/>
                </a:cubicBezTo>
                <a:cubicBezTo>
                  <a:pt x="20" y="36"/>
                  <a:pt x="20" y="36"/>
                  <a:pt x="19" y="37"/>
                </a:cubicBezTo>
                <a:cubicBezTo>
                  <a:pt x="52" y="37"/>
                  <a:pt x="52" y="37"/>
                  <a:pt x="52" y="37"/>
                </a:cubicBezTo>
                <a:cubicBezTo>
                  <a:pt x="54" y="37"/>
                  <a:pt x="55" y="38"/>
                  <a:pt x="55" y="39"/>
                </a:cubicBezTo>
                <a:cubicBezTo>
                  <a:pt x="55" y="41"/>
                  <a:pt x="54" y="42"/>
                  <a:pt x="52" y="42"/>
                </a:cubicBezTo>
                <a:cubicBezTo>
                  <a:pt x="16" y="42"/>
                  <a:pt x="16" y="42"/>
                  <a:pt x="16" y="42"/>
                </a:cubicBezTo>
                <a:cubicBezTo>
                  <a:pt x="15" y="42"/>
                  <a:pt x="13" y="41"/>
                  <a:pt x="13" y="39"/>
                </a:cubicBezTo>
                <a:cubicBezTo>
                  <a:pt x="13" y="38"/>
                  <a:pt x="15" y="35"/>
                  <a:pt x="16" y="34"/>
                </a:cubicBezTo>
                <a:cubicBezTo>
                  <a:pt x="9" y="5"/>
                  <a:pt x="9" y="5"/>
                  <a:pt x="9" y="5"/>
                </a:cubicBezTo>
                <a:cubicBezTo>
                  <a:pt x="2" y="5"/>
                  <a:pt x="2" y="5"/>
                  <a:pt x="2" y="5"/>
                </a:cubicBezTo>
                <a:cubicBezTo>
                  <a:pt x="1" y="5"/>
                  <a:pt x="0" y="4"/>
                  <a:pt x="0" y="3"/>
                </a:cubicBezTo>
                <a:cubicBezTo>
                  <a:pt x="0" y="2"/>
                  <a:pt x="1" y="0"/>
                  <a:pt x="2" y="0"/>
                </a:cubicBezTo>
                <a:cubicBezTo>
                  <a:pt x="11" y="0"/>
                  <a:pt x="11" y="0"/>
                  <a:pt x="11" y="0"/>
                </a:cubicBezTo>
                <a:cubicBezTo>
                  <a:pt x="14" y="0"/>
                  <a:pt x="14" y="3"/>
                  <a:pt x="14" y="5"/>
                </a:cubicBezTo>
                <a:cubicBezTo>
                  <a:pt x="57" y="5"/>
                  <a:pt x="57" y="5"/>
                  <a:pt x="57" y="5"/>
                </a:cubicBezTo>
                <a:cubicBezTo>
                  <a:pt x="58" y="5"/>
                  <a:pt x="59" y="6"/>
                  <a:pt x="59" y="7"/>
                </a:cubicBezTo>
                <a:lnTo>
                  <a:pt x="59" y="26"/>
                </a:lnTo>
                <a:close/>
                <a:moveTo>
                  <a:pt x="18" y="51"/>
                </a:moveTo>
                <a:cubicBezTo>
                  <a:pt x="16" y="51"/>
                  <a:pt x="13" y="49"/>
                  <a:pt x="13" y="46"/>
                </a:cubicBezTo>
                <a:cubicBezTo>
                  <a:pt x="13" y="44"/>
                  <a:pt x="16" y="42"/>
                  <a:pt x="18" y="42"/>
                </a:cubicBezTo>
                <a:cubicBezTo>
                  <a:pt x="21" y="42"/>
                  <a:pt x="23" y="44"/>
                  <a:pt x="23" y="46"/>
                </a:cubicBezTo>
                <a:cubicBezTo>
                  <a:pt x="23" y="49"/>
                  <a:pt x="21" y="51"/>
                  <a:pt x="18" y="51"/>
                </a:cubicBezTo>
                <a:close/>
                <a:moveTo>
                  <a:pt x="50" y="51"/>
                </a:moveTo>
                <a:cubicBezTo>
                  <a:pt x="47" y="51"/>
                  <a:pt x="45" y="49"/>
                  <a:pt x="45" y="46"/>
                </a:cubicBezTo>
                <a:cubicBezTo>
                  <a:pt x="45" y="44"/>
                  <a:pt x="47" y="42"/>
                  <a:pt x="50" y="42"/>
                </a:cubicBezTo>
                <a:cubicBezTo>
                  <a:pt x="53" y="42"/>
                  <a:pt x="55" y="44"/>
                  <a:pt x="55" y="46"/>
                </a:cubicBezTo>
                <a:cubicBezTo>
                  <a:pt x="55" y="49"/>
                  <a:pt x="53" y="51"/>
                  <a:pt x="50" y="51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61" name="出自【趣你的PPT】(微信:qunideppt)：最优质的PPT资源库"/>
          <p:cNvSpPr txBox="1">
            <a:spLocks/>
          </p:cNvSpPr>
          <p:nvPr/>
        </p:nvSpPr>
        <p:spPr>
          <a:xfrm>
            <a:off x="8004143" y="1956512"/>
            <a:ext cx="3175476" cy="73866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/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US" altLang="zh-CN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478801" y="2050595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rgbClr val="FFC000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6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478801" y="2841900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rgbClr val="404040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6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478801" y="3652305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rgbClr val="FFC000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6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478801" y="4500560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6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478801" y="5348284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rgbClr val="FFC000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33" name="出自【趣你的PPT】(微信:qunideppt)：最优质的PPT资源库"/>
          <p:cNvSpPr txBox="1">
            <a:spLocks/>
          </p:cNvSpPr>
          <p:nvPr/>
        </p:nvSpPr>
        <p:spPr>
          <a:xfrm>
            <a:off x="421150" y="3608512"/>
            <a:ext cx="3175476" cy="636008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/>
            <a:r>
              <a:rPr lang="en-US" sz="1467" b="1" dirty="0">
                <a:solidFill>
                  <a:srgbClr val="262626"/>
                </a:solidFill>
              </a:rPr>
              <a:t>Title goes here</a:t>
            </a:r>
            <a:br>
              <a:rPr lang="en-US" sz="1333" dirty="0">
                <a:solidFill>
                  <a:srgbClr val="262626"/>
                </a:solidFill>
              </a:rPr>
            </a:br>
            <a:r>
              <a:rPr lang="zh-CN" altLang="en-US" sz="1333" dirty="0">
                <a:solidFill>
                  <a:srgbClr val="262626"/>
                </a:solidFill>
              </a:rPr>
              <a:t>单击此处编辑内容，建议您在展示时采用微软雅黑字体</a:t>
            </a:r>
            <a:endParaRPr lang="en-US" sz="1333" dirty="0">
              <a:solidFill>
                <a:srgbClr val="262626"/>
              </a:solidFill>
            </a:endParaRPr>
          </a:p>
        </p:txBody>
      </p:sp>
      <p:sp>
        <p:nvSpPr>
          <p:cNvPr id="3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900027" y="3555048"/>
            <a:ext cx="710387" cy="710387"/>
          </a:xfrm>
          <a:custGeom>
            <a:avLst/>
            <a:gdLst/>
            <a:ahLst/>
            <a:cxnLst>
              <a:cxn ang="0">
                <a:pos x="0" y="192"/>
              </a:cxn>
              <a:cxn ang="0">
                <a:pos x="255" y="135"/>
              </a:cxn>
              <a:cxn ang="0">
                <a:pos x="277" y="122"/>
              </a:cxn>
              <a:cxn ang="0">
                <a:pos x="303" y="116"/>
              </a:cxn>
              <a:cxn ang="0">
                <a:pos x="296" y="105"/>
              </a:cxn>
              <a:cxn ang="0">
                <a:pos x="278" y="89"/>
              </a:cxn>
              <a:cxn ang="0">
                <a:pos x="265" y="90"/>
              </a:cxn>
              <a:cxn ang="0">
                <a:pos x="256" y="82"/>
              </a:cxn>
              <a:cxn ang="0">
                <a:pos x="231" y="73"/>
              </a:cxn>
              <a:cxn ang="0">
                <a:pos x="234" y="98"/>
              </a:cxn>
              <a:cxn ang="0">
                <a:pos x="224" y="118"/>
              </a:cxn>
              <a:cxn ang="0">
                <a:pos x="205" y="103"/>
              </a:cxn>
              <a:cxn ang="0">
                <a:pos x="175" y="89"/>
              </a:cxn>
              <a:cxn ang="0">
                <a:pos x="183" y="68"/>
              </a:cxn>
              <a:cxn ang="0">
                <a:pos x="212" y="58"/>
              </a:cxn>
              <a:cxn ang="0">
                <a:pos x="207" y="47"/>
              </a:cxn>
              <a:cxn ang="0">
                <a:pos x="188" y="50"/>
              </a:cxn>
              <a:cxn ang="0">
                <a:pos x="168" y="37"/>
              </a:cxn>
              <a:cxn ang="0">
                <a:pos x="171" y="52"/>
              </a:cxn>
              <a:cxn ang="0">
                <a:pos x="157" y="52"/>
              </a:cxn>
              <a:cxn ang="0">
                <a:pos x="141" y="40"/>
              </a:cxn>
              <a:cxn ang="0">
                <a:pos x="126" y="47"/>
              </a:cxn>
              <a:cxn ang="0">
                <a:pos x="143" y="51"/>
              </a:cxn>
              <a:cxn ang="0">
                <a:pos x="131" y="58"/>
              </a:cxn>
              <a:cxn ang="0">
                <a:pos x="56" y="107"/>
              </a:cxn>
              <a:cxn ang="0">
                <a:pos x="65" y="118"/>
              </a:cxn>
              <a:cxn ang="0">
                <a:pos x="79" y="135"/>
              </a:cxn>
              <a:cxn ang="0">
                <a:pos x="74" y="158"/>
              </a:cxn>
              <a:cxn ang="0">
                <a:pos x="88" y="185"/>
              </a:cxn>
              <a:cxn ang="0">
                <a:pos x="108" y="214"/>
              </a:cxn>
              <a:cxn ang="0">
                <a:pos x="118" y="227"/>
              </a:cxn>
              <a:cxn ang="0">
                <a:pos x="105" y="197"/>
              </a:cxn>
              <a:cxn ang="0">
                <a:pos x="125" y="225"/>
              </a:cxn>
              <a:cxn ang="0">
                <a:pos x="150" y="255"/>
              </a:cxn>
              <a:cxn ang="0">
                <a:pos x="184" y="269"/>
              </a:cxn>
              <a:cxn ang="0">
                <a:pos x="213" y="290"/>
              </a:cxn>
              <a:cxn ang="0">
                <a:pos x="224" y="288"/>
              </a:cxn>
              <a:cxn ang="0">
                <a:pos x="212" y="268"/>
              </a:cxn>
              <a:cxn ang="0">
                <a:pos x="197" y="262"/>
              </a:cxn>
              <a:cxn ang="0">
                <a:pos x="194" y="239"/>
              </a:cxn>
              <a:cxn ang="0">
                <a:pos x="171" y="250"/>
              </a:cxn>
              <a:cxn ang="0">
                <a:pos x="168" y="210"/>
              </a:cxn>
              <a:cxn ang="0">
                <a:pos x="184" y="206"/>
              </a:cxn>
              <a:cxn ang="0">
                <a:pos x="196" y="202"/>
              </a:cxn>
              <a:cxn ang="0">
                <a:pos x="214" y="211"/>
              </a:cxn>
              <a:cxn ang="0">
                <a:pos x="221" y="205"/>
              </a:cxn>
              <a:cxn ang="0">
                <a:pos x="234" y="179"/>
              </a:cxn>
              <a:cxn ang="0">
                <a:pos x="233" y="171"/>
              </a:cxn>
              <a:cxn ang="0">
                <a:pos x="252" y="157"/>
              </a:cxn>
              <a:cxn ang="0">
                <a:pos x="266" y="143"/>
              </a:cxn>
              <a:cxn ang="0">
                <a:pos x="273" y="131"/>
              </a:cxn>
              <a:cxn ang="0">
                <a:pos x="255" y="135"/>
              </a:cxn>
              <a:cxn ang="0">
                <a:pos x="295" y="298"/>
              </a:cxn>
              <a:cxn ang="0">
                <a:pos x="272" y="288"/>
              </a:cxn>
              <a:cxn ang="0">
                <a:pos x="251" y="288"/>
              </a:cxn>
              <a:cxn ang="0">
                <a:pos x="236" y="286"/>
              </a:cxn>
              <a:cxn ang="0">
                <a:pos x="230" y="307"/>
              </a:cxn>
              <a:cxn ang="0">
                <a:pos x="223" y="335"/>
              </a:cxn>
              <a:cxn ang="0">
                <a:pos x="308" y="302"/>
              </a:cxn>
            </a:cxnLst>
            <a:rect l="0" t="0" r="r" b="b"/>
            <a:pathLst>
              <a:path w="384" h="384">
                <a:moveTo>
                  <a:pt x="384" y="192"/>
                </a:moveTo>
                <a:cubicBezTo>
                  <a:pt x="384" y="298"/>
                  <a:pt x="298" y="384"/>
                  <a:pt x="192" y="384"/>
                </a:cubicBezTo>
                <a:cubicBezTo>
                  <a:pt x="86" y="384"/>
                  <a:pt x="0" y="298"/>
                  <a:pt x="0" y="192"/>
                </a:cubicBezTo>
                <a:cubicBezTo>
                  <a:pt x="0" y="86"/>
                  <a:pt x="86" y="0"/>
                  <a:pt x="192" y="0"/>
                </a:cubicBezTo>
                <a:cubicBezTo>
                  <a:pt x="298" y="0"/>
                  <a:pt x="384" y="86"/>
                  <a:pt x="384" y="192"/>
                </a:cubicBezTo>
                <a:close/>
                <a:moveTo>
                  <a:pt x="255" y="135"/>
                </a:moveTo>
                <a:cubicBezTo>
                  <a:pt x="256" y="135"/>
                  <a:pt x="257" y="130"/>
                  <a:pt x="258" y="129"/>
                </a:cubicBezTo>
                <a:cubicBezTo>
                  <a:pt x="260" y="127"/>
                  <a:pt x="262" y="126"/>
                  <a:pt x="264" y="125"/>
                </a:cubicBezTo>
                <a:cubicBezTo>
                  <a:pt x="268" y="124"/>
                  <a:pt x="272" y="123"/>
                  <a:pt x="277" y="122"/>
                </a:cubicBezTo>
                <a:cubicBezTo>
                  <a:pt x="281" y="121"/>
                  <a:pt x="286" y="121"/>
                  <a:pt x="289" y="125"/>
                </a:cubicBezTo>
                <a:cubicBezTo>
                  <a:pt x="289" y="124"/>
                  <a:pt x="295" y="119"/>
                  <a:pt x="295" y="119"/>
                </a:cubicBezTo>
                <a:cubicBezTo>
                  <a:pt x="298" y="118"/>
                  <a:pt x="301" y="118"/>
                  <a:pt x="303" y="116"/>
                </a:cubicBezTo>
                <a:cubicBezTo>
                  <a:pt x="303" y="115"/>
                  <a:pt x="303" y="110"/>
                  <a:pt x="303" y="110"/>
                </a:cubicBezTo>
                <a:cubicBezTo>
                  <a:pt x="299" y="111"/>
                  <a:pt x="298" y="107"/>
                  <a:pt x="297" y="103"/>
                </a:cubicBezTo>
                <a:cubicBezTo>
                  <a:pt x="297" y="104"/>
                  <a:pt x="297" y="104"/>
                  <a:pt x="296" y="105"/>
                </a:cubicBezTo>
                <a:cubicBezTo>
                  <a:pt x="296" y="102"/>
                  <a:pt x="291" y="104"/>
                  <a:pt x="290" y="104"/>
                </a:cubicBezTo>
                <a:cubicBezTo>
                  <a:pt x="284" y="102"/>
                  <a:pt x="285" y="98"/>
                  <a:pt x="283" y="94"/>
                </a:cubicBezTo>
                <a:cubicBezTo>
                  <a:pt x="282" y="92"/>
                  <a:pt x="279" y="91"/>
                  <a:pt x="278" y="89"/>
                </a:cubicBezTo>
                <a:cubicBezTo>
                  <a:pt x="277" y="87"/>
                  <a:pt x="277" y="84"/>
                  <a:pt x="274" y="84"/>
                </a:cubicBezTo>
                <a:cubicBezTo>
                  <a:pt x="273" y="84"/>
                  <a:pt x="270" y="89"/>
                  <a:pt x="270" y="89"/>
                </a:cubicBezTo>
                <a:cubicBezTo>
                  <a:pt x="267" y="88"/>
                  <a:pt x="266" y="89"/>
                  <a:pt x="265" y="90"/>
                </a:cubicBezTo>
                <a:cubicBezTo>
                  <a:pt x="263" y="91"/>
                  <a:pt x="262" y="91"/>
                  <a:pt x="260" y="92"/>
                </a:cubicBezTo>
                <a:cubicBezTo>
                  <a:pt x="265" y="90"/>
                  <a:pt x="258" y="88"/>
                  <a:pt x="256" y="88"/>
                </a:cubicBezTo>
                <a:cubicBezTo>
                  <a:pt x="260" y="87"/>
                  <a:pt x="258" y="83"/>
                  <a:pt x="256" y="82"/>
                </a:cubicBezTo>
                <a:cubicBezTo>
                  <a:pt x="256" y="82"/>
                  <a:pt x="257" y="82"/>
                  <a:pt x="257" y="82"/>
                </a:cubicBezTo>
                <a:cubicBezTo>
                  <a:pt x="257" y="79"/>
                  <a:pt x="250" y="77"/>
                  <a:pt x="247" y="76"/>
                </a:cubicBezTo>
                <a:cubicBezTo>
                  <a:pt x="245" y="74"/>
                  <a:pt x="233" y="72"/>
                  <a:pt x="231" y="73"/>
                </a:cubicBezTo>
                <a:cubicBezTo>
                  <a:pt x="228" y="75"/>
                  <a:pt x="231" y="80"/>
                  <a:pt x="231" y="83"/>
                </a:cubicBezTo>
                <a:cubicBezTo>
                  <a:pt x="232" y="86"/>
                  <a:pt x="228" y="86"/>
                  <a:pt x="228" y="89"/>
                </a:cubicBezTo>
                <a:cubicBezTo>
                  <a:pt x="228" y="93"/>
                  <a:pt x="236" y="92"/>
                  <a:pt x="234" y="98"/>
                </a:cubicBezTo>
                <a:cubicBezTo>
                  <a:pt x="233" y="102"/>
                  <a:pt x="228" y="102"/>
                  <a:pt x="226" y="105"/>
                </a:cubicBezTo>
                <a:cubicBezTo>
                  <a:pt x="224" y="108"/>
                  <a:pt x="227" y="112"/>
                  <a:pt x="229" y="114"/>
                </a:cubicBezTo>
                <a:cubicBezTo>
                  <a:pt x="231" y="115"/>
                  <a:pt x="225" y="118"/>
                  <a:pt x="224" y="118"/>
                </a:cubicBezTo>
                <a:cubicBezTo>
                  <a:pt x="220" y="120"/>
                  <a:pt x="217" y="114"/>
                  <a:pt x="216" y="110"/>
                </a:cubicBezTo>
                <a:cubicBezTo>
                  <a:pt x="215" y="108"/>
                  <a:pt x="215" y="104"/>
                  <a:pt x="212" y="103"/>
                </a:cubicBezTo>
                <a:cubicBezTo>
                  <a:pt x="210" y="102"/>
                  <a:pt x="206" y="102"/>
                  <a:pt x="205" y="103"/>
                </a:cubicBezTo>
                <a:cubicBezTo>
                  <a:pt x="203" y="99"/>
                  <a:pt x="198" y="98"/>
                  <a:pt x="194" y="97"/>
                </a:cubicBezTo>
                <a:cubicBezTo>
                  <a:pt x="189" y="95"/>
                  <a:pt x="185" y="95"/>
                  <a:pt x="180" y="96"/>
                </a:cubicBezTo>
                <a:cubicBezTo>
                  <a:pt x="181" y="95"/>
                  <a:pt x="179" y="88"/>
                  <a:pt x="175" y="89"/>
                </a:cubicBezTo>
                <a:cubicBezTo>
                  <a:pt x="176" y="86"/>
                  <a:pt x="176" y="84"/>
                  <a:pt x="176" y="81"/>
                </a:cubicBezTo>
                <a:cubicBezTo>
                  <a:pt x="177" y="79"/>
                  <a:pt x="178" y="77"/>
                  <a:pt x="179" y="75"/>
                </a:cubicBezTo>
                <a:cubicBezTo>
                  <a:pt x="180" y="74"/>
                  <a:pt x="185" y="69"/>
                  <a:pt x="183" y="68"/>
                </a:cubicBezTo>
                <a:cubicBezTo>
                  <a:pt x="188" y="69"/>
                  <a:pt x="193" y="69"/>
                  <a:pt x="196" y="66"/>
                </a:cubicBezTo>
                <a:cubicBezTo>
                  <a:pt x="198" y="63"/>
                  <a:pt x="199" y="60"/>
                  <a:pt x="202" y="57"/>
                </a:cubicBezTo>
                <a:cubicBezTo>
                  <a:pt x="205" y="53"/>
                  <a:pt x="209" y="58"/>
                  <a:pt x="212" y="58"/>
                </a:cubicBezTo>
                <a:cubicBezTo>
                  <a:pt x="217" y="59"/>
                  <a:pt x="217" y="53"/>
                  <a:pt x="214" y="51"/>
                </a:cubicBezTo>
                <a:cubicBezTo>
                  <a:pt x="218" y="51"/>
                  <a:pt x="215" y="45"/>
                  <a:pt x="213" y="44"/>
                </a:cubicBezTo>
                <a:cubicBezTo>
                  <a:pt x="211" y="43"/>
                  <a:pt x="202" y="46"/>
                  <a:pt x="207" y="47"/>
                </a:cubicBezTo>
                <a:cubicBezTo>
                  <a:pt x="206" y="47"/>
                  <a:pt x="200" y="59"/>
                  <a:pt x="196" y="53"/>
                </a:cubicBezTo>
                <a:cubicBezTo>
                  <a:pt x="195" y="52"/>
                  <a:pt x="195" y="47"/>
                  <a:pt x="193" y="46"/>
                </a:cubicBezTo>
                <a:cubicBezTo>
                  <a:pt x="190" y="46"/>
                  <a:pt x="189" y="49"/>
                  <a:pt x="188" y="50"/>
                </a:cubicBezTo>
                <a:cubicBezTo>
                  <a:pt x="190" y="47"/>
                  <a:pt x="181" y="45"/>
                  <a:pt x="180" y="44"/>
                </a:cubicBezTo>
                <a:cubicBezTo>
                  <a:pt x="183" y="42"/>
                  <a:pt x="180" y="39"/>
                  <a:pt x="178" y="38"/>
                </a:cubicBezTo>
                <a:cubicBezTo>
                  <a:pt x="176" y="36"/>
                  <a:pt x="169" y="35"/>
                  <a:pt x="168" y="37"/>
                </a:cubicBezTo>
                <a:cubicBezTo>
                  <a:pt x="163" y="43"/>
                  <a:pt x="173" y="44"/>
                  <a:pt x="175" y="45"/>
                </a:cubicBezTo>
                <a:cubicBezTo>
                  <a:pt x="176" y="46"/>
                  <a:pt x="179" y="48"/>
                  <a:pt x="177" y="49"/>
                </a:cubicBezTo>
                <a:cubicBezTo>
                  <a:pt x="176" y="50"/>
                  <a:pt x="171" y="51"/>
                  <a:pt x="171" y="52"/>
                </a:cubicBezTo>
                <a:cubicBezTo>
                  <a:pt x="169" y="54"/>
                  <a:pt x="172" y="57"/>
                  <a:pt x="170" y="59"/>
                </a:cubicBezTo>
                <a:cubicBezTo>
                  <a:pt x="168" y="57"/>
                  <a:pt x="168" y="53"/>
                  <a:pt x="166" y="50"/>
                </a:cubicBezTo>
                <a:cubicBezTo>
                  <a:pt x="168" y="53"/>
                  <a:pt x="157" y="52"/>
                  <a:pt x="157" y="52"/>
                </a:cubicBezTo>
                <a:cubicBezTo>
                  <a:pt x="154" y="52"/>
                  <a:pt x="148" y="54"/>
                  <a:pt x="145" y="50"/>
                </a:cubicBezTo>
                <a:cubicBezTo>
                  <a:pt x="144" y="49"/>
                  <a:pt x="144" y="44"/>
                  <a:pt x="146" y="45"/>
                </a:cubicBezTo>
                <a:cubicBezTo>
                  <a:pt x="144" y="43"/>
                  <a:pt x="142" y="41"/>
                  <a:pt x="141" y="40"/>
                </a:cubicBezTo>
                <a:cubicBezTo>
                  <a:pt x="132" y="43"/>
                  <a:pt x="125" y="47"/>
                  <a:pt x="117" y="51"/>
                </a:cubicBezTo>
                <a:cubicBezTo>
                  <a:pt x="118" y="51"/>
                  <a:pt x="119" y="51"/>
                  <a:pt x="120" y="50"/>
                </a:cubicBezTo>
                <a:cubicBezTo>
                  <a:pt x="122" y="50"/>
                  <a:pt x="124" y="48"/>
                  <a:pt x="126" y="47"/>
                </a:cubicBezTo>
                <a:cubicBezTo>
                  <a:pt x="128" y="46"/>
                  <a:pt x="134" y="43"/>
                  <a:pt x="136" y="46"/>
                </a:cubicBezTo>
                <a:cubicBezTo>
                  <a:pt x="137" y="45"/>
                  <a:pt x="137" y="45"/>
                  <a:pt x="138" y="44"/>
                </a:cubicBezTo>
                <a:cubicBezTo>
                  <a:pt x="139" y="46"/>
                  <a:pt x="141" y="48"/>
                  <a:pt x="143" y="51"/>
                </a:cubicBezTo>
                <a:cubicBezTo>
                  <a:pt x="141" y="50"/>
                  <a:pt x="137" y="50"/>
                  <a:pt x="135" y="50"/>
                </a:cubicBezTo>
                <a:cubicBezTo>
                  <a:pt x="133" y="51"/>
                  <a:pt x="130" y="51"/>
                  <a:pt x="130" y="53"/>
                </a:cubicBezTo>
                <a:cubicBezTo>
                  <a:pt x="130" y="55"/>
                  <a:pt x="131" y="57"/>
                  <a:pt x="131" y="58"/>
                </a:cubicBezTo>
                <a:cubicBezTo>
                  <a:pt x="128" y="56"/>
                  <a:pt x="125" y="52"/>
                  <a:pt x="121" y="51"/>
                </a:cubicBezTo>
                <a:cubicBezTo>
                  <a:pt x="119" y="51"/>
                  <a:pt x="117" y="51"/>
                  <a:pt x="115" y="52"/>
                </a:cubicBezTo>
                <a:cubicBezTo>
                  <a:pt x="91" y="65"/>
                  <a:pt x="71" y="84"/>
                  <a:pt x="56" y="107"/>
                </a:cubicBezTo>
                <a:cubicBezTo>
                  <a:pt x="57" y="108"/>
                  <a:pt x="58" y="109"/>
                  <a:pt x="59" y="109"/>
                </a:cubicBezTo>
                <a:cubicBezTo>
                  <a:pt x="62" y="110"/>
                  <a:pt x="59" y="117"/>
                  <a:pt x="64" y="113"/>
                </a:cubicBezTo>
                <a:cubicBezTo>
                  <a:pt x="66" y="115"/>
                  <a:pt x="66" y="116"/>
                  <a:pt x="65" y="118"/>
                </a:cubicBezTo>
                <a:cubicBezTo>
                  <a:pt x="65" y="118"/>
                  <a:pt x="75" y="124"/>
                  <a:pt x="76" y="125"/>
                </a:cubicBezTo>
                <a:cubicBezTo>
                  <a:pt x="78" y="126"/>
                  <a:pt x="80" y="128"/>
                  <a:pt x="81" y="130"/>
                </a:cubicBezTo>
                <a:cubicBezTo>
                  <a:pt x="82" y="132"/>
                  <a:pt x="80" y="134"/>
                  <a:pt x="79" y="135"/>
                </a:cubicBezTo>
                <a:cubicBezTo>
                  <a:pt x="78" y="134"/>
                  <a:pt x="75" y="130"/>
                  <a:pt x="74" y="131"/>
                </a:cubicBezTo>
                <a:cubicBezTo>
                  <a:pt x="73" y="133"/>
                  <a:pt x="74" y="139"/>
                  <a:pt x="77" y="139"/>
                </a:cubicBezTo>
                <a:cubicBezTo>
                  <a:pt x="73" y="139"/>
                  <a:pt x="75" y="155"/>
                  <a:pt x="74" y="158"/>
                </a:cubicBezTo>
                <a:cubicBezTo>
                  <a:pt x="74" y="158"/>
                  <a:pt x="74" y="158"/>
                  <a:pt x="74" y="158"/>
                </a:cubicBezTo>
                <a:cubicBezTo>
                  <a:pt x="73" y="161"/>
                  <a:pt x="76" y="173"/>
                  <a:pt x="81" y="172"/>
                </a:cubicBezTo>
                <a:cubicBezTo>
                  <a:pt x="78" y="172"/>
                  <a:pt x="87" y="184"/>
                  <a:pt x="88" y="185"/>
                </a:cubicBezTo>
                <a:cubicBezTo>
                  <a:pt x="91" y="187"/>
                  <a:pt x="95" y="188"/>
                  <a:pt x="97" y="192"/>
                </a:cubicBezTo>
                <a:cubicBezTo>
                  <a:pt x="100" y="195"/>
                  <a:pt x="100" y="201"/>
                  <a:pt x="103" y="203"/>
                </a:cubicBezTo>
                <a:cubicBezTo>
                  <a:pt x="102" y="206"/>
                  <a:pt x="108" y="210"/>
                  <a:pt x="108" y="214"/>
                </a:cubicBezTo>
                <a:cubicBezTo>
                  <a:pt x="108" y="214"/>
                  <a:pt x="107" y="214"/>
                  <a:pt x="107" y="215"/>
                </a:cubicBezTo>
                <a:cubicBezTo>
                  <a:pt x="108" y="218"/>
                  <a:pt x="113" y="218"/>
                  <a:pt x="115" y="221"/>
                </a:cubicBezTo>
                <a:cubicBezTo>
                  <a:pt x="116" y="223"/>
                  <a:pt x="115" y="228"/>
                  <a:pt x="118" y="227"/>
                </a:cubicBezTo>
                <a:cubicBezTo>
                  <a:pt x="118" y="222"/>
                  <a:pt x="115" y="216"/>
                  <a:pt x="112" y="212"/>
                </a:cubicBezTo>
                <a:cubicBezTo>
                  <a:pt x="110" y="209"/>
                  <a:pt x="109" y="207"/>
                  <a:pt x="108" y="204"/>
                </a:cubicBezTo>
                <a:cubicBezTo>
                  <a:pt x="106" y="202"/>
                  <a:pt x="106" y="199"/>
                  <a:pt x="105" y="197"/>
                </a:cubicBezTo>
                <a:cubicBezTo>
                  <a:pt x="106" y="197"/>
                  <a:pt x="112" y="199"/>
                  <a:pt x="111" y="200"/>
                </a:cubicBezTo>
                <a:cubicBezTo>
                  <a:pt x="109" y="205"/>
                  <a:pt x="119" y="214"/>
                  <a:pt x="122" y="217"/>
                </a:cubicBezTo>
                <a:cubicBezTo>
                  <a:pt x="123" y="218"/>
                  <a:pt x="128" y="225"/>
                  <a:pt x="125" y="225"/>
                </a:cubicBezTo>
                <a:cubicBezTo>
                  <a:pt x="129" y="225"/>
                  <a:pt x="133" y="230"/>
                  <a:pt x="135" y="233"/>
                </a:cubicBezTo>
                <a:cubicBezTo>
                  <a:pt x="137" y="236"/>
                  <a:pt x="136" y="241"/>
                  <a:pt x="138" y="245"/>
                </a:cubicBezTo>
                <a:cubicBezTo>
                  <a:pt x="139" y="250"/>
                  <a:pt x="146" y="252"/>
                  <a:pt x="150" y="255"/>
                </a:cubicBezTo>
                <a:cubicBezTo>
                  <a:pt x="154" y="256"/>
                  <a:pt x="157" y="259"/>
                  <a:pt x="160" y="260"/>
                </a:cubicBezTo>
                <a:cubicBezTo>
                  <a:pt x="166" y="262"/>
                  <a:pt x="167" y="260"/>
                  <a:pt x="171" y="260"/>
                </a:cubicBezTo>
                <a:cubicBezTo>
                  <a:pt x="178" y="259"/>
                  <a:pt x="179" y="266"/>
                  <a:pt x="184" y="269"/>
                </a:cubicBezTo>
                <a:cubicBezTo>
                  <a:pt x="187" y="270"/>
                  <a:pt x="194" y="273"/>
                  <a:pt x="198" y="271"/>
                </a:cubicBezTo>
                <a:cubicBezTo>
                  <a:pt x="196" y="272"/>
                  <a:pt x="203" y="282"/>
                  <a:pt x="204" y="283"/>
                </a:cubicBezTo>
                <a:cubicBezTo>
                  <a:pt x="206" y="286"/>
                  <a:pt x="210" y="287"/>
                  <a:pt x="213" y="290"/>
                </a:cubicBezTo>
                <a:cubicBezTo>
                  <a:pt x="213" y="290"/>
                  <a:pt x="214" y="289"/>
                  <a:pt x="214" y="288"/>
                </a:cubicBezTo>
                <a:cubicBezTo>
                  <a:pt x="213" y="291"/>
                  <a:pt x="218" y="296"/>
                  <a:pt x="221" y="296"/>
                </a:cubicBezTo>
                <a:cubicBezTo>
                  <a:pt x="223" y="295"/>
                  <a:pt x="224" y="290"/>
                  <a:pt x="224" y="288"/>
                </a:cubicBezTo>
                <a:cubicBezTo>
                  <a:pt x="219" y="290"/>
                  <a:pt x="215" y="288"/>
                  <a:pt x="212" y="283"/>
                </a:cubicBezTo>
                <a:cubicBezTo>
                  <a:pt x="211" y="282"/>
                  <a:pt x="207" y="275"/>
                  <a:pt x="211" y="275"/>
                </a:cubicBezTo>
                <a:cubicBezTo>
                  <a:pt x="216" y="275"/>
                  <a:pt x="212" y="271"/>
                  <a:pt x="212" y="268"/>
                </a:cubicBezTo>
                <a:cubicBezTo>
                  <a:pt x="211" y="264"/>
                  <a:pt x="208" y="262"/>
                  <a:pt x="206" y="259"/>
                </a:cubicBezTo>
                <a:cubicBezTo>
                  <a:pt x="205" y="262"/>
                  <a:pt x="200" y="261"/>
                  <a:pt x="198" y="259"/>
                </a:cubicBezTo>
                <a:cubicBezTo>
                  <a:pt x="198" y="259"/>
                  <a:pt x="197" y="261"/>
                  <a:pt x="197" y="262"/>
                </a:cubicBezTo>
                <a:cubicBezTo>
                  <a:pt x="196" y="262"/>
                  <a:pt x="195" y="262"/>
                  <a:pt x="194" y="261"/>
                </a:cubicBezTo>
                <a:cubicBezTo>
                  <a:pt x="194" y="258"/>
                  <a:pt x="194" y="255"/>
                  <a:pt x="195" y="251"/>
                </a:cubicBezTo>
                <a:cubicBezTo>
                  <a:pt x="196" y="247"/>
                  <a:pt x="205" y="238"/>
                  <a:pt x="194" y="239"/>
                </a:cubicBezTo>
                <a:cubicBezTo>
                  <a:pt x="190" y="239"/>
                  <a:pt x="188" y="240"/>
                  <a:pt x="187" y="244"/>
                </a:cubicBezTo>
                <a:cubicBezTo>
                  <a:pt x="186" y="247"/>
                  <a:pt x="186" y="249"/>
                  <a:pt x="183" y="251"/>
                </a:cubicBezTo>
                <a:cubicBezTo>
                  <a:pt x="181" y="252"/>
                  <a:pt x="173" y="251"/>
                  <a:pt x="171" y="250"/>
                </a:cubicBezTo>
                <a:cubicBezTo>
                  <a:pt x="166" y="247"/>
                  <a:pt x="163" y="239"/>
                  <a:pt x="163" y="234"/>
                </a:cubicBezTo>
                <a:cubicBezTo>
                  <a:pt x="163" y="227"/>
                  <a:pt x="166" y="221"/>
                  <a:pt x="163" y="215"/>
                </a:cubicBezTo>
                <a:cubicBezTo>
                  <a:pt x="164" y="213"/>
                  <a:pt x="166" y="211"/>
                  <a:pt x="168" y="210"/>
                </a:cubicBezTo>
                <a:cubicBezTo>
                  <a:pt x="169" y="209"/>
                  <a:pt x="171" y="210"/>
                  <a:pt x="172" y="207"/>
                </a:cubicBezTo>
                <a:cubicBezTo>
                  <a:pt x="171" y="207"/>
                  <a:pt x="170" y="206"/>
                  <a:pt x="170" y="206"/>
                </a:cubicBezTo>
                <a:cubicBezTo>
                  <a:pt x="173" y="208"/>
                  <a:pt x="180" y="203"/>
                  <a:pt x="184" y="206"/>
                </a:cubicBezTo>
                <a:cubicBezTo>
                  <a:pt x="186" y="207"/>
                  <a:pt x="188" y="208"/>
                  <a:pt x="189" y="205"/>
                </a:cubicBezTo>
                <a:cubicBezTo>
                  <a:pt x="189" y="205"/>
                  <a:pt x="187" y="202"/>
                  <a:pt x="188" y="200"/>
                </a:cubicBezTo>
                <a:cubicBezTo>
                  <a:pt x="189" y="204"/>
                  <a:pt x="192" y="205"/>
                  <a:pt x="196" y="202"/>
                </a:cubicBezTo>
                <a:cubicBezTo>
                  <a:pt x="197" y="203"/>
                  <a:pt x="201" y="203"/>
                  <a:pt x="204" y="204"/>
                </a:cubicBezTo>
                <a:cubicBezTo>
                  <a:pt x="207" y="206"/>
                  <a:pt x="207" y="209"/>
                  <a:pt x="211" y="205"/>
                </a:cubicBezTo>
                <a:cubicBezTo>
                  <a:pt x="213" y="208"/>
                  <a:pt x="213" y="208"/>
                  <a:pt x="214" y="211"/>
                </a:cubicBezTo>
                <a:cubicBezTo>
                  <a:pt x="214" y="214"/>
                  <a:pt x="216" y="221"/>
                  <a:pt x="218" y="222"/>
                </a:cubicBezTo>
                <a:cubicBezTo>
                  <a:pt x="224" y="225"/>
                  <a:pt x="222" y="217"/>
                  <a:pt x="222" y="214"/>
                </a:cubicBezTo>
                <a:cubicBezTo>
                  <a:pt x="222" y="213"/>
                  <a:pt x="222" y="205"/>
                  <a:pt x="221" y="205"/>
                </a:cubicBezTo>
                <a:cubicBezTo>
                  <a:pt x="213" y="203"/>
                  <a:pt x="216" y="197"/>
                  <a:pt x="221" y="193"/>
                </a:cubicBezTo>
                <a:cubicBezTo>
                  <a:pt x="222" y="192"/>
                  <a:pt x="227" y="190"/>
                  <a:pt x="230" y="188"/>
                </a:cubicBezTo>
                <a:cubicBezTo>
                  <a:pt x="232" y="186"/>
                  <a:pt x="235" y="183"/>
                  <a:pt x="234" y="179"/>
                </a:cubicBezTo>
                <a:cubicBezTo>
                  <a:pt x="235" y="179"/>
                  <a:pt x="236" y="178"/>
                  <a:pt x="236" y="177"/>
                </a:cubicBezTo>
                <a:cubicBezTo>
                  <a:pt x="236" y="177"/>
                  <a:pt x="233" y="174"/>
                  <a:pt x="232" y="175"/>
                </a:cubicBezTo>
                <a:cubicBezTo>
                  <a:pt x="234" y="174"/>
                  <a:pt x="234" y="172"/>
                  <a:pt x="233" y="171"/>
                </a:cubicBezTo>
                <a:cubicBezTo>
                  <a:pt x="235" y="169"/>
                  <a:pt x="234" y="166"/>
                  <a:pt x="236" y="165"/>
                </a:cubicBezTo>
                <a:cubicBezTo>
                  <a:pt x="239" y="169"/>
                  <a:pt x="245" y="165"/>
                  <a:pt x="242" y="162"/>
                </a:cubicBezTo>
                <a:cubicBezTo>
                  <a:pt x="244" y="158"/>
                  <a:pt x="250" y="160"/>
                  <a:pt x="252" y="157"/>
                </a:cubicBezTo>
                <a:cubicBezTo>
                  <a:pt x="255" y="158"/>
                  <a:pt x="253" y="153"/>
                  <a:pt x="255" y="150"/>
                </a:cubicBezTo>
                <a:cubicBezTo>
                  <a:pt x="256" y="148"/>
                  <a:pt x="259" y="148"/>
                  <a:pt x="262" y="147"/>
                </a:cubicBezTo>
                <a:cubicBezTo>
                  <a:pt x="262" y="147"/>
                  <a:pt x="268" y="143"/>
                  <a:pt x="266" y="143"/>
                </a:cubicBezTo>
                <a:cubicBezTo>
                  <a:pt x="270" y="144"/>
                  <a:pt x="279" y="139"/>
                  <a:pt x="272" y="135"/>
                </a:cubicBezTo>
                <a:cubicBezTo>
                  <a:pt x="273" y="133"/>
                  <a:pt x="270" y="132"/>
                  <a:pt x="268" y="132"/>
                </a:cubicBezTo>
                <a:cubicBezTo>
                  <a:pt x="269" y="131"/>
                  <a:pt x="272" y="132"/>
                  <a:pt x="273" y="131"/>
                </a:cubicBezTo>
                <a:cubicBezTo>
                  <a:pt x="276" y="129"/>
                  <a:pt x="274" y="128"/>
                  <a:pt x="271" y="127"/>
                </a:cubicBezTo>
                <a:cubicBezTo>
                  <a:pt x="268" y="126"/>
                  <a:pt x="263" y="128"/>
                  <a:pt x="261" y="130"/>
                </a:cubicBezTo>
                <a:cubicBezTo>
                  <a:pt x="259" y="132"/>
                  <a:pt x="257" y="134"/>
                  <a:pt x="255" y="135"/>
                </a:cubicBezTo>
                <a:close/>
                <a:moveTo>
                  <a:pt x="308" y="302"/>
                </a:moveTo>
                <a:cubicBezTo>
                  <a:pt x="306" y="301"/>
                  <a:pt x="303" y="301"/>
                  <a:pt x="301" y="300"/>
                </a:cubicBezTo>
                <a:cubicBezTo>
                  <a:pt x="299" y="300"/>
                  <a:pt x="298" y="299"/>
                  <a:pt x="295" y="298"/>
                </a:cubicBezTo>
                <a:cubicBezTo>
                  <a:pt x="296" y="293"/>
                  <a:pt x="290" y="292"/>
                  <a:pt x="287" y="289"/>
                </a:cubicBezTo>
                <a:cubicBezTo>
                  <a:pt x="284" y="287"/>
                  <a:pt x="282" y="284"/>
                  <a:pt x="277" y="285"/>
                </a:cubicBezTo>
                <a:cubicBezTo>
                  <a:pt x="276" y="285"/>
                  <a:pt x="271" y="287"/>
                  <a:pt x="272" y="288"/>
                </a:cubicBezTo>
                <a:cubicBezTo>
                  <a:pt x="269" y="285"/>
                  <a:pt x="268" y="284"/>
                  <a:pt x="263" y="282"/>
                </a:cubicBezTo>
                <a:cubicBezTo>
                  <a:pt x="259" y="281"/>
                  <a:pt x="257" y="276"/>
                  <a:pt x="253" y="281"/>
                </a:cubicBezTo>
                <a:cubicBezTo>
                  <a:pt x="251" y="283"/>
                  <a:pt x="252" y="286"/>
                  <a:pt x="251" y="288"/>
                </a:cubicBezTo>
                <a:cubicBezTo>
                  <a:pt x="247" y="285"/>
                  <a:pt x="254" y="282"/>
                  <a:pt x="251" y="279"/>
                </a:cubicBezTo>
                <a:cubicBezTo>
                  <a:pt x="248" y="275"/>
                  <a:pt x="243" y="281"/>
                  <a:pt x="240" y="282"/>
                </a:cubicBezTo>
                <a:cubicBezTo>
                  <a:pt x="239" y="284"/>
                  <a:pt x="237" y="284"/>
                  <a:pt x="236" y="286"/>
                </a:cubicBezTo>
                <a:cubicBezTo>
                  <a:pt x="235" y="287"/>
                  <a:pt x="234" y="290"/>
                  <a:pt x="233" y="291"/>
                </a:cubicBezTo>
                <a:cubicBezTo>
                  <a:pt x="233" y="289"/>
                  <a:pt x="228" y="290"/>
                  <a:pt x="228" y="288"/>
                </a:cubicBezTo>
                <a:cubicBezTo>
                  <a:pt x="229" y="294"/>
                  <a:pt x="229" y="301"/>
                  <a:pt x="230" y="307"/>
                </a:cubicBezTo>
                <a:cubicBezTo>
                  <a:pt x="231" y="310"/>
                  <a:pt x="230" y="316"/>
                  <a:pt x="227" y="319"/>
                </a:cubicBezTo>
                <a:cubicBezTo>
                  <a:pt x="224" y="321"/>
                  <a:pt x="221" y="324"/>
                  <a:pt x="220" y="329"/>
                </a:cubicBezTo>
                <a:cubicBezTo>
                  <a:pt x="220" y="332"/>
                  <a:pt x="220" y="334"/>
                  <a:pt x="223" y="335"/>
                </a:cubicBezTo>
                <a:cubicBezTo>
                  <a:pt x="223" y="339"/>
                  <a:pt x="219" y="342"/>
                  <a:pt x="219" y="346"/>
                </a:cubicBezTo>
                <a:cubicBezTo>
                  <a:pt x="219" y="346"/>
                  <a:pt x="220" y="348"/>
                  <a:pt x="220" y="350"/>
                </a:cubicBezTo>
                <a:cubicBezTo>
                  <a:pt x="254" y="344"/>
                  <a:pt x="285" y="327"/>
                  <a:pt x="308" y="302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grpSp>
        <p:nvGrpSpPr>
          <p:cNvPr id="29" name="Group 28出自【趣你的PPT】(微信:qunideppt)：最优质的PPT资源库"/>
          <p:cNvGrpSpPr/>
          <p:nvPr/>
        </p:nvGrpSpPr>
        <p:grpSpPr>
          <a:xfrm>
            <a:off x="292512" y="271343"/>
            <a:ext cx="3264318" cy="306802"/>
            <a:chOff x="292512" y="271343"/>
            <a:chExt cx="3264318" cy="306802"/>
          </a:xfrm>
        </p:grpSpPr>
        <p:sp>
          <p:nvSpPr>
            <p:cNvPr id="30" name="出自【趣你的PPT】(微信:qunideppt)：最优质的PPT资源库"/>
            <p:cNvSpPr/>
            <p:nvPr/>
          </p:nvSpPr>
          <p:spPr>
            <a:xfrm rot="2652504">
              <a:off x="703257" y="279513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出自【趣你的PPT】(微信:qunideppt)：最优质的PPT资源库"/>
            <p:cNvSpPr/>
            <p:nvPr/>
          </p:nvSpPr>
          <p:spPr>
            <a:xfrm rot="2652504">
              <a:off x="292512" y="279511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出自【趣你的PPT】(微信:qunideppt)：最优质的PPT资源库"/>
            <p:cNvSpPr/>
            <p:nvPr/>
          </p:nvSpPr>
          <p:spPr>
            <a:xfrm rot="2652504">
              <a:off x="535424" y="313621"/>
              <a:ext cx="222253" cy="222253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出自【趣你的PPT】(微信:qunideppt)：最优质的PPT资源库"/>
            <p:cNvSpPr txBox="1">
              <a:spLocks/>
            </p:cNvSpPr>
            <p:nvPr/>
          </p:nvSpPr>
          <p:spPr>
            <a:xfrm>
              <a:off x="1125441" y="271343"/>
              <a:ext cx="2431389" cy="30680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/>
              <a:r>
                <a:rPr lang="zh-CN" altLang="en-US" sz="2000" b="1" dirty="0">
                  <a:solidFill>
                    <a:srgbClr val="40404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输入您的标题</a:t>
              </a:r>
              <a:endParaRPr lang="en-US" altLang="zh-CN" sz="2400" dirty="0">
                <a:solidFill>
                  <a:srgbClr val="404040"/>
                </a:solidFill>
                <a:latin typeface="Bebas Neue" panose="020B0606020202050201" pitchFamily="34" charset="0"/>
              </a:endParaRPr>
            </a:p>
          </p:txBody>
        </p:sp>
      </p:grpSp>
      <p:sp>
        <p:nvSpPr>
          <p:cNvPr id="37" name="出自【趣你的PPT】(微信:qunideppt)：最优质的PPT资源库"/>
          <p:cNvSpPr txBox="1">
            <a:spLocks/>
          </p:cNvSpPr>
          <p:nvPr/>
        </p:nvSpPr>
        <p:spPr>
          <a:xfrm>
            <a:off x="8004143" y="2756554"/>
            <a:ext cx="3175476" cy="73866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/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US" altLang="zh-CN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出自【趣你的PPT】(微信:qunideppt)：最优质的PPT资源库"/>
          <p:cNvSpPr txBox="1">
            <a:spLocks/>
          </p:cNvSpPr>
          <p:nvPr/>
        </p:nvSpPr>
        <p:spPr>
          <a:xfrm>
            <a:off x="8004143" y="3573794"/>
            <a:ext cx="3175476" cy="73866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/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US" altLang="zh-CN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出自【趣你的PPT】(微信:qunideppt)：最优质的PPT资源库"/>
          <p:cNvSpPr txBox="1">
            <a:spLocks/>
          </p:cNvSpPr>
          <p:nvPr/>
        </p:nvSpPr>
        <p:spPr>
          <a:xfrm>
            <a:off x="8004143" y="4387960"/>
            <a:ext cx="3175476" cy="73866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/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US" altLang="zh-CN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出自【趣你的PPT】(微信:qunideppt)：最优质的PPT资源库"/>
          <p:cNvSpPr txBox="1">
            <a:spLocks/>
          </p:cNvSpPr>
          <p:nvPr/>
        </p:nvSpPr>
        <p:spPr>
          <a:xfrm>
            <a:off x="8004143" y="5238928"/>
            <a:ext cx="3175476" cy="73866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/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US" altLang="zh-CN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0182461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14" t="775" r="17156" b="2182"/>
          <a:stretch>
            <a:fillRect/>
          </a:stretch>
        </p:blipFill>
        <p:spPr>
          <a:xfrm>
            <a:off x="7312659" y="1762950"/>
            <a:ext cx="2277759" cy="2277683"/>
          </a:xfrm>
          <a:custGeom>
            <a:avLst/>
            <a:gdLst>
              <a:gd name="connsiteX0" fmla="*/ 1148839 w 2277759"/>
              <a:gd name="connsiteY0" fmla="*/ 0 h 2277683"/>
              <a:gd name="connsiteX1" fmla="*/ 2277759 w 2277759"/>
              <a:gd name="connsiteY1" fmla="*/ 1135408 h 2277683"/>
              <a:gd name="connsiteX2" fmla="*/ 1128920 w 2277759"/>
              <a:gd name="connsiteY2" fmla="*/ 2277683 h 2277683"/>
              <a:gd name="connsiteX3" fmla="*/ 0 w 2277759"/>
              <a:gd name="connsiteY3" fmla="*/ 1142275 h 2277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77759" h="2277683">
                <a:moveTo>
                  <a:pt x="1148839" y="0"/>
                </a:moveTo>
                <a:lnTo>
                  <a:pt x="2277759" y="1135408"/>
                </a:lnTo>
                <a:lnTo>
                  <a:pt x="1128920" y="2277683"/>
                </a:lnTo>
                <a:lnTo>
                  <a:pt x="0" y="1142275"/>
                </a:lnTo>
                <a:close/>
              </a:path>
            </a:pathLst>
          </a:custGeom>
          <a:ln w="19050">
            <a:solidFill>
              <a:srgbClr val="FFC000"/>
            </a:solidFill>
          </a:ln>
        </p:spPr>
      </p:pic>
      <p:pic>
        <p:nvPicPr>
          <p:cNvPr id="48" name="出自【趣你的PPT】(微信:qunideppt)：最优质的PPT资源库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17" r="16917" b="1585"/>
          <a:stretch>
            <a:fillRect/>
          </a:stretch>
        </p:blipFill>
        <p:spPr>
          <a:xfrm>
            <a:off x="2605347" y="1771913"/>
            <a:ext cx="2277759" cy="2259760"/>
          </a:xfrm>
          <a:custGeom>
            <a:avLst/>
            <a:gdLst>
              <a:gd name="connsiteX0" fmla="*/ 1130813 w 2277759"/>
              <a:gd name="connsiteY0" fmla="*/ 0 h 2259760"/>
              <a:gd name="connsiteX1" fmla="*/ 1166660 w 2277759"/>
              <a:gd name="connsiteY1" fmla="*/ 0 h 2259760"/>
              <a:gd name="connsiteX2" fmla="*/ 2277759 w 2277759"/>
              <a:gd name="connsiteY2" fmla="*/ 1117485 h 2259760"/>
              <a:gd name="connsiteX3" fmla="*/ 1128920 w 2277759"/>
              <a:gd name="connsiteY3" fmla="*/ 2259760 h 2259760"/>
              <a:gd name="connsiteX4" fmla="*/ 0 w 2277759"/>
              <a:gd name="connsiteY4" fmla="*/ 1124352 h 2259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77759" h="2259760">
                <a:moveTo>
                  <a:pt x="1130813" y="0"/>
                </a:moveTo>
                <a:lnTo>
                  <a:pt x="1166660" y="0"/>
                </a:lnTo>
                <a:lnTo>
                  <a:pt x="2277759" y="1117485"/>
                </a:lnTo>
                <a:lnTo>
                  <a:pt x="1128920" y="2259760"/>
                </a:lnTo>
                <a:lnTo>
                  <a:pt x="0" y="1124352"/>
                </a:lnTo>
                <a:close/>
              </a:path>
            </a:pathLst>
          </a:custGeom>
          <a:ln w="19050">
            <a:solidFill>
              <a:srgbClr val="FFC000"/>
            </a:solidFill>
          </a:ln>
        </p:spPr>
      </p:pic>
      <p:pic>
        <p:nvPicPr>
          <p:cNvPr id="47" name="出自【趣你的PPT】(微信:qunideppt)：最优质的PPT资源库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00" t="473" r="10435" b="332"/>
          <a:stretch>
            <a:fillRect/>
          </a:stretch>
        </p:blipFill>
        <p:spPr>
          <a:xfrm>
            <a:off x="4947000" y="1762951"/>
            <a:ext cx="2277760" cy="2277683"/>
          </a:xfrm>
          <a:custGeom>
            <a:avLst/>
            <a:gdLst>
              <a:gd name="connsiteX0" fmla="*/ 1148839 w 2277760"/>
              <a:gd name="connsiteY0" fmla="*/ 0 h 2277683"/>
              <a:gd name="connsiteX1" fmla="*/ 2277760 w 2277760"/>
              <a:gd name="connsiteY1" fmla="*/ 1135408 h 2277683"/>
              <a:gd name="connsiteX2" fmla="*/ 1128920 w 2277760"/>
              <a:gd name="connsiteY2" fmla="*/ 2277683 h 2277683"/>
              <a:gd name="connsiteX3" fmla="*/ 0 w 2277760"/>
              <a:gd name="connsiteY3" fmla="*/ 1142275 h 2277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77760" h="2277683">
                <a:moveTo>
                  <a:pt x="1148839" y="0"/>
                </a:moveTo>
                <a:lnTo>
                  <a:pt x="2277760" y="1135408"/>
                </a:lnTo>
                <a:lnTo>
                  <a:pt x="1128920" y="2277683"/>
                </a:lnTo>
                <a:lnTo>
                  <a:pt x="0" y="1142275"/>
                </a:lnTo>
                <a:close/>
              </a:path>
            </a:pathLst>
          </a:custGeom>
          <a:ln w="19050">
            <a:solidFill>
              <a:srgbClr val="FFC000"/>
            </a:solidFill>
          </a:ln>
        </p:spPr>
      </p:pic>
      <p:pic>
        <p:nvPicPr>
          <p:cNvPr id="43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77" t="9075" r="36929" b="3579"/>
          <a:stretch/>
        </p:blipFill>
        <p:spPr>
          <a:xfrm>
            <a:off x="6122355" y="2937045"/>
            <a:ext cx="2277760" cy="2277683"/>
          </a:xfrm>
          <a:custGeom>
            <a:avLst/>
            <a:gdLst>
              <a:gd name="connsiteX0" fmla="*/ 1148839 w 2277760"/>
              <a:gd name="connsiteY0" fmla="*/ 0 h 2277683"/>
              <a:gd name="connsiteX1" fmla="*/ 2277760 w 2277760"/>
              <a:gd name="connsiteY1" fmla="*/ 1135408 h 2277683"/>
              <a:gd name="connsiteX2" fmla="*/ 1128920 w 2277760"/>
              <a:gd name="connsiteY2" fmla="*/ 2277683 h 2277683"/>
              <a:gd name="connsiteX3" fmla="*/ 0 w 2277760"/>
              <a:gd name="connsiteY3" fmla="*/ 1142275 h 2277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77760" h="2277683">
                <a:moveTo>
                  <a:pt x="1148839" y="0"/>
                </a:moveTo>
                <a:lnTo>
                  <a:pt x="2277760" y="1135408"/>
                </a:lnTo>
                <a:lnTo>
                  <a:pt x="1128920" y="2277683"/>
                </a:lnTo>
                <a:lnTo>
                  <a:pt x="0" y="1142275"/>
                </a:lnTo>
                <a:close/>
              </a:path>
            </a:pathLst>
          </a:custGeom>
          <a:ln w="19050">
            <a:solidFill>
              <a:srgbClr val="FFC000"/>
            </a:solidFill>
          </a:ln>
        </p:spPr>
      </p:pic>
      <p:pic>
        <p:nvPicPr>
          <p:cNvPr id="42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15" t="6386" r="18702"/>
          <a:stretch/>
        </p:blipFill>
        <p:spPr>
          <a:xfrm>
            <a:off x="3756696" y="2941181"/>
            <a:ext cx="2277760" cy="2266156"/>
          </a:xfrm>
          <a:custGeom>
            <a:avLst/>
            <a:gdLst>
              <a:gd name="connsiteX0" fmla="*/ 1148839 w 2277760"/>
              <a:gd name="connsiteY0" fmla="*/ 0 h 2266156"/>
              <a:gd name="connsiteX1" fmla="*/ 2277760 w 2277760"/>
              <a:gd name="connsiteY1" fmla="*/ 1135408 h 2266156"/>
              <a:gd name="connsiteX2" fmla="*/ 1140513 w 2277760"/>
              <a:gd name="connsiteY2" fmla="*/ 2266156 h 2266156"/>
              <a:gd name="connsiteX3" fmla="*/ 1117459 w 2277760"/>
              <a:gd name="connsiteY3" fmla="*/ 2266156 h 2266156"/>
              <a:gd name="connsiteX4" fmla="*/ 0 w 2277760"/>
              <a:gd name="connsiteY4" fmla="*/ 1142275 h 2266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77760" h="2266156">
                <a:moveTo>
                  <a:pt x="1148839" y="0"/>
                </a:moveTo>
                <a:lnTo>
                  <a:pt x="2277760" y="1135408"/>
                </a:lnTo>
                <a:lnTo>
                  <a:pt x="1140513" y="2266156"/>
                </a:lnTo>
                <a:lnTo>
                  <a:pt x="1117459" y="2266156"/>
                </a:lnTo>
                <a:lnTo>
                  <a:pt x="0" y="1142275"/>
                </a:lnTo>
                <a:close/>
              </a:path>
            </a:pathLst>
          </a:custGeom>
          <a:ln w="19050">
            <a:solidFill>
              <a:srgbClr val="FFC000"/>
            </a:solidFill>
          </a:ln>
        </p:spPr>
      </p:pic>
      <p:pic>
        <p:nvPicPr>
          <p:cNvPr id="39" name="出自【趣你的PPT】(微信:qunideppt)：最优质的PPT资源库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66" t="548" r="23996" b="187"/>
          <a:stretch>
            <a:fillRect/>
          </a:stretch>
        </p:blipFill>
        <p:spPr>
          <a:xfrm>
            <a:off x="1402573" y="2941180"/>
            <a:ext cx="2277760" cy="2277683"/>
          </a:xfrm>
          <a:custGeom>
            <a:avLst/>
            <a:gdLst>
              <a:gd name="connsiteX0" fmla="*/ 1148839 w 2277760"/>
              <a:gd name="connsiteY0" fmla="*/ 0 h 2277683"/>
              <a:gd name="connsiteX1" fmla="*/ 2277760 w 2277760"/>
              <a:gd name="connsiteY1" fmla="*/ 1135408 h 2277683"/>
              <a:gd name="connsiteX2" fmla="*/ 1128920 w 2277760"/>
              <a:gd name="connsiteY2" fmla="*/ 2277683 h 2277683"/>
              <a:gd name="connsiteX3" fmla="*/ 0 w 2277760"/>
              <a:gd name="connsiteY3" fmla="*/ 1142275 h 2277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77760" h="2277683">
                <a:moveTo>
                  <a:pt x="1148839" y="0"/>
                </a:moveTo>
                <a:lnTo>
                  <a:pt x="2277760" y="1135408"/>
                </a:lnTo>
                <a:lnTo>
                  <a:pt x="1128920" y="2277683"/>
                </a:lnTo>
                <a:lnTo>
                  <a:pt x="0" y="1142275"/>
                </a:lnTo>
                <a:close/>
              </a:path>
            </a:pathLst>
          </a:custGeom>
          <a:ln w="19050">
            <a:solidFill>
              <a:srgbClr val="FFC000"/>
            </a:solidFill>
          </a:ln>
        </p:spPr>
      </p:pic>
      <p:pic>
        <p:nvPicPr>
          <p:cNvPr id="41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36" t="19271" r="16031" b="1868"/>
          <a:stretch/>
        </p:blipFill>
        <p:spPr>
          <a:xfrm>
            <a:off x="8488014" y="2937045"/>
            <a:ext cx="2277760" cy="2277683"/>
          </a:xfrm>
          <a:custGeom>
            <a:avLst/>
            <a:gdLst>
              <a:gd name="connsiteX0" fmla="*/ 1148839 w 2277760"/>
              <a:gd name="connsiteY0" fmla="*/ 0 h 2277683"/>
              <a:gd name="connsiteX1" fmla="*/ 2277760 w 2277760"/>
              <a:gd name="connsiteY1" fmla="*/ 1135408 h 2277683"/>
              <a:gd name="connsiteX2" fmla="*/ 1128920 w 2277760"/>
              <a:gd name="connsiteY2" fmla="*/ 2277683 h 2277683"/>
              <a:gd name="connsiteX3" fmla="*/ 0 w 2277760"/>
              <a:gd name="connsiteY3" fmla="*/ 1142275 h 2277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77760" h="2277683">
                <a:moveTo>
                  <a:pt x="1148839" y="0"/>
                </a:moveTo>
                <a:lnTo>
                  <a:pt x="2277760" y="1135408"/>
                </a:lnTo>
                <a:lnTo>
                  <a:pt x="1128920" y="2277683"/>
                </a:lnTo>
                <a:lnTo>
                  <a:pt x="0" y="1142275"/>
                </a:lnTo>
                <a:close/>
              </a:path>
            </a:pathLst>
          </a:custGeom>
          <a:ln w="19050">
            <a:solidFill>
              <a:srgbClr val="FFC000"/>
            </a:solidFill>
          </a:ln>
        </p:spPr>
      </p:pic>
      <p:grpSp>
        <p:nvGrpSpPr>
          <p:cNvPr id="30" name="Group 29出自【趣你的PPT】(微信:qunideppt)：最优质的PPT资源库"/>
          <p:cNvGrpSpPr/>
          <p:nvPr/>
        </p:nvGrpSpPr>
        <p:grpSpPr>
          <a:xfrm>
            <a:off x="292512" y="271343"/>
            <a:ext cx="3264318" cy="306802"/>
            <a:chOff x="292512" y="271343"/>
            <a:chExt cx="3264318" cy="306802"/>
          </a:xfrm>
        </p:grpSpPr>
        <p:sp>
          <p:nvSpPr>
            <p:cNvPr id="31" name="出自【趣你的PPT】(微信:qunideppt)：最优质的PPT资源库"/>
            <p:cNvSpPr/>
            <p:nvPr/>
          </p:nvSpPr>
          <p:spPr>
            <a:xfrm rot="2652504">
              <a:off x="703257" y="279513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出自【趣你的PPT】(微信:qunideppt)：最优质的PPT资源库"/>
            <p:cNvSpPr/>
            <p:nvPr/>
          </p:nvSpPr>
          <p:spPr>
            <a:xfrm rot="2652504">
              <a:off x="292512" y="279511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出自【趣你的PPT】(微信:qunideppt)：最优质的PPT资源库"/>
            <p:cNvSpPr/>
            <p:nvPr/>
          </p:nvSpPr>
          <p:spPr>
            <a:xfrm rot="2652504">
              <a:off x="535424" y="313621"/>
              <a:ext cx="222253" cy="222253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出自【趣你的PPT】(微信:qunideppt)：最优质的PPT资源库"/>
            <p:cNvSpPr txBox="1">
              <a:spLocks/>
            </p:cNvSpPr>
            <p:nvPr/>
          </p:nvSpPr>
          <p:spPr>
            <a:xfrm>
              <a:off x="1125441" y="271343"/>
              <a:ext cx="2431389" cy="30680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/>
              <a:r>
                <a:rPr lang="zh-CN" altLang="en-US" sz="2000" b="1" dirty="0">
                  <a:solidFill>
                    <a:srgbClr val="40404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输入您的标题</a:t>
              </a:r>
              <a:endParaRPr lang="en-US" altLang="zh-CN" sz="2400" dirty="0">
                <a:solidFill>
                  <a:srgbClr val="404040"/>
                </a:solidFill>
                <a:latin typeface="Bebas Neue" panose="020B0606020202050201" pitchFamily="34" charset="0"/>
              </a:endParaRPr>
            </a:p>
          </p:txBody>
        </p:sp>
      </p:grpSp>
      <p:sp>
        <p:nvSpPr>
          <p:cNvPr id="5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016104" y="1348351"/>
            <a:ext cx="145624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5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357758" y="1348351"/>
            <a:ext cx="145624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5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723416" y="1348351"/>
            <a:ext cx="145624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5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898772" y="5310751"/>
            <a:ext cx="145624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5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533113" y="5310751"/>
            <a:ext cx="145624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5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167454" y="5310751"/>
            <a:ext cx="145624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5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813331" y="5310751"/>
            <a:ext cx="145624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</p:spTree>
    <p:extLst>
      <p:ext uri="{BB962C8B-B14F-4D97-AF65-F5344CB8AC3E}">
        <p14:creationId xmlns:p14="http://schemas.microsoft.com/office/powerpoint/2010/main" val="4168175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出自【趣你的PPT】(微信:qunideppt)：最优质的PPT资源库"/>
          <p:cNvSpPr>
            <a:spLocks/>
          </p:cNvSpPr>
          <p:nvPr/>
        </p:nvSpPr>
        <p:spPr bwMode="auto">
          <a:xfrm>
            <a:off x="4068858" y="2797840"/>
            <a:ext cx="668782" cy="776193"/>
          </a:xfrm>
          <a:custGeom>
            <a:avLst/>
            <a:gdLst>
              <a:gd name="T0" fmla="*/ 0 w 247"/>
              <a:gd name="T1" fmla="*/ 122 h 286"/>
              <a:gd name="T2" fmla="*/ 28 w 247"/>
              <a:gd name="T3" fmla="*/ 239 h 286"/>
              <a:gd name="T4" fmla="*/ 247 w 247"/>
              <a:gd name="T5" fmla="*/ 20 h 286"/>
              <a:gd name="T6" fmla="*/ 6 w 247"/>
              <a:gd name="T7" fmla="*/ 76 h 286"/>
              <a:gd name="T8" fmla="*/ 0 w 247"/>
              <a:gd name="T9" fmla="*/ 122 h 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47" h="286">
                <a:moveTo>
                  <a:pt x="0" y="122"/>
                </a:moveTo>
                <a:cubicBezTo>
                  <a:pt x="0" y="122"/>
                  <a:pt x="6" y="192"/>
                  <a:pt x="28" y="239"/>
                </a:cubicBezTo>
                <a:cubicBezTo>
                  <a:pt x="50" y="286"/>
                  <a:pt x="247" y="20"/>
                  <a:pt x="247" y="20"/>
                </a:cubicBezTo>
                <a:cubicBezTo>
                  <a:pt x="247" y="20"/>
                  <a:pt x="37" y="0"/>
                  <a:pt x="6" y="76"/>
                </a:cubicBezTo>
                <a:cubicBezTo>
                  <a:pt x="0" y="122"/>
                  <a:pt x="0" y="122"/>
                  <a:pt x="0" y="122"/>
                </a:cubicBezTo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10" name="出自【趣你的PPT】(微信:qunideppt)：最优质的PPT资源库"/>
          <p:cNvSpPr>
            <a:spLocks/>
          </p:cNvSpPr>
          <p:nvPr/>
        </p:nvSpPr>
        <p:spPr bwMode="auto">
          <a:xfrm>
            <a:off x="4947331" y="5235854"/>
            <a:ext cx="774166" cy="672835"/>
          </a:xfrm>
          <a:custGeom>
            <a:avLst/>
            <a:gdLst>
              <a:gd name="T0" fmla="*/ 122 w 286"/>
              <a:gd name="T1" fmla="*/ 248 h 248"/>
              <a:gd name="T2" fmla="*/ 239 w 286"/>
              <a:gd name="T3" fmla="*/ 219 h 248"/>
              <a:gd name="T4" fmla="*/ 20 w 286"/>
              <a:gd name="T5" fmla="*/ 0 h 248"/>
              <a:gd name="T6" fmla="*/ 76 w 286"/>
              <a:gd name="T7" fmla="*/ 241 h 248"/>
              <a:gd name="T8" fmla="*/ 122 w 286"/>
              <a:gd name="T9" fmla="*/ 248 h 2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6" h="248">
                <a:moveTo>
                  <a:pt x="122" y="248"/>
                </a:moveTo>
                <a:cubicBezTo>
                  <a:pt x="122" y="248"/>
                  <a:pt x="192" y="241"/>
                  <a:pt x="239" y="219"/>
                </a:cubicBezTo>
                <a:cubicBezTo>
                  <a:pt x="286" y="197"/>
                  <a:pt x="20" y="0"/>
                  <a:pt x="20" y="0"/>
                </a:cubicBezTo>
                <a:cubicBezTo>
                  <a:pt x="20" y="0"/>
                  <a:pt x="0" y="210"/>
                  <a:pt x="76" y="241"/>
                </a:cubicBezTo>
                <a:cubicBezTo>
                  <a:pt x="122" y="248"/>
                  <a:pt x="122" y="248"/>
                  <a:pt x="122" y="248"/>
                </a:cubicBezTo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11" name="出自【趣你的PPT】(微信:qunideppt)：最优质的PPT资源库"/>
          <p:cNvSpPr>
            <a:spLocks/>
          </p:cNvSpPr>
          <p:nvPr/>
        </p:nvSpPr>
        <p:spPr bwMode="auto">
          <a:xfrm>
            <a:off x="7385346" y="4263080"/>
            <a:ext cx="670809" cy="778219"/>
          </a:xfrm>
          <a:custGeom>
            <a:avLst/>
            <a:gdLst>
              <a:gd name="T0" fmla="*/ 248 w 248"/>
              <a:gd name="T1" fmla="*/ 164 h 287"/>
              <a:gd name="T2" fmla="*/ 219 w 248"/>
              <a:gd name="T3" fmla="*/ 48 h 287"/>
              <a:gd name="T4" fmla="*/ 0 w 248"/>
              <a:gd name="T5" fmla="*/ 266 h 287"/>
              <a:gd name="T6" fmla="*/ 241 w 248"/>
              <a:gd name="T7" fmla="*/ 210 h 287"/>
              <a:gd name="T8" fmla="*/ 248 w 248"/>
              <a:gd name="T9" fmla="*/ 164 h 2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48" h="287">
                <a:moveTo>
                  <a:pt x="248" y="164"/>
                </a:moveTo>
                <a:cubicBezTo>
                  <a:pt x="248" y="164"/>
                  <a:pt x="241" y="95"/>
                  <a:pt x="219" y="48"/>
                </a:cubicBezTo>
                <a:cubicBezTo>
                  <a:pt x="197" y="0"/>
                  <a:pt x="0" y="266"/>
                  <a:pt x="0" y="266"/>
                </a:cubicBezTo>
                <a:cubicBezTo>
                  <a:pt x="0" y="266"/>
                  <a:pt x="210" y="287"/>
                  <a:pt x="241" y="210"/>
                </a:cubicBezTo>
                <a:cubicBezTo>
                  <a:pt x="248" y="164"/>
                  <a:pt x="248" y="164"/>
                  <a:pt x="248" y="164"/>
                </a:cubicBezTo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12" name="出自【趣你的PPT】(微信:qunideppt)：最优质的PPT资源库"/>
          <p:cNvSpPr>
            <a:spLocks/>
          </p:cNvSpPr>
          <p:nvPr/>
        </p:nvSpPr>
        <p:spPr bwMode="auto">
          <a:xfrm>
            <a:off x="6414598" y="1932477"/>
            <a:ext cx="774166" cy="668782"/>
          </a:xfrm>
          <a:custGeom>
            <a:avLst/>
            <a:gdLst>
              <a:gd name="T0" fmla="*/ 163 w 286"/>
              <a:gd name="T1" fmla="*/ 0 h 247"/>
              <a:gd name="T2" fmla="*/ 47 w 286"/>
              <a:gd name="T3" fmla="*/ 28 h 247"/>
              <a:gd name="T4" fmla="*/ 266 w 286"/>
              <a:gd name="T5" fmla="*/ 247 h 247"/>
              <a:gd name="T6" fmla="*/ 209 w 286"/>
              <a:gd name="T7" fmla="*/ 6 h 247"/>
              <a:gd name="T8" fmla="*/ 163 w 286"/>
              <a:gd name="T9" fmla="*/ 0 h 2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6" h="247">
                <a:moveTo>
                  <a:pt x="163" y="0"/>
                </a:moveTo>
                <a:cubicBezTo>
                  <a:pt x="163" y="0"/>
                  <a:pt x="94" y="6"/>
                  <a:pt x="47" y="28"/>
                </a:cubicBezTo>
                <a:cubicBezTo>
                  <a:pt x="0" y="50"/>
                  <a:pt x="266" y="247"/>
                  <a:pt x="266" y="247"/>
                </a:cubicBezTo>
                <a:cubicBezTo>
                  <a:pt x="266" y="247"/>
                  <a:pt x="286" y="37"/>
                  <a:pt x="209" y="6"/>
                </a:cubicBezTo>
                <a:cubicBezTo>
                  <a:pt x="163" y="0"/>
                  <a:pt x="163" y="0"/>
                  <a:pt x="163" y="0"/>
                </a:cubicBezTo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19" name="出自【趣你的PPT】(微信:qunideppt)：最优质的PPT资源库"/>
          <p:cNvSpPr/>
          <p:nvPr/>
        </p:nvSpPr>
        <p:spPr bwMode="auto">
          <a:xfrm rot="2694933">
            <a:off x="4315022" y="2178290"/>
            <a:ext cx="3506038" cy="3506038"/>
          </a:xfrm>
          <a:prstGeom prst="roundRect">
            <a:avLst>
              <a:gd name="adj" fmla="val 1869"/>
            </a:avLst>
          </a:prstGeom>
          <a:solidFill>
            <a:schemeClr val="bg1">
              <a:lumMod val="7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240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97" name="出自【趣你的PPT】(微信:qunideppt)：最优质的PPT资源库"/>
          <p:cNvSpPr>
            <a:spLocks noChangeAspect="1" noEditPoints="1"/>
          </p:cNvSpPr>
          <p:nvPr/>
        </p:nvSpPr>
        <p:spPr bwMode="auto">
          <a:xfrm>
            <a:off x="5512748" y="3376016"/>
            <a:ext cx="1110586" cy="1110586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27" y="8"/>
              </a:cxn>
              <a:cxn ang="0">
                <a:pos x="8" y="27"/>
              </a:cxn>
              <a:cxn ang="0">
                <a:pos x="27" y="47"/>
              </a:cxn>
              <a:cxn ang="0">
                <a:pos x="47" y="27"/>
              </a:cxn>
              <a:cxn ang="0">
                <a:pos x="27" y="8"/>
              </a:cxn>
              <a:cxn ang="0">
                <a:pos x="32" y="31"/>
              </a:cxn>
              <a:cxn ang="0">
                <a:pos x="31" y="32"/>
              </a:cxn>
              <a:cxn ang="0">
                <a:pos x="19" y="32"/>
              </a:cxn>
              <a:cxn ang="0">
                <a:pos x="18" y="31"/>
              </a:cxn>
              <a:cxn ang="0">
                <a:pos x="18" y="28"/>
              </a:cxn>
              <a:cxn ang="0">
                <a:pos x="19" y="27"/>
              </a:cxn>
              <a:cxn ang="0">
                <a:pos x="27" y="27"/>
              </a:cxn>
              <a:cxn ang="0">
                <a:pos x="27" y="15"/>
              </a:cxn>
              <a:cxn ang="0">
                <a:pos x="28" y="14"/>
              </a:cxn>
              <a:cxn ang="0">
                <a:pos x="31" y="14"/>
              </a:cxn>
              <a:cxn ang="0">
                <a:pos x="32" y="15"/>
              </a:cxn>
              <a:cxn ang="0">
                <a:pos x="32" y="31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27" y="8"/>
                </a:moveTo>
                <a:cubicBezTo>
                  <a:pt x="16" y="8"/>
                  <a:pt x="8" y="17"/>
                  <a:pt x="8" y="27"/>
                </a:cubicBezTo>
                <a:cubicBezTo>
                  <a:pt x="8" y="38"/>
                  <a:pt x="16" y="47"/>
                  <a:pt x="27" y="47"/>
                </a:cubicBezTo>
                <a:cubicBezTo>
                  <a:pt x="38" y="47"/>
                  <a:pt x="47" y="38"/>
                  <a:pt x="47" y="27"/>
                </a:cubicBezTo>
                <a:cubicBezTo>
                  <a:pt x="47" y="17"/>
                  <a:pt x="38" y="8"/>
                  <a:pt x="27" y="8"/>
                </a:cubicBezTo>
                <a:close/>
                <a:moveTo>
                  <a:pt x="32" y="31"/>
                </a:moveTo>
                <a:cubicBezTo>
                  <a:pt x="32" y="31"/>
                  <a:pt x="31" y="32"/>
                  <a:pt x="31" y="32"/>
                </a:cubicBezTo>
                <a:cubicBezTo>
                  <a:pt x="19" y="32"/>
                  <a:pt x="19" y="32"/>
                  <a:pt x="19" y="32"/>
                </a:cubicBezTo>
                <a:cubicBezTo>
                  <a:pt x="19" y="32"/>
                  <a:pt x="18" y="31"/>
                  <a:pt x="18" y="31"/>
                </a:cubicBezTo>
                <a:cubicBezTo>
                  <a:pt x="18" y="28"/>
                  <a:pt x="18" y="28"/>
                  <a:pt x="18" y="28"/>
                </a:cubicBezTo>
                <a:cubicBezTo>
                  <a:pt x="18" y="28"/>
                  <a:pt x="19" y="27"/>
                  <a:pt x="19" y="27"/>
                </a:cubicBezTo>
                <a:cubicBezTo>
                  <a:pt x="27" y="27"/>
                  <a:pt x="27" y="27"/>
                  <a:pt x="27" y="27"/>
                </a:cubicBezTo>
                <a:cubicBezTo>
                  <a:pt x="27" y="15"/>
                  <a:pt x="27" y="15"/>
                  <a:pt x="27" y="15"/>
                </a:cubicBezTo>
                <a:cubicBezTo>
                  <a:pt x="27" y="14"/>
                  <a:pt x="28" y="14"/>
                  <a:pt x="28" y="14"/>
                </a:cubicBezTo>
                <a:cubicBezTo>
                  <a:pt x="31" y="14"/>
                  <a:pt x="31" y="14"/>
                  <a:pt x="31" y="14"/>
                </a:cubicBezTo>
                <a:cubicBezTo>
                  <a:pt x="31" y="14"/>
                  <a:pt x="32" y="14"/>
                  <a:pt x="32" y="15"/>
                </a:cubicBezTo>
                <a:lnTo>
                  <a:pt x="32" y="31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14" name="出自【趣你的PPT】(微信:qunideppt)：最优质的PPT资源库"/>
          <p:cNvSpPr>
            <a:spLocks/>
          </p:cNvSpPr>
          <p:nvPr/>
        </p:nvSpPr>
        <p:spPr bwMode="auto">
          <a:xfrm>
            <a:off x="4047515" y="1636594"/>
            <a:ext cx="2608251" cy="1521986"/>
          </a:xfrm>
          <a:custGeom>
            <a:avLst/>
            <a:gdLst>
              <a:gd name="T0" fmla="*/ 12 w 963"/>
              <a:gd name="T1" fmla="*/ 551 h 562"/>
              <a:gd name="T2" fmla="*/ 28 w 963"/>
              <a:gd name="T3" fmla="*/ 499 h 562"/>
              <a:gd name="T4" fmla="*/ 113 w 963"/>
              <a:gd name="T5" fmla="*/ 465 h 562"/>
              <a:gd name="T6" fmla="*/ 674 w 963"/>
              <a:gd name="T7" fmla="*/ 465 h 562"/>
              <a:gd name="T8" fmla="*/ 674 w 963"/>
              <a:gd name="T9" fmla="*/ 562 h 562"/>
              <a:gd name="T10" fmla="*/ 963 w 963"/>
              <a:gd name="T11" fmla="*/ 273 h 562"/>
              <a:gd name="T12" fmla="*/ 691 w 963"/>
              <a:gd name="T13" fmla="*/ 0 h 562"/>
              <a:gd name="T14" fmla="*/ 691 w 963"/>
              <a:gd name="T15" fmla="*/ 95 h 562"/>
              <a:gd name="T16" fmla="*/ 434 w 963"/>
              <a:gd name="T17" fmla="*/ 95 h 562"/>
              <a:gd name="T18" fmla="*/ 390 w 963"/>
              <a:gd name="T19" fmla="*/ 116 h 562"/>
              <a:gd name="T20" fmla="*/ 23 w 963"/>
              <a:gd name="T21" fmla="*/ 482 h 562"/>
              <a:gd name="T22" fmla="*/ 12 w 963"/>
              <a:gd name="T23" fmla="*/ 551 h 5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963" h="562">
                <a:moveTo>
                  <a:pt x="12" y="551"/>
                </a:moveTo>
                <a:cubicBezTo>
                  <a:pt x="12" y="551"/>
                  <a:pt x="8" y="520"/>
                  <a:pt x="28" y="499"/>
                </a:cubicBezTo>
                <a:cubicBezTo>
                  <a:pt x="49" y="479"/>
                  <a:pt x="81" y="466"/>
                  <a:pt x="113" y="465"/>
                </a:cubicBezTo>
                <a:cubicBezTo>
                  <a:pt x="146" y="465"/>
                  <a:pt x="674" y="465"/>
                  <a:pt x="674" y="465"/>
                </a:cubicBezTo>
                <a:cubicBezTo>
                  <a:pt x="674" y="562"/>
                  <a:pt x="674" y="562"/>
                  <a:pt x="674" y="562"/>
                </a:cubicBezTo>
                <a:cubicBezTo>
                  <a:pt x="963" y="273"/>
                  <a:pt x="963" y="273"/>
                  <a:pt x="963" y="273"/>
                </a:cubicBezTo>
                <a:cubicBezTo>
                  <a:pt x="691" y="0"/>
                  <a:pt x="691" y="0"/>
                  <a:pt x="691" y="0"/>
                </a:cubicBezTo>
                <a:cubicBezTo>
                  <a:pt x="691" y="95"/>
                  <a:pt x="691" y="95"/>
                  <a:pt x="691" y="95"/>
                </a:cubicBezTo>
                <a:cubicBezTo>
                  <a:pt x="434" y="95"/>
                  <a:pt x="434" y="95"/>
                  <a:pt x="434" y="95"/>
                </a:cubicBezTo>
                <a:cubicBezTo>
                  <a:pt x="434" y="95"/>
                  <a:pt x="412" y="93"/>
                  <a:pt x="390" y="116"/>
                </a:cubicBezTo>
                <a:cubicBezTo>
                  <a:pt x="368" y="138"/>
                  <a:pt x="23" y="482"/>
                  <a:pt x="23" y="482"/>
                </a:cubicBezTo>
                <a:cubicBezTo>
                  <a:pt x="23" y="482"/>
                  <a:pt x="0" y="504"/>
                  <a:pt x="12" y="551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15" name="出自【趣你的PPT】(微信:qunideppt)：最优质的PPT资源库"/>
          <p:cNvSpPr>
            <a:spLocks/>
          </p:cNvSpPr>
          <p:nvPr/>
        </p:nvSpPr>
        <p:spPr bwMode="auto">
          <a:xfrm>
            <a:off x="3784056" y="3332868"/>
            <a:ext cx="1521986" cy="2608251"/>
          </a:xfrm>
          <a:custGeom>
            <a:avLst/>
            <a:gdLst>
              <a:gd name="T0" fmla="*/ 551 w 562"/>
              <a:gd name="T1" fmla="*/ 951 h 963"/>
              <a:gd name="T2" fmla="*/ 500 w 562"/>
              <a:gd name="T3" fmla="*/ 934 h 963"/>
              <a:gd name="T4" fmla="*/ 466 w 562"/>
              <a:gd name="T5" fmla="*/ 849 h 963"/>
              <a:gd name="T6" fmla="*/ 466 w 562"/>
              <a:gd name="T7" fmla="*/ 289 h 963"/>
              <a:gd name="T8" fmla="*/ 562 w 562"/>
              <a:gd name="T9" fmla="*/ 289 h 963"/>
              <a:gd name="T10" fmla="*/ 273 w 562"/>
              <a:gd name="T11" fmla="*/ 0 h 963"/>
              <a:gd name="T12" fmla="*/ 0 w 562"/>
              <a:gd name="T13" fmla="*/ 272 h 963"/>
              <a:gd name="T14" fmla="*/ 95 w 562"/>
              <a:gd name="T15" fmla="*/ 272 h 963"/>
              <a:gd name="T16" fmla="*/ 95 w 562"/>
              <a:gd name="T17" fmla="*/ 528 h 963"/>
              <a:gd name="T18" fmla="*/ 116 w 562"/>
              <a:gd name="T19" fmla="*/ 573 h 963"/>
              <a:gd name="T20" fmla="*/ 482 w 562"/>
              <a:gd name="T21" fmla="*/ 939 h 963"/>
              <a:gd name="T22" fmla="*/ 551 w 562"/>
              <a:gd name="T23" fmla="*/ 951 h 9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562" h="963">
                <a:moveTo>
                  <a:pt x="551" y="951"/>
                </a:moveTo>
                <a:cubicBezTo>
                  <a:pt x="551" y="951"/>
                  <a:pt x="520" y="955"/>
                  <a:pt x="500" y="934"/>
                </a:cubicBezTo>
                <a:cubicBezTo>
                  <a:pt x="479" y="914"/>
                  <a:pt x="466" y="881"/>
                  <a:pt x="466" y="849"/>
                </a:cubicBezTo>
                <a:cubicBezTo>
                  <a:pt x="465" y="817"/>
                  <a:pt x="466" y="289"/>
                  <a:pt x="466" y="289"/>
                </a:cubicBezTo>
                <a:cubicBezTo>
                  <a:pt x="562" y="289"/>
                  <a:pt x="562" y="289"/>
                  <a:pt x="562" y="289"/>
                </a:cubicBezTo>
                <a:cubicBezTo>
                  <a:pt x="273" y="0"/>
                  <a:pt x="273" y="0"/>
                  <a:pt x="273" y="0"/>
                </a:cubicBezTo>
                <a:cubicBezTo>
                  <a:pt x="0" y="272"/>
                  <a:pt x="0" y="272"/>
                  <a:pt x="0" y="272"/>
                </a:cubicBezTo>
                <a:cubicBezTo>
                  <a:pt x="95" y="272"/>
                  <a:pt x="95" y="272"/>
                  <a:pt x="95" y="272"/>
                </a:cubicBezTo>
                <a:cubicBezTo>
                  <a:pt x="95" y="528"/>
                  <a:pt x="95" y="528"/>
                  <a:pt x="95" y="528"/>
                </a:cubicBezTo>
                <a:cubicBezTo>
                  <a:pt x="95" y="528"/>
                  <a:pt x="93" y="551"/>
                  <a:pt x="116" y="573"/>
                </a:cubicBezTo>
                <a:cubicBezTo>
                  <a:pt x="138" y="595"/>
                  <a:pt x="482" y="939"/>
                  <a:pt x="482" y="939"/>
                </a:cubicBezTo>
                <a:cubicBezTo>
                  <a:pt x="482" y="939"/>
                  <a:pt x="504" y="963"/>
                  <a:pt x="551" y="951"/>
                </a:cubicBezTo>
                <a:close/>
              </a:path>
            </a:pathLst>
          </a:custGeom>
          <a:solidFill>
            <a:srgbClr val="404040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16" name="出自【趣你的PPT】(微信:qunideppt)：最优质的PPT资源库"/>
          <p:cNvSpPr>
            <a:spLocks/>
          </p:cNvSpPr>
          <p:nvPr/>
        </p:nvSpPr>
        <p:spPr bwMode="auto">
          <a:xfrm>
            <a:off x="5480330" y="4680564"/>
            <a:ext cx="2608251" cy="1519959"/>
          </a:xfrm>
          <a:custGeom>
            <a:avLst/>
            <a:gdLst>
              <a:gd name="T0" fmla="*/ 951 w 963"/>
              <a:gd name="T1" fmla="*/ 10 h 561"/>
              <a:gd name="T2" fmla="*/ 934 w 963"/>
              <a:gd name="T3" fmla="*/ 62 h 561"/>
              <a:gd name="T4" fmla="*/ 849 w 963"/>
              <a:gd name="T5" fmla="*/ 96 h 561"/>
              <a:gd name="T6" fmla="*/ 289 w 963"/>
              <a:gd name="T7" fmla="*/ 96 h 561"/>
              <a:gd name="T8" fmla="*/ 289 w 963"/>
              <a:gd name="T9" fmla="*/ 0 h 561"/>
              <a:gd name="T10" fmla="*/ 0 w 963"/>
              <a:gd name="T11" fmla="*/ 289 h 561"/>
              <a:gd name="T12" fmla="*/ 272 w 963"/>
              <a:gd name="T13" fmla="*/ 561 h 561"/>
              <a:gd name="T14" fmla="*/ 272 w 963"/>
              <a:gd name="T15" fmla="*/ 466 h 561"/>
              <a:gd name="T16" fmla="*/ 528 w 963"/>
              <a:gd name="T17" fmla="*/ 466 h 561"/>
              <a:gd name="T18" fmla="*/ 573 w 963"/>
              <a:gd name="T19" fmla="*/ 446 h 561"/>
              <a:gd name="T20" fmla="*/ 939 w 963"/>
              <a:gd name="T21" fmla="*/ 80 h 561"/>
              <a:gd name="T22" fmla="*/ 951 w 963"/>
              <a:gd name="T23" fmla="*/ 10 h 5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963" h="561">
                <a:moveTo>
                  <a:pt x="951" y="10"/>
                </a:moveTo>
                <a:cubicBezTo>
                  <a:pt x="951" y="10"/>
                  <a:pt x="955" y="42"/>
                  <a:pt x="934" y="62"/>
                </a:cubicBezTo>
                <a:cubicBezTo>
                  <a:pt x="914" y="82"/>
                  <a:pt x="882" y="95"/>
                  <a:pt x="849" y="96"/>
                </a:cubicBezTo>
                <a:cubicBezTo>
                  <a:pt x="817" y="97"/>
                  <a:pt x="289" y="96"/>
                  <a:pt x="289" y="96"/>
                </a:cubicBezTo>
                <a:cubicBezTo>
                  <a:pt x="289" y="0"/>
                  <a:pt x="289" y="0"/>
                  <a:pt x="289" y="0"/>
                </a:cubicBezTo>
                <a:cubicBezTo>
                  <a:pt x="0" y="289"/>
                  <a:pt x="0" y="289"/>
                  <a:pt x="0" y="289"/>
                </a:cubicBezTo>
                <a:cubicBezTo>
                  <a:pt x="272" y="561"/>
                  <a:pt x="272" y="561"/>
                  <a:pt x="272" y="561"/>
                </a:cubicBezTo>
                <a:cubicBezTo>
                  <a:pt x="272" y="466"/>
                  <a:pt x="272" y="466"/>
                  <a:pt x="272" y="466"/>
                </a:cubicBezTo>
                <a:cubicBezTo>
                  <a:pt x="528" y="466"/>
                  <a:pt x="528" y="466"/>
                  <a:pt x="528" y="466"/>
                </a:cubicBezTo>
                <a:cubicBezTo>
                  <a:pt x="528" y="466"/>
                  <a:pt x="551" y="468"/>
                  <a:pt x="573" y="446"/>
                </a:cubicBezTo>
                <a:cubicBezTo>
                  <a:pt x="595" y="424"/>
                  <a:pt x="939" y="80"/>
                  <a:pt x="939" y="80"/>
                </a:cubicBezTo>
                <a:cubicBezTo>
                  <a:pt x="939" y="80"/>
                  <a:pt x="963" y="57"/>
                  <a:pt x="951" y="1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17" name="出自【趣你的PPT】(微信:qunideppt)：最优质的PPT资源库"/>
          <p:cNvSpPr>
            <a:spLocks/>
          </p:cNvSpPr>
          <p:nvPr/>
        </p:nvSpPr>
        <p:spPr bwMode="auto">
          <a:xfrm>
            <a:off x="6830049" y="1900053"/>
            <a:ext cx="1517933" cy="2608251"/>
          </a:xfrm>
          <a:custGeom>
            <a:avLst/>
            <a:gdLst>
              <a:gd name="T0" fmla="*/ 10 w 561"/>
              <a:gd name="T1" fmla="*/ 12 h 963"/>
              <a:gd name="T2" fmla="*/ 62 w 561"/>
              <a:gd name="T3" fmla="*/ 28 h 963"/>
              <a:gd name="T4" fmla="*/ 96 w 561"/>
              <a:gd name="T5" fmla="*/ 113 h 963"/>
              <a:gd name="T6" fmla="*/ 96 w 561"/>
              <a:gd name="T7" fmla="*/ 674 h 963"/>
              <a:gd name="T8" fmla="*/ 0 w 561"/>
              <a:gd name="T9" fmla="*/ 674 h 963"/>
              <a:gd name="T10" fmla="*/ 289 w 561"/>
              <a:gd name="T11" fmla="*/ 963 h 963"/>
              <a:gd name="T12" fmla="*/ 561 w 561"/>
              <a:gd name="T13" fmla="*/ 691 h 963"/>
              <a:gd name="T14" fmla="*/ 466 w 561"/>
              <a:gd name="T15" fmla="*/ 691 h 963"/>
              <a:gd name="T16" fmla="*/ 466 w 561"/>
              <a:gd name="T17" fmla="*/ 434 h 963"/>
              <a:gd name="T18" fmla="*/ 446 w 561"/>
              <a:gd name="T19" fmla="*/ 390 h 963"/>
              <a:gd name="T20" fmla="*/ 80 w 561"/>
              <a:gd name="T21" fmla="*/ 23 h 963"/>
              <a:gd name="T22" fmla="*/ 10 w 561"/>
              <a:gd name="T23" fmla="*/ 12 h 9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561" h="963">
                <a:moveTo>
                  <a:pt x="10" y="12"/>
                </a:moveTo>
                <a:cubicBezTo>
                  <a:pt x="10" y="12"/>
                  <a:pt x="42" y="8"/>
                  <a:pt x="62" y="28"/>
                </a:cubicBezTo>
                <a:cubicBezTo>
                  <a:pt x="82" y="49"/>
                  <a:pt x="96" y="81"/>
                  <a:pt x="96" y="113"/>
                </a:cubicBezTo>
                <a:cubicBezTo>
                  <a:pt x="97" y="146"/>
                  <a:pt x="96" y="674"/>
                  <a:pt x="96" y="674"/>
                </a:cubicBezTo>
                <a:cubicBezTo>
                  <a:pt x="0" y="674"/>
                  <a:pt x="0" y="674"/>
                  <a:pt x="0" y="674"/>
                </a:cubicBezTo>
                <a:cubicBezTo>
                  <a:pt x="289" y="963"/>
                  <a:pt x="289" y="963"/>
                  <a:pt x="289" y="963"/>
                </a:cubicBezTo>
                <a:cubicBezTo>
                  <a:pt x="561" y="691"/>
                  <a:pt x="561" y="691"/>
                  <a:pt x="561" y="691"/>
                </a:cubicBezTo>
                <a:cubicBezTo>
                  <a:pt x="466" y="691"/>
                  <a:pt x="466" y="691"/>
                  <a:pt x="466" y="691"/>
                </a:cubicBezTo>
                <a:cubicBezTo>
                  <a:pt x="466" y="434"/>
                  <a:pt x="466" y="434"/>
                  <a:pt x="466" y="434"/>
                </a:cubicBezTo>
                <a:cubicBezTo>
                  <a:pt x="466" y="434"/>
                  <a:pt x="468" y="412"/>
                  <a:pt x="446" y="390"/>
                </a:cubicBezTo>
                <a:cubicBezTo>
                  <a:pt x="424" y="367"/>
                  <a:pt x="80" y="23"/>
                  <a:pt x="80" y="23"/>
                </a:cubicBezTo>
                <a:cubicBezTo>
                  <a:pt x="80" y="23"/>
                  <a:pt x="58" y="0"/>
                  <a:pt x="10" y="12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65" name="出自【趣你的PPT】(微信:qunideppt)：最优质的PPT资源库"/>
          <p:cNvSpPr txBox="1"/>
          <p:nvPr/>
        </p:nvSpPr>
        <p:spPr>
          <a:xfrm>
            <a:off x="8381307" y="2314292"/>
            <a:ext cx="22004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US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6" name="出自【趣你的PPT】(微信:qunideppt)：最优质的PPT资源库"/>
          <p:cNvSpPr txBox="1"/>
          <p:nvPr/>
        </p:nvSpPr>
        <p:spPr>
          <a:xfrm>
            <a:off x="8381307" y="1992797"/>
            <a:ext cx="2258283" cy="324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输入您的标题</a:t>
            </a:r>
            <a:endParaRPr lang="en-GB" altLang="zh-CN" sz="16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051" name="Group 2050出自【趣你的PPT】(微信:qunideppt)：最优质的PPT资源库"/>
          <p:cNvGrpSpPr/>
          <p:nvPr/>
        </p:nvGrpSpPr>
        <p:grpSpPr>
          <a:xfrm>
            <a:off x="8348878" y="1575025"/>
            <a:ext cx="699486" cy="1489103"/>
            <a:chOff x="6358643" y="1131285"/>
            <a:chExt cx="547926" cy="1166455"/>
          </a:xfrm>
        </p:grpSpPr>
        <p:cxnSp>
          <p:nvCxnSpPr>
            <p:cNvPr id="29" name="出自【趣你的PPT】(微信:qunideppt)：最优质的PPT资源库"/>
            <p:cNvCxnSpPr/>
            <p:nvPr/>
          </p:nvCxnSpPr>
          <p:spPr>
            <a:xfrm>
              <a:off x="6358643" y="1131285"/>
              <a:ext cx="0" cy="1166455"/>
            </a:xfrm>
            <a:prstGeom prst="line">
              <a:avLst/>
            </a:prstGeom>
            <a:ln w="19050"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出自【趣你的PPT】(微信:qunideppt)：最优质的PPT资源库"/>
            <p:cNvCxnSpPr/>
            <p:nvPr/>
          </p:nvCxnSpPr>
          <p:spPr>
            <a:xfrm rot="5400000">
              <a:off x="6632606" y="1146891"/>
              <a:ext cx="0" cy="547926"/>
            </a:xfrm>
            <a:prstGeom prst="line">
              <a:avLst/>
            </a:prstGeom>
            <a:ln w="19050"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48" name="出自【趣你的PPT】(微信:qunideppt)：最优质的PPT资源库"/>
          <p:cNvSpPr txBox="1"/>
          <p:nvPr/>
        </p:nvSpPr>
        <p:spPr>
          <a:xfrm>
            <a:off x="8400172" y="1492721"/>
            <a:ext cx="562975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67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02</a:t>
            </a:r>
          </a:p>
        </p:txBody>
      </p:sp>
      <p:sp>
        <p:nvSpPr>
          <p:cNvPr id="77" name="出自【趣你的PPT】(微信:qunideppt)：最优质的PPT资源库"/>
          <p:cNvSpPr txBox="1"/>
          <p:nvPr/>
        </p:nvSpPr>
        <p:spPr>
          <a:xfrm flipH="1">
            <a:off x="1455265" y="2314292"/>
            <a:ext cx="22816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/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US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8" name="出自【趣你的PPT】(微信:qunideppt)：最优质的PPT资源库"/>
          <p:cNvSpPr txBox="1"/>
          <p:nvPr/>
        </p:nvSpPr>
        <p:spPr>
          <a:xfrm flipH="1">
            <a:off x="1535433" y="1991470"/>
            <a:ext cx="2201440" cy="324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输入您的标题</a:t>
            </a:r>
            <a:endParaRPr lang="en-GB" altLang="zh-CN" sz="16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050" name="Group 2049出自【趣你的PPT】(微信:qunideppt)：最优质的PPT资源库"/>
          <p:cNvGrpSpPr/>
          <p:nvPr/>
        </p:nvGrpSpPr>
        <p:grpSpPr>
          <a:xfrm>
            <a:off x="3084562" y="1575026"/>
            <a:ext cx="699486" cy="1489103"/>
            <a:chOff x="2234962" y="1131285"/>
            <a:chExt cx="547926" cy="1166455"/>
          </a:xfrm>
        </p:grpSpPr>
        <p:cxnSp>
          <p:nvCxnSpPr>
            <p:cNvPr id="73" name="出自【趣你的PPT】(微信:qunideppt)：最优质的PPT资源库"/>
            <p:cNvCxnSpPr/>
            <p:nvPr/>
          </p:nvCxnSpPr>
          <p:spPr>
            <a:xfrm flipH="1">
              <a:off x="2782888" y="1131285"/>
              <a:ext cx="0" cy="1166455"/>
            </a:xfrm>
            <a:prstGeom prst="line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出自【趣你的PPT】(微信:qunideppt)：最优质的PPT资源库"/>
            <p:cNvCxnSpPr/>
            <p:nvPr/>
          </p:nvCxnSpPr>
          <p:spPr>
            <a:xfrm rot="16200000" flipH="1">
              <a:off x="2508925" y="1146891"/>
              <a:ext cx="0" cy="547926"/>
            </a:xfrm>
            <a:prstGeom prst="line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6" name="出自【趣你的PPT】(微信:qunideppt)：最优质的PPT资源库"/>
          <p:cNvSpPr txBox="1"/>
          <p:nvPr/>
        </p:nvSpPr>
        <p:spPr>
          <a:xfrm flipH="1">
            <a:off x="3215419" y="1482015"/>
            <a:ext cx="562975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67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01</a:t>
            </a:r>
          </a:p>
        </p:txBody>
      </p:sp>
      <p:sp>
        <p:nvSpPr>
          <p:cNvPr id="84" name="出自【趣你的PPT】(微信:qunideppt)：最优质的PPT资源库"/>
          <p:cNvSpPr txBox="1"/>
          <p:nvPr/>
        </p:nvSpPr>
        <p:spPr>
          <a:xfrm>
            <a:off x="8381307" y="5375412"/>
            <a:ext cx="22004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US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5" name="出自【趣你的PPT】(微信:qunideppt)：最优质的PPT资源库"/>
          <p:cNvSpPr txBox="1"/>
          <p:nvPr/>
        </p:nvSpPr>
        <p:spPr>
          <a:xfrm>
            <a:off x="8381307" y="5053917"/>
            <a:ext cx="2258283" cy="324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输入您的标题</a:t>
            </a:r>
            <a:endParaRPr lang="en-GB" altLang="zh-CN" sz="16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052" name="Group 2051出自【趣你的PPT】(微信:qunideppt)：最优质的PPT资源库"/>
          <p:cNvGrpSpPr/>
          <p:nvPr/>
        </p:nvGrpSpPr>
        <p:grpSpPr>
          <a:xfrm>
            <a:off x="8348878" y="4636147"/>
            <a:ext cx="699486" cy="1489103"/>
            <a:chOff x="6358643" y="3529144"/>
            <a:chExt cx="547926" cy="1166455"/>
          </a:xfrm>
        </p:grpSpPr>
        <p:cxnSp>
          <p:nvCxnSpPr>
            <p:cNvPr id="80" name="出自【趣你的PPT】(微信:qunideppt)：最优质的PPT资源库"/>
            <p:cNvCxnSpPr/>
            <p:nvPr/>
          </p:nvCxnSpPr>
          <p:spPr>
            <a:xfrm>
              <a:off x="6358643" y="3529144"/>
              <a:ext cx="0" cy="1166455"/>
            </a:xfrm>
            <a:prstGeom prst="line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出自【趣你的PPT】(微信:qunideppt)：最优质的PPT资源库"/>
            <p:cNvCxnSpPr/>
            <p:nvPr/>
          </p:nvCxnSpPr>
          <p:spPr>
            <a:xfrm rot="5400000">
              <a:off x="6632606" y="3544750"/>
              <a:ext cx="0" cy="547926"/>
            </a:xfrm>
            <a:prstGeom prst="line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3" name="出自【趣你的PPT】(微信:qunideppt)：最优质的PPT资源库"/>
          <p:cNvSpPr txBox="1"/>
          <p:nvPr/>
        </p:nvSpPr>
        <p:spPr>
          <a:xfrm>
            <a:off x="8414990" y="4543136"/>
            <a:ext cx="562975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67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03</a:t>
            </a:r>
          </a:p>
        </p:txBody>
      </p:sp>
      <p:sp>
        <p:nvSpPr>
          <p:cNvPr id="91" name="出自【趣你的PPT】(微信:qunideppt)：最优质的PPT资源库"/>
          <p:cNvSpPr txBox="1"/>
          <p:nvPr/>
        </p:nvSpPr>
        <p:spPr>
          <a:xfrm flipH="1">
            <a:off x="1470016" y="5375412"/>
            <a:ext cx="22816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/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US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2" name="出自【趣你的PPT】(微信:qunideppt)：最优质的PPT资源库"/>
          <p:cNvSpPr txBox="1"/>
          <p:nvPr/>
        </p:nvSpPr>
        <p:spPr>
          <a:xfrm flipH="1">
            <a:off x="1239881" y="5073778"/>
            <a:ext cx="2511743" cy="324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输入您的标题</a:t>
            </a:r>
            <a:endParaRPr lang="en-GB" altLang="zh-CN" sz="16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053" name="Group 2052出自【趣你的PPT】(微信:qunideppt)：最优质的PPT资源库"/>
          <p:cNvGrpSpPr/>
          <p:nvPr/>
        </p:nvGrpSpPr>
        <p:grpSpPr>
          <a:xfrm>
            <a:off x="3084562" y="4636147"/>
            <a:ext cx="699486" cy="1489103"/>
            <a:chOff x="2234962" y="3529144"/>
            <a:chExt cx="547926" cy="1166455"/>
          </a:xfrm>
        </p:grpSpPr>
        <p:cxnSp>
          <p:nvCxnSpPr>
            <p:cNvPr id="87" name="出自【趣你的PPT】(微信:qunideppt)：最优质的PPT资源库"/>
            <p:cNvCxnSpPr/>
            <p:nvPr/>
          </p:nvCxnSpPr>
          <p:spPr>
            <a:xfrm flipH="1">
              <a:off x="2782888" y="3529144"/>
              <a:ext cx="0" cy="1166455"/>
            </a:xfrm>
            <a:prstGeom prst="line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出自【趣你的PPT】(微信:qunideppt)：最优质的PPT资源库"/>
            <p:cNvCxnSpPr/>
            <p:nvPr/>
          </p:nvCxnSpPr>
          <p:spPr>
            <a:xfrm rot="16200000" flipH="1">
              <a:off x="2508925" y="3544750"/>
              <a:ext cx="0" cy="547926"/>
            </a:xfrm>
            <a:prstGeom prst="line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0" name="出自【趣你的PPT】(微信:qunideppt)：最优质的PPT资源库"/>
          <p:cNvSpPr txBox="1"/>
          <p:nvPr/>
        </p:nvSpPr>
        <p:spPr>
          <a:xfrm flipH="1">
            <a:off x="3243796" y="4543136"/>
            <a:ext cx="562975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67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04</a:t>
            </a:r>
          </a:p>
        </p:txBody>
      </p:sp>
      <p:sp>
        <p:nvSpPr>
          <p:cNvPr id="99" name="出自【趣你的PPT】(微信:qunideppt)：最优质的PPT资源库"/>
          <p:cNvSpPr>
            <a:spLocks/>
          </p:cNvSpPr>
          <p:nvPr/>
        </p:nvSpPr>
        <p:spPr bwMode="auto">
          <a:xfrm>
            <a:off x="5646252" y="2574878"/>
            <a:ext cx="70237" cy="17878"/>
          </a:xfrm>
          <a:custGeom>
            <a:avLst/>
            <a:gdLst>
              <a:gd name="T0" fmla="*/ 61 w 63"/>
              <a:gd name="T1" fmla="*/ 9 h 16"/>
              <a:gd name="T2" fmla="*/ 2 w 63"/>
              <a:gd name="T3" fmla="*/ 0 h 16"/>
              <a:gd name="T4" fmla="*/ 0 w 63"/>
              <a:gd name="T5" fmla="*/ 5 h 16"/>
              <a:gd name="T6" fmla="*/ 63 w 63"/>
              <a:gd name="T7" fmla="*/ 16 h 16"/>
              <a:gd name="T8" fmla="*/ 61 w 63"/>
              <a:gd name="T9" fmla="*/ 9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3" h="16">
                <a:moveTo>
                  <a:pt x="61" y="9"/>
                </a:moveTo>
                <a:cubicBezTo>
                  <a:pt x="61" y="9"/>
                  <a:pt x="19" y="4"/>
                  <a:pt x="2" y="0"/>
                </a:cubicBezTo>
                <a:cubicBezTo>
                  <a:pt x="0" y="5"/>
                  <a:pt x="0" y="5"/>
                  <a:pt x="0" y="5"/>
                </a:cubicBezTo>
                <a:cubicBezTo>
                  <a:pt x="63" y="16"/>
                  <a:pt x="63" y="16"/>
                  <a:pt x="63" y="16"/>
                </a:cubicBezTo>
                <a:cubicBezTo>
                  <a:pt x="63" y="16"/>
                  <a:pt x="59" y="9"/>
                  <a:pt x="61" y="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104" name="出自【趣你的PPT】(微信:qunideppt)：最优质的PPT资源库"/>
          <p:cNvSpPr>
            <a:spLocks/>
          </p:cNvSpPr>
          <p:nvPr/>
        </p:nvSpPr>
        <p:spPr bwMode="auto">
          <a:xfrm>
            <a:off x="5466190" y="2065342"/>
            <a:ext cx="218373" cy="189001"/>
          </a:xfrm>
          <a:custGeom>
            <a:avLst/>
            <a:gdLst>
              <a:gd name="T0" fmla="*/ 98 w 196"/>
              <a:gd name="T1" fmla="*/ 0 h 170"/>
              <a:gd name="T2" fmla="*/ 170 w 196"/>
              <a:gd name="T3" fmla="*/ 32 h 170"/>
              <a:gd name="T4" fmla="*/ 180 w 196"/>
              <a:gd name="T5" fmla="*/ 121 h 170"/>
              <a:gd name="T6" fmla="*/ 165 w 196"/>
              <a:gd name="T7" fmla="*/ 168 h 170"/>
              <a:gd name="T8" fmla="*/ 157 w 196"/>
              <a:gd name="T9" fmla="*/ 121 h 170"/>
              <a:gd name="T10" fmla="*/ 142 w 196"/>
              <a:gd name="T11" fmla="*/ 67 h 170"/>
              <a:gd name="T12" fmla="*/ 97 w 196"/>
              <a:gd name="T13" fmla="*/ 61 h 170"/>
              <a:gd name="T14" fmla="*/ 41 w 196"/>
              <a:gd name="T15" fmla="*/ 71 h 170"/>
              <a:gd name="T16" fmla="*/ 30 w 196"/>
              <a:gd name="T17" fmla="*/ 123 h 170"/>
              <a:gd name="T18" fmla="*/ 26 w 196"/>
              <a:gd name="T19" fmla="*/ 159 h 170"/>
              <a:gd name="T20" fmla="*/ 18 w 196"/>
              <a:gd name="T21" fmla="*/ 97 h 170"/>
              <a:gd name="T22" fmla="*/ 98 w 196"/>
              <a:gd name="T23" fmla="*/ 0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96" h="170">
                <a:moveTo>
                  <a:pt x="98" y="0"/>
                </a:moveTo>
                <a:cubicBezTo>
                  <a:pt x="98" y="0"/>
                  <a:pt x="145" y="4"/>
                  <a:pt x="170" y="32"/>
                </a:cubicBezTo>
                <a:cubicBezTo>
                  <a:pt x="196" y="60"/>
                  <a:pt x="186" y="97"/>
                  <a:pt x="180" y="121"/>
                </a:cubicBezTo>
                <a:cubicBezTo>
                  <a:pt x="180" y="121"/>
                  <a:pt x="165" y="165"/>
                  <a:pt x="165" y="168"/>
                </a:cubicBezTo>
                <a:cubicBezTo>
                  <a:pt x="165" y="170"/>
                  <a:pt x="162" y="132"/>
                  <a:pt x="157" y="121"/>
                </a:cubicBezTo>
                <a:cubicBezTo>
                  <a:pt x="152" y="110"/>
                  <a:pt x="160" y="79"/>
                  <a:pt x="142" y="67"/>
                </a:cubicBezTo>
                <a:cubicBezTo>
                  <a:pt x="123" y="55"/>
                  <a:pt x="97" y="61"/>
                  <a:pt x="97" y="61"/>
                </a:cubicBezTo>
                <a:cubicBezTo>
                  <a:pt x="97" y="61"/>
                  <a:pt x="59" y="50"/>
                  <a:pt x="41" y="71"/>
                </a:cubicBezTo>
                <a:cubicBezTo>
                  <a:pt x="23" y="91"/>
                  <a:pt x="33" y="107"/>
                  <a:pt x="30" y="123"/>
                </a:cubicBezTo>
                <a:cubicBezTo>
                  <a:pt x="28" y="139"/>
                  <a:pt x="26" y="159"/>
                  <a:pt x="26" y="159"/>
                </a:cubicBezTo>
                <a:cubicBezTo>
                  <a:pt x="26" y="159"/>
                  <a:pt x="19" y="115"/>
                  <a:pt x="18" y="97"/>
                </a:cubicBezTo>
                <a:cubicBezTo>
                  <a:pt x="16" y="80"/>
                  <a:pt x="0" y="18"/>
                  <a:pt x="9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105" name="出自【趣你的PPT】(微信:qunideppt)：最优质的PPT资源库"/>
          <p:cNvSpPr>
            <a:spLocks/>
          </p:cNvSpPr>
          <p:nvPr/>
        </p:nvSpPr>
        <p:spPr bwMode="auto">
          <a:xfrm>
            <a:off x="5353811" y="2304147"/>
            <a:ext cx="492936" cy="413759"/>
          </a:xfrm>
          <a:custGeom>
            <a:avLst/>
            <a:gdLst>
              <a:gd name="T0" fmla="*/ 152 w 442"/>
              <a:gd name="T1" fmla="*/ 10 h 371"/>
              <a:gd name="T2" fmla="*/ 158 w 442"/>
              <a:gd name="T3" fmla="*/ 40 h 371"/>
              <a:gd name="T4" fmla="*/ 200 w 442"/>
              <a:gd name="T5" fmla="*/ 72 h 371"/>
              <a:gd name="T6" fmla="*/ 258 w 442"/>
              <a:gd name="T7" fmla="*/ 14 h 371"/>
              <a:gd name="T8" fmla="*/ 257 w 442"/>
              <a:gd name="T9" fmla="*/ 0 h 371"/>
              <a:gd name="T10" fmla="*/ 277 w 442"/>
              <a:gd name="T11" fmla="*/ 19 h 371"/>
              <a:gd name="T12" fmla="*/ 278 w 442"/>
              <a:gd name="T13" fmla="*/ 28 h 371"/>
              <a:gd name="T14" fmla="*/ 374 w 442"/>
              <a:gd name="T15" fmla="*/ 56 h 371"/>
              <a:gd name="T16" fmla="*/ 429 w 442"/>
              <a:gd name="T17" fmla="*/ 197 h 371"/>
              <a:gd name="T18" fmla="*/ 420 w 442"/>
              <a:gd name="T19" fmla="*/ 336 h 371"/>
              <a:gd name="T20" fmla="*/ 360 w 442"/>
              <a:gd name="T21" fmla="*/ 356 h 371"/>
              <a:gd name="T22" fmla="*/ 325 w 442"/>
              <a:gd name="T23" fmla="*/ 352 h 371"/>
              <a:gd name="T24" fmla="*/ 324 w 442"/>
              <a:gd name="T25" fmla="*/ 309 h 371"/>
              <a:gd name="T26" fmla="*/ 316 w 442"/>
              <a:gd name="T27" fmla="*/ 252 h 371"/>
              <a:gd name="T28" fmla="*/ 334 w 442"/>
              <a:gd name="T29" fmla="*/ 248 h 371"/>
              <a:gd name="T30" fmla="*/ 311 w 442"/>
              <a:gd name="T31" fmla="*/ 226 h 371"/>
              <a:gd name="T32" fmla="*/ 269 w 442"/>
              <a:gd name="T33" fmla="*/ 248 h 371"/>
              <a:gd name="T34" fmla="*/ 208 w 442"/>
              <a:gd name="T35" fmla="*/ 237 h 371"/>
              <a:gd name="T36" fmla="*/ 206 w 442"/>
              <a:gd name="T37" fmla="*/ 117 h 371"/>
              <a:gd name="T38" fmla="*/ 202 w 442"/>
              <a:gd name="T39" fmla="*/ 105 h 371"/>
              <a:gd name="T40" fmla="*/ 211 w 442"/>
              <a:gd name="T41" fmla="*/ 89 h 371"/>
              <a:gd name="T42" fmla="*/ 234 w 442"/>
              <a:gd name="T43" fmla="*/ 73 h 371"/>
              <a:gd name="T44" fmla="*/ 227 w 442"/>
              <a:gd name="T45" fmla="*/ 64 h 371"/>
              <a:gd name="T46" fmla="*/ 204 w 442"/>
              <a:gd name="T47" fmla="*/ 81 h 371"/>
              <a:gd name="T48" fmla="*/ 196 w 442"/>
              <a:gd name="T49" fmla="*/ 81 h 371"/>
              <a:gd name="T50" fmla="*/ 176 w 442"/>
              <a:gd name="T51" fmla="*/ 68 h 371"/>
              <a:gd name="T52" fmla="*/ 166 w 442"/>
              <a:gd name="T53" fmla="*/ 79 h 371"/>
              <a:gd name="T54" fmla="*/ 187 w 442"/>
              <a:gd name="T55" fmla="*/ 91 h 371"/>
              <a:gd name="T56" fmla="*/ 184 w 442"/>
              <a:gd name="T57" fmla="*/ 101 h 371"/>
              <a:gd name="T58" fmla="*/ 174 w 442"/>
              <a:gd name="T59" fmla="*/ 117 h 371"/>
              <a:gd name="T60" fmla="*/ 165 w 442"/>
              <a:gd name="T61" fmla="*/ 226 h 371"/>
              <a:gd name="T62" fmla="*/ 118 w 442"/>
              <a:gd name="T63" fmla="*/ 227 h 371"/>
              <a:gd name="T64" fmla="*/ 89 w 442"/>
              <a:gd name="T65" fmla="*/ 267 h 371"/>
              <a:gd name="T66" fmla="*/ 102 w 442"/>
              <a:gd name="T67" fmla="*/ 275 h 371"/>
              <a:gd name="T68" fmla="*/ 98 w 442"/>
              <a:gd name="T69" fmla="*/ 364 h 371"/>
              <a:gd name="T70" fmla="*/ 53 w 442"/>
              <a:gd name="T71" fmla="*/ 367 h 371"/>
              <a:gd name="T72" fmla="*/ 4 w 442"/>
              <a:gd name="T73" fmla="*/ 310 h 371"/>
              <a:gd name="T74" fmla="*/ 6 w 442"/>
              <a:gd name="T75" fmla="*/ 180 h 371"/>
              <a:gd name="T76" fmla="*/ 46 w 442"/>
              <a:gd name="T77" fmla="*/ 77 h 371"/>
              <a:gd name="T78" fmla="*/ 125 w 442"/>
              <a:gd name="T79" fmla="*/ 46 h 371"/>
              <a:gd name="T80" fmla="*/ 152 w 442"/>
              <a:gd name="T81" fmla="*/ 10 h 3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442" h="371">
                <a:moveTo>
                  <a:pt x="152" y="10"/>
                </a:moveTo>
                <a:cubicBezTo>
                  <a:pt x="152" y="10"/>
                  <a:pt x="149" y="27"/>
                  <a:pt x="158" y="40"/>
                </a:cubicBezTo>
                <a:cubicBezTo>
                  <a:pt x="168" y="53"/>
                  <a:pt x="193" y="75"/>
                  <a:pt x="200" y="72"/>
                </a:cubicBezTo>
                <a:cubicBezTo>
                  <a:pt x="207" y="70"/>
                  <a:pt x="255" y="26"/>
                  <a:pt x="258" y="14"/>
                </a:cubicBezTo>
                <a:cubicBezTo>
                  <a:pt x="261" y="2"/>
                  <a:pt x="257" y="0"/>
                  <a:pt x="257" y="0"/>
                </a:cubicBezTo>
                <a:cubicBezTo>
                  <a:pt x="257" y="0"/>
                  <a:pt x="276" y="15"/>
                  <a:pt x="277" y="19"/>
                </a:cubicBezTo>
                <a:cubicBezTo>
                  <a:pt x="278" y="24"/>
                  <a:pt x="278" y="28"/>
                  <a:pt x="278" y="28"/>
                </a:cubicBezTo>
                <a:cubicBezTo>
                  <a:pt x="278" y="28"/>
                  <a:pt x="346" y="34"/>
                  <a:pt x="374" y="56"/>
                </a:cubicBezTo>
                <a:cubicBezTo>
                  <a:pt x="402" y="78"/>
                  <a:pt x="421" y="146"/>
                  <a:pt x="429" y="197"/>
                </a:cubicBezTo>
                <a:cubicBezTo>
                  <a:pt x="437" y="247"/>
                  <a:pt x="442" y="316"/>
                  <a:pt x="420" y="336"/>
                </a:cubicBezTo>
                <a:cubicBezTo>
                  <a:pt x="398" y="356"/>
                  <a:pt x="360" y="356"/>
                  <a:pt x="360" y="356"/>
                </a:cubicBezTo>
                <a:cubicBezTo>
                  <a:pt x="360" y="356"/>
                  <a:pt x="328" y="360"/>
                  <a:pt x="325" y="352"/>
                </a:cubicBezTo>
                <a:cubicBezTo>
                  <a:pt x="323" y="344"/>
                  <a:pt x="331" y="328"/>
                  <a:pt x="324" y="309"/>
                </a:cubicBezTo>
                <a:cubicBezTo>
                  <a:pt x="317" y="291"/>
                  <a:pt x="310" y="263"/>
                  <a:pt x="316" y="252"/>
                </a:cubicBezTo>
                <a:cubicBezTo>
                  <a:pt x="334" y="248"/>
                  <a:pt x="334" y="248"/>
                  <a:pt x="334" y="248"/>
                </a:cubicBezTo>
                <a:cubicBezTo>
                  <a:pt x="334" y="248"/>
                  <a:pt x="328" y="225"/>
                  <a:pt x="311" y="226"/>
                </a:cubicBezTo>
                <a:cubicBezTo>
                  <a:pt x="294" y="227"/>
                  <a:pt x="290" y="248"/>
                  <a:pt x="269" y="248"/>
                </a:cubicBezTo>
                <a:cubicBezTo>
                  <a:pt x="249" y="248"/>
                  <a:pt x="208" y="237"/>
                  <a:pt x="208" y="237"/>
                </a:cubicBezTo>
                <a:cubicBezTo>
                  <a:pt x="206" y="117"/>
                  <a:pt x="206" y="117"/>
                  <a:pt x="206" y="117"/>
                </a:cubicBezTo>
                <a:cubicBezTo>
                  <a:pt x="202" y="105"/>
                  <a:pt x="202" y="105"/>
                  <a:pt x="202" y="105"/>
                </a:cubicBezTo>
                <a:cubicBezTo>
                  <a:pt x="211" y="89"/>
                  <a:pt x="211" y="89"/>
                  <a:pt x="211" y="89"/>
                </a:cubicBezTo>
                <a:cubicBezTo>
                  <a:pt x="234" y="73"/>
                  <a:pt x="234" y="73"/>
                  <a:pt x="234" y="73"/>
                </a:cubicBezTo>
                <a:cubicBezTo>
                  <a:pt x="227" y="64"/>
                  <a:pt x="227" y="64"/>
                  <a:pt x="227" y="64"/>
                </a:cubicBezTo>
                <a:cubicBezTo>
                  <a:pt x="204" y="81"/>
                  <a:pt x="204" y="81"/>
                  <a:pt x="204" y="81"/>
                </a:cubicBezTo>
                <a:cubicBezTo>
                  <a:pt x="196" y="81"/>
                  <a:pt x="196" y="81"/>
                  <a:pt x="196" y="81"/>
                </a:cubicBezTo>
                <a:cubicBezTo>
                  <a:pt x="176" y="68"/>
                  <a:pt x="176" y="68"/>
                  <a:pt x="176" y="68"/>
                </a:cubicBezTo>
                <a:cubicBezTo>
                  <a:pt x="166" y="79"/>
                  <a:pt x="166" y="79"/>
                  <a:pt x="166" y="79"/>
                </a:cubicBezTo>
                <a:cubicBezTo>
                  <a:pt x="187" y="91"/>
                  <a:pt x="187" y="91"/>
                  <a:pt x="187" y="91"/>
                </a:cubicBezTo>
                <a:cubicBezTo>
                  <a:pt x="184" y="101"/>
                  <a:pt x="184" y="101"/>
                  <a:pt x="184" y="101"/>
                </a:cubicBezTo>
                <a:cubicBezTo>
                  <a:pt x="174" y="117"/>
                  <a:pt x="174" y="117"/>
                  <a:pt x="174" y="117"/>
                </a:cubicBezTo>
                <a:cubicBezTo>
                  <a:pt x="165" y="226"/>
                  <a:pt x="165" y="226"/>
                  <a:pt x="165" y="226"/>
                </a:cubicBezTo>
                <a:cubicBezTo>
                  <a:pt x="165" y="226"/>
                  <a:pt x="136" y="221"/>
                  <a:pt x="118" y="227"/>
                </a:cubicBezTo>
                <a:cubicBezTo>
                  <a:pt x="100" y="234"/>
                  <a:pt x="88" y="254"/>
                  <a:pt x="89" y="267"/>
                </a:cubicBezTo>
                <a:cubicBezTo>
                  <a:pt x="89" y="267"/>
                  <a:pt x="88" y="276"/>
                  <a:pt x="102" y="275"/>
                </a:cubicBezTo>
                <a:cubicBezTo>
                  <a:pt x="102" y="275"/>
                  <a:pt x="98" y="362"/>
                  <a:pt x="98" y="364"/>
                </a:cubicBezTo>
                <a:cubicBezTo>
                  <a:pt x="98" y="366"/>
                  <a:pt x="76" y="371"/>
                  <a:pt x="53" y="367"/>
                </a:cubicBezTo>
                <a:cubicBezTo>
                  <a:pt x="31" y="364"/>
                  <a:pt x="9" y="335"/>
                  <a:pt x="4" y="310"/>
                </a:cubicBezTo>
                <a:cubicBezTo>
                  <a:pt x="0" y="284"/>
                  <a:pt x="2" y="210"/>
                  <a:pt x="6" y="180"/>
                </a:cubicBezTo>
                <a:cubicBezTo>
                  <a:pt x="11" y="150"/>
                  <a:pt x="17" y="88"/>
                  <a:pt x="46" y="77"/>
                </a:cubicBezTo>
                <a:cubicBezTo>
                  <a:pt x="74" y="66"/>
                  <a:pt x="114" y="56"/>
                  <a:pt x="125" y="46"/>
                </a:cubicBezTo>
                <a:cubicBezTo>
                  <a:pt x="135" y="35"/>
                  <a:pt x="148" y="11"/>
                  <a:pt x="152" y="1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102" name="出自【趣你的PPT】(微信:qunideppt)：最优质的PPT资源库"/>
          <p:cNvSpPr>
            <a:spLocks/>
          </p:cNvSpPr>
          <p:nvPr/>
        </p:nvSpPr>
        <p:spPr bwMode="auto">
          <a:xfrm>
            <a:off x="5466190" y="2602973"/>
            <a:ext cx="296272" cy="97054"/>
          </a:xfrm>
          <a:custGeom>
            <a:avLst/>
            <a:gdLst>
              <a:gd name="T0" fmla="*/ 230 w 266"/>
              <a:gd name="T1" fmla="*/ 79 h 87"/>
              <a:gd name="T2" fmla="*/ 151 w 266"/>
              <a:gd name="T3" fmla="*/ 49 h 87"/>
              <a:gd name="T4" fmla="*/ 82 w 266"/>
              <a:gd name="T5" fmla="*/ 17 h 87"/>
              <a:gd name="T6" fmla="*/ 1 w 266"/>
              <a:gd name="T7" fmla="*/ 7 h 87"/>
              <a:gd name="T8" fmla="*/ 0 w 266"/>
              <a:gd name="T9" fmla="*/ 10 h 87"/>
              <a:gd name="T10" fmla="*/ 81 w 266"/>
              <a:gd name="T11" fmla="*/ 22 h 87"/>
              <a:gd name="T12" fmla="*/ 230 w 266"/>
              <a:gd name="T13" fmla="*/ 84 h 87"/>
              <a:gd name="T14" fmla="*/ 230 w 266"/>
              <a:gd name="T15" fmla="*/ 79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66" h="87">
                <a:moveTo>
                  <a:pt x="230" y="79"/>
                </a:moveTo>
                <a:cubicBezTo>
                  <a:pt x="230" y="79"/>
                  <a:pt x="182" y="65"/>
                  <a:pt x="151" y="49"/>
                </a:cubicBezTo>
                <a:cubicBezTo>
                  <a:pt x="120" y="33"/>
                  <a:pt x="87" y="17"/>
                  <a:pt x="82" y="17"/>
                </a:cubicBezTo>
                <a:cubicBezTo>
                  <a:pt x="77" y="17"/>
                  <a:pt x="25" y="0"/>
                  <a:pt x="1" y="7"/>
                </a:cubicBezTo>
                <a:cubicBezTo>
                  <a:pt x="0" y="10"/>
                  <a:pt x="0" y="10"/>
                  <a:pt x="0" y="10"/>
                </a:cubicBezTo>
                <a:cubicBezTo>
                  <a:pt x="0" y="10"/>
                  <a:pt x="42" y="5"/>
                  <a:pt x="81" y="22"/>
                </a:cubicBezTo>
                <a:cubicBezTo>
                  <a:pt x="121" y="40"/>
                  <a:pt x="195" y="87"/>
                  <a:pt x="230" y="84"/>
                </a:cubicBezTo>
                <a:cubicBezTo>
                  <a:pt x="266" y="81"/>
                  <a:pt x="230" y="79"/>
                  <a:pt x="230" y="7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103" name="出自【趣你的PPT】(微信:qunideppt)：最优质的PPT资源库"/>
          <p:cNvSpPr>
            <a:spLocks/>
          </p:cNvSpPr>
          <p:nvPr/>
        </p:nvSpPr>
        <p:spPr bwMode="auto">
          <a:xfrm>
            <a:off x="5453420" y="2668101"/>
            <a:ext cx="196663" cy="44697"/>
          </a:xfrm>
          <a:custGeom>
            <a:avLst/>
            <a:gdLst>
              <a:gd name="T0" fmla="*/ 5 w 177"/>
              <a:gd name="T1" fmla="*/ 32 h 40"/>
              <a:gd name="T2" fmla="*/ 107 w 177"/>
              <a:gd name="T3" fmla="*/ 22 h 40"/>
              <a:gd name="T4" fmla="*/ 169 w 177"/>
              <a:gd name="T5" fmla="*/ 0 h 40"/>
              <a:gd name="T6" fmla="*/ 177 w 177"/>
              <a:gd name="T7" fmla="*/ 3 h 40"/>
              <a:gd name="T8" fmla="*/ 103 w 177"/>
              <a:gd name="T9" fmla="*/ 29 h 40"/>
              <a:gd name="T10" fmla="*/ 0 w 177"/>
              <a:gd name="T11" fmla="*/ 40 h 40"/>
              <a:gd name="T12" fmla="*/ 5 w 177"/>
              <a:gd name="T13" fmla="*/ 32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7" h="40">
                <a:moveTo>
                  <a:pt x="5" y="32"/>
                </a:moveTo>
                <a:cubicBezTo>
                  <a:pt x="5" y="32"/>
                  <a:pt x="61" y="33"/>
                  <a:pt x="107" y="22"/>
                </a:cubicBezTo>
                <a:cubicBezTo>
                  <a:pt x="154" y="10"/>
                  <a:pt x="169" y="0"/>
                  <a:pt x="169" y="0"/>
                </a:cubicBezTo>
                <a:cubicBezTo>
                  <a:pt x="177" y="3"/>
                  <a:pt x="177" y="3"/>
                  <a:pt x="177" y="3"/>
                </a:cubicBezTo>
                <a:cubicBezTo>
                  <a:pt x="177" y="3"/>
                  <a:pt x="142" y="22"/>
                  <a:pt x="103" y="29"/>
                </a:cubicBezTo>
                <a:cubicBezTo>
                  <a:pt x="64" y="36"/>
                  <a:pt x="0" y="40"/>
                  <a:pt x="0" y="40"/>
                </a:cubicBezTo>
                <a:lnTo>
                  <a:pt x="5" y="3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106" name="出自【趣你的PPT】(微信:qunideppt)：最优质的PPT资源库"/>
          <p:cNvSpPr>
            <a:spLocks noChangeAspect="1" noEditPoints="1"/>
          </p:cNvSpPr>
          <p:nvPr/>
        </p:nvSpPr>
        <p:spPr bwMode="auto">
          <a:xfrm>
            <a:off x="7401553" y="3161115"/>
            <a:ext cx="421704" cy="620968"/>
          </a:xfrm>
          <a:custGeom>
            <a:avLst/>
            <a:gdLst/>
            <a:ahLst/>
            <a:cxnLst>
              <a:cxn ang="0">
                <a:pos x="37" y="29"/>
              </a:cxn>
              <a:cxn ang="0">
                <a:pos x="31" y="41"/>
              </a:cxn>
              <a:cxn ang="0">
                <a:pos x="33" y="44"/>
              </a:cxn>
              <a:cxn ang="0">
                <a:pos x="32" y="47"/>
              </a:cxn>
              <a:cxn ang="0">
                <a:pos x="33" y="49"/>
              </a:cxn>
              <a:cxn ang="0">
                <a:pos x="31" y="53"/>
              </a:cxn>
              <a:cxn ang="0">
                <a:pos x="31" y="54"/>
              </a:cxn>
              <a:cxn ang="0">
                <a:pos x="27" y="58"/>
              </a:cxn>
              <a:cxn ang="0">
                <a:pos x="21" y="62"/>
              </a:cxn>
              <a:cxn ang="0">
                <a:pos x="15" y="58"/>
              </a:cxn>
              <a:cxn ang="0">
                <a:pos x="11" y="54"/>
              </a:cxn>
              <a:cxn ang="0">
                <a:pos x="11" y="53"/>
              </a:cxn>
              <a:cxn ang="0">
                <a:pos x="9" y="49"/>
              </a:cxn>
              <a:cxn ang="0">
                <a:pos x="10" y="47"/>
              </a:cxn>
              <a:cxn ang="0">
                <a:pos x="9" y="44"/>
              </a:cxn>
              <a:cxn ang="0">
                <a:pos x="11" y="41"/>
              </a:cxn>
              <a:cxn ang="0">
                <a:pos x="5" y="29"/>
              </a:cxn>
              <a:cxn ang="0">
                <a:pos x="0" y="18"/>
              </a:cxn>
              <a:cxn ang="0">
                <a:pos x="21" y="0"/>
              </a:cxn>
              <a:cxn ang="0">
                <a:pos x="42" y="18"/>
              </a:cxn>
              <a:cxn ang="0">
                <a:pos x="37" y="29"/>
              </a:cxn>
              <a:cxn ang="0">
                <a:pos x="21" y="6"/>
              </a:cxn>
              <a:cxn ang="0">
                <a:pos x="6" y="18"/>
              </a:cxn>
              <a:cxn ang="0">
                <a:pos x="8" y="26"/>
              </a:cxn>
              <a:cxn ang="0">
                <a:pos x="11" y="28"/>
              </a:cxn>
              <a:cxn ang="0">
                <a:pos x="16" y="40"/>
              </a:cxn>
              <a:cxn ang="0">
                <a:pos x="26" y="40"/>
              </a:cxn>
              <a:cxn ang="0">
                <a:pos x="31" y="28"/>
              </a:cxn>
              <a:cxn ang="0">
                <a:pos x="34" y="26"/>
              </a:cxn>
              <a:cxn ang="0">
                <a:pos x="36" y="18"/>
              </a:cxn>
              <a:cxn ang="0">
                <a:pos x="21" y="6"/>
              </a:cxn>
              <a:cxn ang="0">
                <a:pos x="29" y="20"/>
              </a:cxn>
              <a:cxn ang="0">
                <a:pos x="27" y="18"/>
              </a:cxn>
              <a:cxn ang="0">
                <a:pos x="21" y="15"/>
              </a:cxn>
              <a:cxn ang="0">
                <a:pos x="20" y="13"/>
              </a:cxn>
              <a:cxn ang="0">
                <a:pos x="21" y="12"/>
              </a:cxn>
              <a:cxn ang="0">
                <a:pos x="30" y="18"/>
              </a:cxn>
              <a:cxn ang="0">
                <a:pos x="29" y="20"/>
              </a:cxn>
            </a:cxnLst>
            <a:rect l="0" t="0" r="r" b="b"/>
            <a:pathLst>
              <a:path w="42" h="62">
                <a:moveTo>
                  <a:pt x="37" y="29"/>
                </a:moveTo>
                <a:cubicBezTo>
                  <a:pt x="35" y="32"/>
                  <a:pt x="31" y="37"/>
                  <a:pt x="31" y="41"/>
                </a:cubicBezTo>
                <a:cubicBezTo>
                  <a:pt x="32" y="42"/>
                  <a:pt x="33" y="43"/>
                  <a:pt x="33" y="44"/>
                </a:cubicBezTo>
                <a:cubicBezTo>
                  <a:pt x="33" y="45"/>
                  <a:pt x="32" y="46"/>
                  <a:pt x="32" y="47"/>
                </a:cubicBezTo>
                <a:cubicBezTo>
                  <a:pt x="32" y="47"/>
                  <a:pt x="33" y="48"/>
                  <a:pt x="33" y="49"/>
                </a:cubicBezTo>
                <a:cubicBezTo>
                  <a:pt x="33" y="51"/>
                  <a:pt x="32" y="52"/>
                  <a:pt x="31" y="53"/>
                </a:cubicBezTo>
                <a:cubicBezTo>
                  <a:pt x="31" y="53"/>
                  <a:pt x="31" y="54"/>
                  <a:pt x="31" y="54"/>
                </a:cubicBezTo>
                <a:cubicBezTo>
                  <a:pt x="31" y="57"/>
                  <a:pt x="29" y="58"/>
                  <a:pt x="27" y="58"/>
                </a:cubicBezTo>
                <a:cubicBezTo>
                  <a:pt x="26" y="61"/>
                  <a:pt x="24" y="62"/>
                  <a:pt x="21" y="62"/>
                </a:cubicBezTo>
                <a:cubicBezTo>
                  <a:pt x="19" y="62"/>
                  <a:pt x="16" y="61"/>
                  <a:pt x="15" y="58"/>
                </a:cubicBezTo>
                <a:cubicBezTo>
                  <a:pt x="13" y="58"/>
                  <a:pt x="11" y="57"/>
                  <a:pt x="11" y="54"/>
                </a:cubicBezTo>
                <a:cubicBezTo>
                  <a:pt x="11" y="54"/>
                  <a:pt x="11" y="53"/>
                  <a:pt x="11" y="53"/>
                </a:cubicBezTo>
                <a:cubicBezTo>
                  <a:pt x="10" y="52"/>
                  <a:pt x="9" y="51"/>
                  <a:pt x="9" y="49"/>
                </a:cubicBezTo>
                <a:cubicBezTo>
                  <a:pt x="9" y="48"/>
                  <a:pt x="10" y="47"/>
                  <a:pt x="10" y="47"/>
                </a:cubicBezTo>
                <a:cubicBezTo>
                  <a:pt x="10" y="46"/>
                  <a:pt x="9" y="45"/>
                  <a:pt x="9" y="44"/>
                </a:cubicBezTo>
                <a:cubicBezTo>
                  <a:pt x="9" y="43"/>
                  <a:pt x="10" y="42"/>
                  <a:pt x="11" y="41"/>
                </a:cubicBezTo>
                <a:cubicBezTo>
                  <a:pt x="11" y="37"/>
                  <a:pt x="7" y="32"/>
                  <a:pt x="5" y="29"/>
                </a:cubicBezTo>
                <a:cubicBezTo>
                  <a:pt x="2" y="26"/>
                  <a:pt x="0" y="23"/>
                  <a:pt x="0" y="18"/>
                </a:cubicBezTo>
                <a:cubicBezTo>
                  <a:pt x="0" y="8"/>
                  <a:pt x="11" y="0"/>
                  <a:pt x="21" y="0"/>
                </a:cubicBezTo>
                <a:cubicBezTo>
                  <a:pt x="31" y="0"/>
                  <a:pt x="42" y="8"/>
                  <a:pt x="42" y="18"/>
                </a:cubicBezTo>
                <a:cubicBezTo>
                  <a:pt x="42" y="23"/>
                  <a:pt x="40" y="26"/>
                  <a:pt x="37" y="29"/>
                </a:cubicBezTo>
                <a:close/>
                <a:moveTo>
                  <a:pt x="21" y="6"/>
                </a:moveTo>
                <a:cubicBezTo>
                  <a:pt x="14" y="6"/>
                  <a:pt x="6" y="10"/>
                  <a:pt x="6" y="18"/>
                </a:cubicBezTo>
                <a:cubicBezTo>
                  <a:pt x="6" y="21"/>
                  <a:pt x="7" y="24"/>
                  <a:pt x="8" y="26"/>
                </a:cubicBezTo>
                <a:cubicBezTo>
                  <a:pt x="9" y="27"/>
                  <a:pt x="10" y="27"/>
                  <a:pt x="11" y="28"/>
                </a:cubicBezTo>
                <a:cubicBezTo>
                  <a:pt x="14" y="32"/>
                  <a:pt x="16" y="36"/>
                  <a:pt x="16" y="40"/>
                </a:cubicBezTo>
                <a:cubicBezTo>
                  <a:pt x="26" y="40"/>
                  <a:pt x="26" y="40"/>
                  <a:pt x="26" y="40"/>
                </a:cubicBezTo>
                <a:cubicBezTo>
                  <a:pt x="26" y="36"/>
                  <a:pt x="28" y="32"/>
                  <a:pt x="31" y="28"/>
                </a:cubicBezTo>
                <a:cubicBezTo>
                  <a:pt x="32" y="27"/>
                  <a:pt x="33" y="27"/>
                  <a:pt x="34" y="26"/>
                </a:cubicBezTo>
                <a:cubicBezTo>
                  <a:pt x="35" y="24"/>
                  <a:pt x="36" y="21"/>
                  <a:pt x="36" y="18"/>
                </a:cubicBezTo>
                <a:cubicBezTo>
                  <a:pt x="36" y="10"/>
                  <a:pt x="28" y="6"/>
                  <a:pt x="21" y="6"/>
                </a:cubicBezTo>
                <a:close/>
                <a:moveTo>
                  <a:pt x="29" y="20"/>
                </a:moveTo>
                <a:cubicBezTo>
                  <a:pt x="28" y="20"/>
                  <a:pt x="27" y="19"/>
                  <a:pt x="27" y="18"/>
                </a:cubicBezTo>
                <a:cubicBezTo>
                  <a:pt x="27" y="16"/>
                  <a:pt x="23" y="15"/>
                  <a:pt x="21" y="15"/>
                </a:cubicBezTo>
                <a:cubicBezTo>
                  <a:pt x="20" y="15"/>
                  <a:pt x="20" y="14"/>
                  <a:pt x="20" y="13"/>
                </a:cubicBezTo>
                <a:cubicBezTo>
                  <a:pt x="20" y="13"/>
                  <a:pt x="20" y="12"/>
                  <a:pt x="21" y="12"/>
                </a:cubicBezTo>
                <a:cubicBezTo>
                  <a:pt x="25" y="12"/>
                  <a:pt x="30" y="14"/>
                  <a:pt x="30" y="18"/>
                </a:cubicBezTo>
                <a:cubicBezTo>
                  <a:pt x="30" y="19"/>
                  <a:pt x="29" y="20"/>
                  <a:pt x="29" y="2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10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258679" y="5159624"/>
            <a:ext cx="575429" cy="431575"/>
          </a:xfrm>
          <a:custGeom>
            <a:avLst/>
            <a:gdLst/>
            <a:ahLst/>
            <a:cxnLst>
              <a:cxn ang="0">
                <a:pos x="168" y="126"/>
              </a:cxn>
              <a:cxn ang="0">
                <a:pos x="0" y="126"/>
              </a:cxn>
              <a:cxn ang="0">
                <a:pos x="0" y="0"/>
              </a:cxn>
              <a:cxn ang="0">
                <a:pos x="10" y="0"/>
              </a:cxn>
              <a:cxn ang="0">
                <a:pos x="10" y="115"/>
              </a:cxn>
              <a:cxn ang="0">
                <a:pos x="168" y="115"/>
              </a:cxn>
              <a:cxn ang="0">
                <a:pos x="168" y="126"/>
              </a:cxn>
              <a:cxn ang="0">
                <a:pos x="54" y="104"/>
              </a:cxn>
              <a:cxn ang="0">
                <a:pos x="32" y="104"/>
              </a:cxn>
              <a:cxn ang="0">
                <a:pos x="32" y="63"/>
              </a:cxn>
              <a:cxn ang="0">
                <a:pos x="54" y="63"/>
              </a:cxn>
              <a:cxn ang="0">
                <a:pos x="54" y="104"/>
              </a:cxn>
              <a:cxn ang="0">
                <a:pos x="84" y="104"/>
              </a:cxn>
              <a:cxn ang="0">
                <a:pos x="64" y="104"/>
              </a:cxn>
              <a:cxn ang="0">
                <a:pos x="64" y="19"/>
              </a:cxn>
              <a:cxn ang="0">
                <a:pos x="84" y="19"/>
              </a:cxn>
              <a:cxn ang="0">
                <a:pos x="84" y="104"/>
              </a:cxn>
              <a:cxn ang="0">
                <a:pos x="116" y="104"/>
              </a:cxn>
              <a:cxn ang="0">
                <a:pos x="95" y="104"/>
              </a:cxn>
              <a:cxn ang="0">
                <a:pos x="95" y="41"/>
              </a:cxn>
              <a:cxn ang="0">
                <a:pos x="116" y="41"/>
              </a:cxn>
              <a:cxn ang="0">
                <a:pos x="116" y="104"/>
              </a:cxn>
              <a:cxn ang="0">
                <a:pos x="147" y="104"/>
              </a:cxn>
              <a:cxn ang="0">
                <a:pos x="127" y="104"/>
              </a:cxn>
              <a:cxn ang="0">
                <a:pos x="127" y="9"/>
              </a:cxn>
              <a:cxn ang="0">
                <a:pos x="147" y="9"/>
              </a:cxn>
              <a:cxn ang="0">
                <a:pos x="147" y="104"/>
              </a:cxn>
            </a:cxnLst>
            <a:rect l="0" t="0" r="r" b="b"/>
            <a:pathLst>
              <a:path w="168" h="126">
                <a:moveTo>
                  <a:pt x="168" y="126"/>
                </a:moveTo>
                <a:lnTo>
                  <a:pt x="0" y="126"/>
                </a:lnTo>
                <a:lnTo>
                  <a:pt x="0" y="0"/>
                </a:lnTo>
                <a:lnTo>
                  <a:pt x="10" y="0"/>
                </a:lnTo>
                <a:lnTo>
                  <a:pt x="10" y="115"/>
                </a:lnTo>
                <a:lnTo>
                  <a:pt x="168" y="115"/>
                </a:lnTo>
                <a:lnTo>
                  <a:pt x="168" y="126"/>
                </a:lnTo>
                <a:close/>
                <a:moveTo>
                  <a:pt x="54" y="104"/>
                </a:moveTo>
                <a:lnTo>
                  <a:pt x="32" y="104"/>
                </a:lnTo>
                <a:lnTo>
                  <a:pt x="32" y="63"/>
                </a:lnTo>
                <a:lnTo>
                  <a:pt x="54" y="63"/>
                </a:lnTo>
                <a:lnTo>
                  <a:pt x="54" y="104"/>
                </a:lnTo>
                <a:close/>
                <a:moveTo>
                  <a:pt x="84" y="104"/>
                </a:moveTo>
                <a:lnTo>
                  <a:pt x="64" y="104"/>
                </a:lnTo>
                <a:lnTo>
                  <a:pt x="64" y="19"/>
                </a:lnTo>
                <a:lnTo>
                  <a:pt x="84" y="19"/>
                </a:lnTo>
                <a:lnTo>
                  <a:pt x="84" y="104"/>
                </a:lnTo>
                <a:close/>
                <a:moveTo>
                  <a:pt x="116" y="104"/>
                </a:moveTo>
                <a:lnTo>
                  <a:pt x="95" y="104"/>
                </a:lnTo>
                <a:lnTo>
                  <a:pt x="95" y="41"/>
                </a:lnTo>
                <a:lnTo>
                  <a:pt x="116" y="41"/>
                </a:lnTo>
                <a:lnTo>
                  <a:pt x="116" y="104"/>
                </a:lnTo>
                <a:close/>
                <a:moveTo>
                  <a:pt x="147" y="104"/>
                </a:moveTo>
                <a:lnTo>
                  <a:pt x="127" y="104"/>
                </a:lnTo>
                <a:lnTo>
                  <a:pt x="127" y="9"/>
                </a:lnTo>
                <a:lnTo>
                  <a:pt x="147" y="9"/>
                </a:lnTo>
                <a:lnTo>
                  <a:pt x="147" y="104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schemeClr val="accent1"/>
              </a:solidFill>
            </a:endParaRPr>
          </a:p>
        </p:txBody>
      </p:sp>
      <p:sp>
        <p:nvSpPr>
          <p:cNvPr id="108" name="出自【趣你的PPT】(微信:qunideppt)：最优质的PPT资源库"/>
          <p:cNvSpPr>
            <a:spLocks noChangeAspect="1" noEditPoints="1"/>
          </p:cNvSpPr>
          <p:nvPr/>
        </p:nvSpPr>
        <p:spPr bwMode="auto">
          <a:xfrm>
            <a:off x="4270270" y="4037079"/>
            <a:ext cx="517120" cy="471224"/>
          </a:xfrm>
          <a:custGeom>
            <a:avLst/>
            <a:gdLst/>
            <a:ahLst/>
            <a:cxnLst>
              <a:cxn ang="0">
                <a:pos x="45" y="41"/>
              </a:cxn>
              <a:cxn ang="0">
                <a:pos x="47" y="50"/>
              </a:cxn>
              <a:cxn ang="0">
                <a:pos x="40" y="56"/>
              </a:cxn>
              <a:cxn ang="0">
                <a:pos x="31" y="60"/>
              </a:cxn>
              <a:cxn ang="0">
                <a:pos x="21" y="60"/>
              </a:cxn>
              <a:cxn ang="0">
                <a:pos x="13" y="56"/>
              </a:cxn>
              <a:cxn ang="0">
                <a:pos x="5" y="50"/>
              </a:cxn>
              <a:cxn ang="0">
                <a:pos x="8" y="41"/>
              </a:cxn>
              <a:cxn ang="0">
                <a:pos x="0" y="32"/>
              </a:cxn>
              <a:cxn ang="0">
                <a:pos x="9" y="26"/>
              </a:cxn>
              <a:cxn ang="0">
                <a:pos x="5" y="20"/>
              </a:cxn>
              <a:cxn ang="0">
                <a:pos x="17" y="18"/>
              </a:cxn>
              <a:cxn ang="0">
                <a:pos x="22" y="10"/>
              </a:cxn>
              <a:cxn ang="0">
                <a:pos x="32" y="17"/>
              </a:cxn>
              <a:cxn ang="0">
                <a:pos x="41" y="14"/>
              </a:cxn>
              <a:cxn ang="0">
                <a:pos x="47" y="22"/>
              </a:cxn>
              <a:cxn ang="0">
                <a:pos x="51" y="30"/>
              </a:cxn>
              <a:cxn ang="0">
                <a:pos x="26" y="25"/>
              </a:cxn>
              <a:cxn ang="0">
                <a:pos x="36" y="35"/>
              </a:cxn>
              <a:cxn ang="0">
                <a:pos x="72" y="19"/>
              </a:cxn>
              <a:cxn ang="0">
                <a:pos x="72" y="27"/>
              </a:cxn>
              <a:cxn ang="0">
                <a:pos x="62" y="25"/>
              </a:cxn>
              <a:cxn ang="0">
                <a:pos x="52" y="27"/>
              </a:cxn>
              <a:cxn ang="0">
                <a:pos x="53" y="19"/>
              </a:cxn>
              <a:cxn ang="0">
                <a:pos x="53" y="11"/>
              </a:cxn>
              <a:cxn ang="0">
                <a:pos x="52" y="3"/>
              </a:cxn>
              <a:cxn ang="0">
                <a:pos x="62" y="4"/>
              </a:cxn>
              <a:cxn ang="0">
                <a:pos x="67" y="0"/>
              </a:cxn>
              <a:cxn ang="0">
                <a:pos x="70" y="9"/>
              </a:cxn>
              <a:cxn ang="0">
                <a:pos x="78" y="18"/>
              </a:cxn>
              <a:cxn ang="0">
                <a:pos x="70" y="62"/>
              </a:cxn>
              <a:cxn ang="0">
                <a:pos x="67" y="71"/>
              </a:cxn>
              <a:cxn ang="0">
                <a:pos x="61" y="66"/>
              </a:cxn>
              <a:cxn ang="0">
                <a:pos x="52" y="68"/>
              </a:cxn>
              <a:cxn ang="0">
                <a:pos x="47" y="59"/>
              </a:cxn>
              <a:cxn ang="0">
                <a:pos x="54" y="50"/>
              </a:cxn>
              <a:cxn ang="0">
                <a:pos x="57" y="41"/>
              </a:cxn>
              <a:cxn ang="0">
                <a:pos x="63" y="46"/>
              </a:cxn>
              <a:cxn ang="0">
                <a:pos x="72" y="44"/>
              </a:cxn>
              <a:cxn ang="0">
                <a:pos x="72" y="52"/>
              </a:cxn>
              <a:cxn ang="0">
                <a:pos x="62" y="10"/>
              </a:cxn>
              <a:cxn ang="0">
                <a:pos x="67" y="15"/>
              </a:cxn>
              <a:cxn ang="0">
                <a:pos x="57" y="56"/>
              </a:cxn>
              <a:cxn ang="0">
                <a:pos x="62" y="51"/>
              </a:cxn>
            </a:cxnLst>
            <a:rect l="0" t="0" r="r" b="b"/>
            <a:pathLst>
              <a:path w="78" h="71">
                <a:moveTo>
                  <a:pt x="52" y="39"/>
                </a:moveTo>
                <a:cubicBezTo>
                  <a:pt x="52" y="40"/>
                  <a:pt x="51" y="40"/>
                  <a:pt x="51" y="40"/>
                </a:cubicBezTo>
                <a:cubicBezTo>
                  <a:pt x="45" y="41"/>
                  <a:pt x="45" y="41"/>
                  <a:pt x="45" y="41"/>
                </a:cubicBezTo>
                <a:cubicBezTo>
                  <a:pt x="44" y="42"/>
                  <a:pt x="44" y="43"/>
                  <a:pt x="43" y="44"/>
                </a:cubicBezTo>
                <a:cubicBezTo>
                  <a:pt x="45" y="46"/>
                  <a:pt x="46" y="47"/>
                  <a:pt x="47" y="49"/>
                </a:cubicBezTo>
                <a:cubicBezTo>
                  <a:pt x="47" y="49"/>
                  <a:pt x="47" y="49"/>
                  <a:pt x="47" y="50"/>
                </a:cubicBezTo>
                <a:cubicBezTo>
                  <a:pt x="47" y="50"/>
                  <a:pt x="47" y="50"/>
                  <a:pt x="47" y="50"/>
                </a:cubicBezTo>
                <a:cubicBezTo>
                  <a:pt x="46" y="52"/>
                  <a:pt x="42" y="56"/>
                  <a:pt x="41" y="56"/>
                </a:cubicBezTo>
                <a:cubicBezTo>
                  <a:pt x="40" y="56"/>
                  <a:pt x="40" y="56"/>
                  <a:pt x="40" y="56"/>
                </a:cubicBezTo>
                <a:cubicBezTo>
                  <a:pt x="35" y="53"/>
                  <a:pt x="35" y="53"/>
                  <a:pt x="35" y="53"/>
                </a:cubicBezTo>
                <a:cubicBezTo>
                  <a:pt x="34" y="53"/>
                  <a:pt x="33" y="53"/>
                  <a:pt x="32" y="54"/>
                </a:cubicBezTo>
                <a:cubicBezTo>
                  <a:pt x="32" y="56"/>
                  <a:pt x="32" y="58"/>
                  <a:pt x="31" y="60"/>
                </a:cubicBezTo>
                <a:cubicBezTo>
                  <a:pt x="31" y="61"/>
                  <a:pt x="30" y="61"/>
                  <a:pt x="30" y="61"/>
                </a:cubicBezTo>
                <a:cubicBezTo>
                  <a:pt x="22" y="61"/>
                  <a:pt x="22" y="61"/>
                  <a:pt x="22" y="61"/>
                </a:cubicBezTo>
                <a:cubicBezTo>
                  <a:pt x="22" y="61"/>
                  <a:pt x="21" y="61"/>
                  <a:pt x="21" y="60"/>
                </a:cubicBezTo>
                <a:cubicBezTo>
                  <a:pt x="20" y="54"/>
                  <a:pt x="20" y="54"/>
                  <a:pt x="20" y="54"/>
                </a:cubicBezTo>
                <a:cubicBezTo>
                  <a:pt x="19" y="54"/>
                  <a:pt x="18" y="53"/>
                  <a:pt x="17" y="53"/>
                </a:cubicBezTo>
                <a:cubicBezTo>
                  <a:pt x="13" y="56"/>
                  <a:pt x="13" y="56"/>
                  <a:pt x="13" y="56"/>
                </a:cubicBezTo>
                <a:cubicBezTo>
                  <a:pt x="12" y="56"/>
                  <a:pt x="12" y="56"/>
                  <a:pt x="12" y="56"/>
                </a:cubicBezTo>
                <a:cubicBezTo>
                  <a:pt x="11" y="56"/>
                  <a:pt x="11" y="56"/>
                  <a:pt x="11" y="56"/>
                </a:cubicBezTo>
                <a:cubicBezTo>
                  <a:pt x="10" y="55"/>
                  <a:pt x="5" y="51"/>
                  <a:pt x="5" y="50"/>
                </a:cubicBezTo>
                <a:cubicBezTo>
                  <a:pt x="5" y="49"/>
                  <a:pt x="5" y="49"/>
                  <a:pt x="5" y="49"/>
                </a:cubicBezTo>
                <a:cubicBezTo>
                  <a:pt x="7" y="47"/>
                  <a:pt x="8" y="46"/>
                  <a:pt x="9" y="44"/>
                </a:cubicBezTo>
                <a:cubicBezTo>
                  <a:pt x="8" y="43"/>
                  <a:pt x="8" y="42"/>
                  <a:pt x="8" y="41"/>
                </a:cubicBezTo>
                <a:cubicBezTo>
                  <a:pt x="1" y="40"/>
                  <a:pt x="1" y="40"/>
                  <a:pt x="1" y="40"/>
                </a:cubicBezTo>
                <a:cubicBezTo>
                  <a:pt x="1" y="40"/>
                  <a:pt x="0" y="40"/>
                  <a:pt x="0" y="39"/>
                </a:cubicBezTo>
                <a:cubicBezTo>
                  <a:pt x="0" y="32"/>
                  <a:pt x="0" y="32"/>
                  <a:pt x="0" y="32"/>
                </a:cubicBezTo>
                <a:cubicBezTo>
                  <a:pt x="0" y="31"/>
                  <a:pt x="1" y="30"/>
                  <a:pt x="1" y="30"/>
                </a:cubicBezTo>
                <a:cubicBezTo>
                  <a:pt x="8" y="29"/>
                  <a:pt x="8" y="29"/>
                  <a:pt x="8" y="29"/>
                </a:cubicBezTo>
                <a:cubicBezTo>
                  <a:pt x="8" y="28"/>
                  <a:pt x="8" y="27"/>
                  <a:pt x="9" y="26"/>
                </a:cubicBezTo>
                <a:cubicBezTo>
                  <a:pt x="8" y="25"/>
                  <a:pt x="7" y="23"/>
                  <a:pt x="5" y="22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0"/>
                  <a:pt x="5" y="20"/>
                </a:cubicBezTo>
                <a:cubicBezTo>
                  <a:pt x="6" y="19"/>
                  <a:pt x="11" y="14"/>
                  <a:pt x="12" y="14"/>
                </a:cubicBezTo>
                <a:cubicBezTo>
                  <a:pt x="12" y="14"/>
                  <a:pt x="12" y="14"/>
                  <a:pt x="13" y="14"/>
                </a:cubicBezTo>
                <a:cubicBezTo>
                  <a:pt x="17" y="18"/>
                  <a:pt x="17" y="18"/>
                  <a:pt x="17" y="18"/>
                </a:cubicBezTo>
                <a:cubicBezTo>
                  <a:pt x="18" y="18"/>
                  <a:pt x="19" y="17"/>
                  <a:pt x="20" y="17"/>
                </a:cubicBezTo>
                <a:cubicBezTo>
                  <a:pt x="21" y="15"/>
                  <a:pt x="21" y="13"/>
                  <a:pt x="21" y="11"/>
                </a:cubicBezTo>
                <a:cubicBezTo>
                  <a:pt x="21" y="10"/>
                  <a:pt x="22" y="10"/>
                  <a:pt x="22" y="10"/>
                </a:cubicBezTo>
                <a:cubicBezTo>
                  <a:pt x="30" y="10"/>
                  <a:pt x="30" y="10"/>
                  <a:pt x="30" y="10"/>
                </a:cubicBezTo>
                <a:cubicBezTo>
                  <a:pt x="30" y="10"/>
                  <a:pt x="31" y="10"/>
                  <a:pt x="31" y="11"/>
                </a:cubicBezTo>
                <a:cubicBezTo>
                  <a:pt x="32" y="17"/>
                  <a:pt x="32" y="17"/>
                  <a:pt x="32" y="17"/>
                </a:cubicBezTo>
                <a:cubicBezTo>
                  <a:pt x="33" y="17"/>
                  <a:pt x="34" y="18"/>
                  <a:pt x="35" y="18"/>
                </a:cubicBezTo>
                <a:cubicBezTo>
                  <a:pt x="40" y="14"/>
                  <a:pt x="40" y="14"/>
                  <a:pt x="40" y="14"/>
                </a:cubicBezTo>
                <a:cubicBezTo>
                  <a:pt x="40" y="14"/>
                  <a:pt x="40" y="14"/>
                  <a:pt x="41" y="14"/>
                </a:cubicBezTo>
                <a:cubicBezTo>
                  <a:pt x="41" y="14"/>
                  <a:pt x="41" y="14"/>
                  <a:pt x="41" y="14"/>
                </a:cubicBezTo>
                <a:cubicBezTo>
                  <a:pt x="42" y="15"/>
                  <a:pt x="47" y="20"/>
                  <a:pt x="47" y="21"/>
                </a:cubicBezTo>
                <a:cubicBezTo>
                  <a:pt x="47" y="21"/>
                  <a:pt x="47" y="21"/>
                  <a:pt x="47" y="22"/>
                </a:cubicBezTo>
                <a:cubicBezTo>
                  <a:pt x="46" y="23"/>
                  <a:pt x="45" y="25"/>
                  <a:pt x="43" y="26"/>
                </a:cubicBezTo>
                <a:cubicBezTo>
                  <a:pt x="44" y="27"/>
                  <a:pt x="44" y="28"/>
                  <a:pt x="45" y="30"/>
                </a:cubicBezTo>
                <a:cubicBezTo>
                  <a:pt x="51" y="30"/>
                  <a:pt x="51" y="30"/>
                  <a:pt x="51" y="30"/>
                </a:cubicBezTo>
                <a:cubicBezTo>
                  <a:pt x="51" y="31"/>
                  <a:pt x="52" y="31"/>
                  <a:pt x="52" y="32"/>
                </a:cubicBezTo>
                <a:lnTo>
                  <a:pt x="52" y="39"/>
                </a:lnTo>
                <a:close/>
                <a:moveTo>
                  <a:pt x="26" y="25"/>
                </a:moveTo>
                <a:cubicBezTo>
                  <a:pt x="21" y="25"/>
                  <a:pt x="16" y="30"/>
                  <a:pt x="16" y="35"/>
                </a:cubicBezTo>
                <a:cubicBezTo>
                  <a:pt x="16" y="41"/>
                  <a:pt x="21" y="46"/>
                  <a:pt x="26" y="46"/>
                </a:cubicBezTo>
                <a:cubicBezTo>
                  <a:pt x="32" y="46"/>
                  <a:pt x="36" y="41"/>
                  <a:pt x="36" y="35"/>
                </a:cubicBezTo>
                <a:cubicBezTo>
                  <a:pt x="36" y="30"/>
                  <a:pt x="32" y="25"/>
                  <a:pt x="26" y="25"/>
                </a:cubicBezTo>
                <a:close/>
                <a:moveTo>
                  <a:pt x="78" y="18"/>
                </a:moveTo>
                <a:cubicBezTo>
                  <a:pt x="78" y="18"/>
                  <a:pt x="72" y="19"/>
                  <a:pt x="72" y="19"/>
                </a:cubicBezTo>
                <a:cubicBezTo>
                  <a:pt x="71" y="20"/>
                  <a:pt x="71" y="20"/>
                  <a:pt x="70" y="21"/>
                </a:cubicBezTo>
                <a:cubicBezTo>
                  <a:pt x="71" y="22"/>
                  <a:pt x="72" y="26"/>
                  <a:pt x="72" y="26"/>
                </a:cubicBezTo>
                <a:cubicBezTo>
                  <a:pt x="72" y="27"/>
                  <a:pt x="72" y="27"/>
                  <a:pt x="72" y="27"/>
                </a:cubicBezTo>
                <a:cubicBezTo>
                  <a:pt x="72" y="27"/>
                  <a:pt x="68" y="30"/>
                  <a:pt x="67" y="30"/>
                </a:cubicBezTo>
                <a:cubicBezTo>
                  <a:pt x="67" y="30"/>
                  <a:pt x="64" y="26"/>
                  <a:pt x="63" y="25"/>
                </a:cubicBezTo>
                <a:cubicBezTo>
                  <a:pt x="63" y="25"/>
                  <a:pt x="63" y="25"/>
                  <a:pt x="62" y="25"/>
                </a:cubicBezTo>
                <a:cubicBezTo>
                  <a:pt x="62" y="25"/>
                  <a:pt x="61" y="25"/>
                  <a:pt x="61" y="25"/>
                </a:cubicBezTo>
                <a:cubicBezTo>
                  <a:pt x="61" y="26"/>
                  <a:pt x="58" y="30"/>
                  <a:pt x="57" y="30"/>
                </a:cubicBezTo>
                <a:cubicBezTo>
                  <a:pt x="57" y="30"/>
                  <a:pt x="53" y="27"/>
                  <a:pt x="52" y="27"/>
                </a:cubicBezTo>
                <a:cubicBezTo>
                  <a:pt x="52" y="27"/>
                  <a:pt x="52" y="27"/>
                  <a:pt x="52" y="26"/>
                </a:cubicBezTo>
                <a:cubicBezTo>
                  <a:pt x="52" y="26"/>
                  <a:pt x="54" y="22"/>
                  <a:pt x="54" y="21"/>
                </a:cubicBezTo>
                <a:cubicBezTo>
                  <a:pt x="53" y="20"/>
                  <a:pt x="53" y="20"/>
                  <a:pt x="53" y="19"/>
                </a:cubicBezTo>
                <a:cubicBezTo>
                  <a:pt x="52" y="19"/>
                  <a:pt x="47" y="18"/>
                  <a:pt x="47" y="18"/>
                </a:cubicBezTo>
                <a:cubicBezTo>
                  <a:pt x="47" y="12"/>
                  <a:pt x="47" y="12"/>
                  <a:pt x="47" y="12"/>
                </a:cubicBezTo>
                <a:cubicBezTo>
                  <a:pt x="47" y="11"/>
                  <a:pt x="52" y="11"/>
                  <a:pt x="53" y="11"/>
                </a:cubicBezTo>
                <a:cubicBezTo>
                  <a:pt x="53" y="10"/>
                  <a:pt x="53" y="9"/>
                  <a:pt x="54" y="9"/>
                </a:cubicBezTo>
                <a:cubicBezTo>
                  <a:pt x="54" y="8"/>
                  <a:pt x="52" y="4"/>
                  <a:pt x="52" y="3"/>
                </a:cubicBezTo>
                <a:cubicBezTo>
                  <a:pt x="52" y="3"/>
                  <a:pt x="52" y="3"/>
                  <a:pt x="52" y="3"/>
                </a:cubicBezTo>
                <a:cubicBezTo>
                  <a:pt x="53" y="3"/>
                  <a:pt x="57" y="0"/>
                  <a:pt x="57" y="0"/>
                </a:cubicBezTo>
                <a:cubicBezTo>
                  <a:pt x="58" y="0"/>
                  <a:pt x="61" y="4"/>
                  <a:pt x="61" y="5"/>
                </a:cubicBezTo>
                <a:cubicBezTo>
                  <a:pt x="61" y="4"/>
                  <a:pt x="62" y="4"/>
                  <a:pt x="62" y="4"/>
                </a:cubicBezTo>
                <a:cubicBezTo>
                  <a:pt x="63" y="4"/>
                  <a:pt x="63" y="4"/>
                  <a:pt x="63" y="5"/>
                </a:cubicBezTo>
                <a:cubicBezTo>
                  <a:pt x="64" y="3"/>
                  <a:pt x="66" y="1"/>
                  <a:pt x="67" y="0"/>
                </a:cubicBezTo>
                <a:cubicBezTo>
                  <a:pt x="67" y="0"/>
                  <a:pt x="67" y="0"/>
                  <a:pt x="67" y="0"/>
                </a:cubicBezTo>
                <a:cubicBezTo>
                  <a:pt x="68" y="0"/>
                  <a:pt x="72" y="2"/>
                  <a:pt x="72" y="3"/>
                </a:cubicBezTo>
                <a:cubicBezTo>
                  <a:pt x="72" y="3"/>
                  <a:pt x="72" y="3"/>
                  <a:pt x="72" y="3"/>
                </a:cubicBezTo>
                <a:cubicBezTo>
                  <a:pt x="72" y="4"/>
                  <a:pt x="71" y="8"/>
                  <a:pt x="70" y="9"/>
                </a:cubicBezTo>
                <a:cubicBezTo>
                  <a:pt x="71" y="9"/>
                  <a:pt x="71" y="10"/>
                  <a:pt x="72" y="11"/>
                </a:cubicBezTo>
                <a:cubicBezTo>
                  <a:pt x="72" y="11"/>
                  <a:pt x="78" y="11"/>
                  <a:pt x="78" y="12"/>
                </a:cubicBezTo>
                <a:lnTo>
                  <a:pt x="78" y="18"/>
                </a:lnTo>
                <a:close/>
                <a:moveTo>
                  <a:pt x="78" y="59"/>
                </a:moveTo>
                <a:cubicBezTo>
                  <a:pt x="78" y="59"/>
                  <a:pt x="72" y="60"/>
                  <a:pt x="72" y="60"/>
                </a:cubicBezTo>
                <a:cubicBezTo>
                  <a:pt x="71" y="61"/>
                  <a:pt x="71" y="61"/>
                  <a:pt x="70" y="62"/>
                </a:cubicBezTo>
                <a:cubicBezTo>
                  <a:pt x="71" y="63"/>
                  <a:pt x="72" y="67"/>
                  <a:pt x="72" y="68"/>
                </a:cubicBezTo>
                <a:cubicBezTo>
                  <a:pt x="72" y="68"/>
                  <a:pt x="72" y="68"/>
                  <a:pt x="72" y="68"/>
                </a:cubicBezTo>
                <a:cubicBezTo>
                  <a:pt x="72" y="68"/>
                  <a:pt x="68" y="71"/>
                  <a:pt x="67" y="71"/>
                </a:cubicBezTo>
                <a:cubicBezTo>
                  <a:pt x="67" y="71"/>
                  <a:pt x="64" y="67"/>
                  <a:pt x="63" y="66"/>
                </a:cubicBezTo>
                <a:cubicBezTo>
                  <a:pt x="63" y="66"/>
                  <a:pt x="63" y="66"/>
                  <a:pt x="62" y="66"/>
                </a:cubicBezTo>
                <a:cubicBezTo>
                  <a:pt x="62" y="66"/>
                  <a:pt x="61" y="66"/>
                  <a:pt x="61" y="66"/>
                </a:cubicBezTo>
                <a:cubicBezTo>
                  <a:pt x="61" y="67"/>
                  <a:pt x="58" y="71"/>
                  <a:pt x="57" y="71"/>
                </a:cubicBezTo>
                <a:cubicBezTo>
                  <a:pt x="57" y="71"/>
                  <a:pt x="53" y="68"/>
                  <a:pt x="52" y="68"/>
                </a:cubicBezTo>
                <a:cubicBezTo>
                  <a:pt x="52" y="68"/>
                  <a:pt x="52" y="68"/>
                  <a:pt x="52" y="68"/>
                </a:cubicBezTo>
                <a:cubicBezTo>
                  <a:pt x="52" y="67"/>
                  <a:pt x="54" y="63"/>
                  <a:pt x="54" y="62"/>
                </a:cubicBezTo>
                <a:cubicBezTo>
                  <a:pt x="53" y="61"/>
                  <a:pt x="53" y="61"/>
                  <a:pt x="53" y="60"/>
                </a:cubicBezTo>
                <a:cubicBezTo>
                  <a:pt x="52" y="60"/>
                  <a:pt x="47" y="59"/>
                  <a:pt x="47" y="59"/>
                </a:cubicBezTo>
                <a:cubicBezTo>
                  <a:pt x="47" y="53"/>
                  <a:pt x="47" y="53"/>
                  <a:pt x="47" y="53"/>
                </a:cubicBezTo>
                <a:cubicBezTo>
                  <a:pt x="47" y="52"/>
                  <a:pt x="52" y="52"/>
                  <a:pt x="53" y="52"/>
                </a:cubicBezTo>
                <a:cubicBezTo>
                  <a:pt x="53" y="51"/>
                  <a:pt x="53" y="50"/>
                  <a:pt x="54" y="50"/>
                </a:cubicBezTo>
                <a:cubicBezTo>
                  <a:pt x="54" y="49"/>
                  <a:pt x="52" y="45"/>
                  <a:pt x="52" y="44"/>
                </a:cubicBezTo>
                <a:cubicBezTo>
                  <a:pt x="52" y="44"/>
                  <a:pt x="52" y="44"/>
                  <a:pt x="52" y="44"/>
                </a:cubicBezTo>
                <a:cubicBezTo>
                  <a:pt x="53" y="44"/>
                  <a:pt x="57" y="41"/>
                  <a:pt x="57" y="41"/>
                </a:cubicBezTo>
                <a:cubicBezTo>
                  <a:pt x="58" y="41"/>
                  <a:pt x="61" y="45"/>
                  <a:pt x="61" y="46"/>
                </a:cubicBezTo>
                <a:cubicBezTo>
                  <a:pt x="61" y="46"/>
                  <a:pt x="62" y="46"/>
                  <a:pt x="62" y="46"/>
                </a:cubicBezTo>
                <a:cubicBezTo>
                  <a:pt x="63" y="46"/>
                  <a:pt x="63" y="46"/>
                  <a:pt x="63" y="46"/>
                </a:cubicBezTo>
                <a:cubicBezTo>
                  <a:pt x="64" y="44"/>
                  <a:pt x="66" y="43"/>
                  <a:pt x="67" y="41"/>
                </a:cubicBezTo>
                <a:cubicBezTo>
                  <a:pt x="67" y="41"/>
                  <a:pt x="67" y="41"/>
                  <a:pt x="67" y="41"/>
                </a:cubicBezTo>
                <a:cubicBezTo>
                  <a:pt x="68" y="41"/>
                  <a:pt x="72" y="44"/>
                  <a:pt x="72" y="44"/>
                </a:cubicBezTo>
                <a:cubicBezTo>
                  <a:pt x="72" y="44"/>
                  <a:pt x="72" y="44"/>
                  <a:pt x="72" y="44"/>
                </a:cubicBezTo>
                <a:cubicBezTo>
                  <a:pt x="72" y="45"/>
                  <a:pt x="71" y="49"/>
                  <a:pt x="70" y="50"/>
                </a:cubicBezTo>
                <a:cubicBezTo>
                  <a:pt x="71" y="50"/>
                  <a:pt x="71" y="51"/>
                  <a:pt x="72" y="52"/>
                </a:cubicBezTo>
                <a:cubicBezTo>
                  <a:pt x="72" y="52"/>
                  <a:pt x="78" y="52"/>
                  <a:pt x="78" y="53"/>
                </a:cubicBezTo>
                <a:lnTo>
                  <a:pt x="78" y="59"/>
                </a:lnTo>
                <a:close/>
                <a:moveTo>
                  <a:pt x="62" y="10"/>
                </a:moveTo>
                <a:cubicBezTo>
                  <a:pt x="59" y="10"/>
                  <a:pt x="57" y="12"/>
                  <a:pt x="57" y="15"/>
                </a:cubicBezTo>
                <a:cubicBezTo>
                  <a:pt x="57" y="18"/>
                  <a:pt x="59" y="20"/>
                  <a:pt x="62" y="20"/>
                </a:cubicBezTo>
                <a:cubicBezTo>
                  <a:pt x="65" y="20"/>
                  <a:pt x="67" y="18"/>
                  <a:pt x="67" y="15"/>
                </a:cubicBezTo>
                <a:cubicBezTo>
                  <a:pt x="67" y="12"/>
                  <a:pt x="65" y="10"/>
                  <a:pt x="62" y="10"/>
                </a:cubicBezTo>
                <a:close/>
                <a:moveTo>
                  <a:pt x="62" y="51"/>
                </a:moveTo>
                <a:cubicBezTo>
                  <a:pt x="59" y="51"/>
                  <a:pt x="57" y="53"/>
                  <a:pt x="57" y="56"/>
                </a:cubicBezTo>
                <a:cubicBezTo>
                  <a:pt x="57" y="59"/>
                  <a:pt x="59" y="61"/>
                  <a:pt x="62" y="61"/>
                </a:cubicBezTo>
                <a:cubicBezTo>
                  <a:pt x="65" y="61"/>
                  <a:pt x="67" y="59"/>
                  <a:pt x="67" y="56"/>
                </a:cubicBezTo>
                <a:cubicBezTo>
                  <a:pt x="67" y="53"/>
                  <a:pt x="65" y="51"/>
                  <a:pt x="62" y="51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grpSp>
        <p:nvGrpSpPr>
          <p:cNvPr id="86" name="Group 85出自【趣你的PPT】(微信:qunideppt)：最优质的PPT资源库"/>
          <p:cNvGrpSpPr/>
          <p:nvPr/>
        </p:nvGrpSpPr>
        <p:grpSpPr>
          <a:xfrm>
            <a:off x="292512" y="271343"/>
            <a:ext cx="3264318" cy="306802"/>
            <a:chOff x="292512" y="271343"/>
            <a:chExt cx="3264318" cy="306802"/>
          </a:xfrm>
        </p:grpSpPr>
        <p:sp>
          <p:nvSpPr>
            <p:cNvPr id="93" name="出自【趣你的PPT】(微信:qunideppt)：最优质的PPT资源库"/>
            <p:cNvSpPr/>
            <p:nvPr/>
          </p:nvSpPr>
          <p:spPr>
            <a:xfrm rot="2652504">
              <a:off x="703257" y="279513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4" name="出自【趣你的PPT】(微信:qunideppt)：最优质的PPT资源库"/>
            <p:cNvSpPr/>
            <p:nvPr/>
          </p:nvSpPr>
          <p:spPr>
            <a:xfrm rot="2652504">
              <a:off x="292512" y="279511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5" name="出自【趣你的PPT】(微信:qunideppt)：最优质的PPT资源库"/>
            <p:cNvSpPr/>
            <p:nvPr/>
          </p:nvSpPr>
          <p:spPr>
            <a:xfrm rot="2652504">
              <a:off x="535424" y="313621"/>
              <a:ext cx="222253" cy="222253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出自【趣你的PPT】(微信:qunideppt)：最优质的PPT资源库"/>
            <p:cNvSpPr txBox="1">
              <a:spLocks/>
            </p:cNvSpPr>
            <p:nvPr/>
          </p:nvSpPr>
          <p:spPr>
            <a:xfrm>
              <a:off x="1125441" y="271343"/>
              <a:ext cx="2431389" cy="30680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/>
              <a:r>
                <a:rPr lang="zh-CN" altLang="en-US" sz="2000" b="1" dirty="0">
                  <a:solidFill>
                    <a:srgbClr val="40404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输入您的标题</a:t>
              </a:r>
              <a:endParaRPr lang="en-US" altLang="zh-CN" sz="2400" dirty="0">
                <a:solidFill>
                  <a:srgbClr val="404040"/>
                </a:solidFill>
                <a:latin typeface="Bebas Neue" panose="020B0606020202050201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829573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出自【趣你的PPT】(微信:qunideppt)：最优质的PPT资源库"/>
          <p:cNvSpPr/>
          <p:nvPr/>
        </p:nvSpPr>
        <p:spPr>
          <a:xfrm>
            <a:off x="4745901" y="2034523"/>
            <a:ext cx="3358372" cy="3358372"/>
          </a:xfrm>
          <a:custGeom>
            <a:avLst/>
            <a:gdLst>
              <a:gd name="connsiteX0" fmla="*/ 1679186 w 3358372"/>
              <a:gd name="connsiteY0" fmla="*/ 0 h 3358372"/>
              <a:gd name="connsiteX1" fmla="*/ 3358372 w 3358372"/>
              <a:gd name="connsiteY1" fmla="*/ 1679186 h 3358372"/>
              <a:gd name="connsiteX2" fmla="*/ 1679186 w 3358372"/>
              <a:gd name="connsiteY2" fmla="*/ 3358372 h 3358372"/>
              <a:gd name="connsiteX3" fmla="*/ 0 w 3358372"/>
              <a:gd name="connsiteY3" fmla="*/ 1679186 h 3358372"/>
              <a:gd name="connsiteX4" fmla="*/ 1679186 w 3358372"/>
              <a:gd name="connsiteY4" fmla="*/ 0 h 3358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8372" h="3358372">
                <a:moveTo>
                  <a:pt x="1679186" y="0"/>
                </a:moveTo>
                <a:cubicBezTo>
                  <a:pt x="2606575" y="0"/>
                  <a:pt x="3358372" y="751797"/>
                  <a:pt x="3358372" y="1679186"/>
                </a:cubicBezTo>
                <a:cubicBezTo>
                  <a:pt x="3358372" y="2606575"/>
                  <a:pt x="2606575" y="3358372"/>
                  <a:pt x="1679186" y="3358372"/>
                </a:cubicBezTo>
                <a:cubicBezTo>
                  <a:pt x="751797" y="3358372"/>
                  <a:pt x="0" y="2606575"/>
                  <a:pt x="0" y="1679186"/>
                </a:cubicBezTo>
                <a:cubicBezTo>
                  <a:pt x="0" y="751797"/>
                  <a:pt x="751797" y="0"/>
                  <a:pt x="1679186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cxnSp>
        <p:nvCxnSpPr>
          <p:cNvPr id="20" name="出自【趣你的PPT】(微信:qunideppt)：最优质的PPT资源库"/>
          <p:cNvCxnSpPr/>
          <p:nvPr/>
        </p:nvCxnSpPr>
        <p:spPr>
          <a:xfrm>
            <a:off x="3621030" y="862648"/>
            <a:ext cx="1571035" cy="157103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出自【趣你的PPT】(微信:qunideppt)：最优质的PPT资源库"/>
          <p:cNvCxnSpPr/>
          <p:nvPr/>
        </p:nvCxnSpPr>
        <p:spPr>
          <a:xfrm>
            <a:off x="3817095" y="583422"/>
            <a:ext cx="1571035" cy="1571034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出自【趣你的PPT】(微信:qunideppt)：最优质的PPT资源库"/>
          <p:cNvCxnSpPr/>
          <p:nvPr/>
        </p:nvCxnSpPr>
        <p:spPr>
          <a:xfrm>
            <a:off x="7741746" y="4835908"/>
            <a:ext cx="2014784" cy="2014784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出自【趣你的PPT】(微信:qunideppt)：最优质的PPT资源库"/>
          <p:cNvSpPr/>
          <p:nvPr/>
        </p:nvSpPr>
        <p:spPr>
          <a:xfrm rot="4957152" flipH="1">
            <a:off x="4148177" y="1436799"/>
            <a:ext cx="4553821" cy="4553821"/>
          </a:xfrm>
          <a:prstGeom prst="blockArc">
            <a:avLst>
              <a:gd name="adj1" fmla="val 7817114"/>
              <a:gd name="adj2" fmla="val 20965398"/>
              <a:gd name="adj3" fmla="val 612"/>
            </a:avLst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24" name="出自【趣你的PPT】(微信:qunideppt)：最优质的PPT资源库"/>
          <p:cNvSpPr/>
          <p:nvPr/>
        </p:nvSpPr>
        <p:spPr>
          <a:xfrm flipH="1">
            <a:off x="4462491" y="1751114"/>
            <a:ext cx="3925192" cy="3925191"/>
          </a:xfrm>
          <a:prstGeom prst="blockArc">
            <a:avLst>
              <a:gd name="adj1" fmla="val 7817114"/>
              <a:gd name="adj2" fmla="val 20624002"/>
              <a:gd name="adj3" fmla="val 665"/>
            </a:avLst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26" name="出自【趣你的PPT】(微信:qunideppt)：最优质的PPT资源库"/>
          <p:cNvSpPr/>
          <p:nvPr/>
        </p:nvSpPr>
        <p:spPr>
          <a:xfrm rot="15980570" flipH="1">
            <a:off x="4854011" y="2142633"/>
            <a:ext cx="3142152" cy="3142153"/>
          </a:xfrm>
          <a:prstGeom prst="blockArc">
            <a:avLst>
              <a:gd name="adj1" fmla="val 13051842"/>
              <a:gd name="adj2" fmla="val 4604112"/>
              <a:gd name="adj3" fmla="val 47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5388130" y="3832946"/>
            <a:ext cx="22485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企业简介</a:t>
            </a:r>
          </a:p>
        </p:txBody>
      </p:sp>
      <p:sp>
        <p:nvSpPr>
          <p:cNvPr id="28" name="出自【趣你的PPT】(微信:qunideppt)：最优质的PPT资源库"/>
          <p:cNvSpPr/>
          <p:nvPr/>
        </p:nvSpPr>
        <p:spPr>
          <a:xfrm rot="20322163" flipH="1">
            <a:off x="4148177" y="1436799"/>
            <a:ext cx="4553821" cy="4553821"/>
          </a:xfrm>
          <a:prstGeom prst="blockArc">
            <a:avLst>
              <a:gd name="adj1" fmla="val 17574323"/>
              <a:gd name="adj2" fmla="val 119875"/>
              <a:gd name="adj3" fmla="val 418"/>
            </a:avLst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30" name="出自【趣你的PPT】(微信:qunideppt)：最优质的PPT资源库"/>
          <p:cNvSpPr/>
          <p:nvPr/>
        </p:nvSpPr>
        <p:spPr>
          <a:xfrm flipH="1">
            <a:off x="2424865" y="-11095"/>
            <a:ext cx="2028557" cy="1699108"/>
          </a:xfrm>
          <a:custGeom>
            <a:avLst/>
            <a:gdLst>
              <a:gd name="connsiteX0" fmla="*/ 2028557 w 2028557"/>
              <a:gd name="connsiteY0" fmla="*/ 0 h 1699108"/>
              <a:gd name="connsiteX1" fmla="*/ 1695642 w 2028557"/>
              <a:gd name="connsiteY1" fmla="*/ 0 h 1699108"/>
              <a:gd name="connsiteX2" fmla="*/ 0 w 2028557"/>
              <a:gd name="connsiteY2" fmla="*/ 1699108 h 1699108"/>
              <a:gd name="connsiteX3" fmla="*/ 332915 w 2028557"/>
              <a:gd name="connsiteY3" fmla="*/ 1699108 h 1699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8557" h="1699108">
                <a:moveTo>
                  <a:pt x="2028557" y="0"/>
                </a:moveTo>
                <a:lnTo>
                  <a:pt x="1695642" y="0"/>
                </a:lnTo>
                <a:lnTo>
                  <a:pt x="0" y="1699108"/>
                </a:lnTo>
                <a:lnTo>
                  <a:pt x="332915" y="169910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  <a:cs typeface="+mn-ea"/>
              <a:sym typeface="+mn-lt"/>
            </a:endParaRPr>
          </a:p>
        </p:txBody>
      </p:sp>
      <p:grpSp>
        <p:nvGrpSpPr>
          <p:cNvPr id="4" name="Group 3出自【趣你的PPT】(微信:qunideppt)：最优质的PPT资源库"/>
          <p:cNvGrpSpPr/>
          <p:nvPr/>
        </p:nvGrpSpPr>
        <p:grpSpPr>
          <a:xfrm>
            <a:off x="5086979" y="2444778"/>
            <a:ext cx="2676213" cy="1446550"/>
            <a:chOff x="5311693" y="2454973"/>
            <a:chExt cx="2850028" cy="1446550"/>
          </a:xfrm>
        </p:grpSpPr>
        <p:sp>
          <p:nvSpPr>
            <p:cNvPr id="25" name="出自【趣你的PPT】(微信:qunideppt)：最优质的PPT资源库"/>
            <p:cNvSpPr txBox="1"/>
            <p:nvPr/>
          </p:nvSpPr>
          <p:spPr>
            <a:xfrm flipH="1">
              <a:off x="5311693" y="2454973"/>
              <a:ext cx="2850028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88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P</a:t>
              </a:r>
              <a:r>
                <a:rPr lang="en-US" altLang="zh-CN" sz="36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ART</a:t>
              </a:r>
              <a:endParaRPr lang="zh-CN" altLang="en-US" sz="6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3" name="出自【趣你的PPT】(微信:qunideppt)：最优质的PPT资源库"/>
            <p:cNvSpPr txBox="1"/>
            <p:nvPr/>
          </p:nvSpPr>
          <p:spPr>
            <a:xfrm>
              <a:off x="6553469" y="2551046"/>
              <a:ext cx="1133783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4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01</a:t>
              </a:r>
              <a:endParaRPr lang="zh-CN" altLang="en-US" sz="44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5954333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出自【趣你的PPT】(微信:qunideppt)：最优质的PPT资源库"/>
          <p:cNvSpPr/>
          <p:nvPr/>
        </p:nvSpPr>
        <p:spPr>
          <a:xfrm>
            <a:off x="9971637" y="3394993"/>
            <a:ext cx="885961" cy="885961"/>
          </a:xfrm>
          <a:prstGeom prst="ellipse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1" name="出自【趣你的PPT】(微信:qunideppt)：最优质的PPT资源库"/>
          <p:cNvSpPr txBox="1"/>
          <p:nvPr/>
        </p:nvSpPr>
        <p:spPr>
          <a:xfrm>
            <a:off x="9971637" y="3722611"/>
            <a:ext cx="9650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70000"/>
              </a:lnSpc>
            </a:pPr>
            <a:r>
              <a:rPr 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 Light" panose="020B0303030202020304" pitchFamily="34" charset="0"/>
              </a:rPr>
              <a:t>100</a:t>
            </a:r>
            <a:r>
              <a:rPr lang="id-ID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 Light" panose="020B0303030202020304" pitchFamily="34" charset="0"/>
              </a:rPr>
              <a:t>%</a:t>
            </a:r>
          </a:p>
        </p:txBody>
      </p:sp>
      <p:sp>
        <p:nvSpPr>
          <p:cNvPr id="173" name="出自【趣你的PPT】(微信:qunideppt)：最优质的PPT资源库"/>
          <p:cNvSpPr/>
          <p:nvPr/>
        </p:nvSpPr>
        <p:spPr>
          <a:xfrm>
            <a:off x="9971637" y="4634076"/>
            <a:ext cx="885961" cy="885961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4" name="出自【趣你的PPT】(微信:qunideppt)：最优质的PPT资源库"/>
          <p:cNvSpPr txBox="1"/>
          <p:nvPr/>
        </p:nvSpPr>
        <p:spPr>
          <a:xfrm>
            <a:off x="10006689" y="4976216"/>
            <a:ext cx="815855" cy="3149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70000"/>
              </a:lnSpc>
            </a:pPr>
            <a:r>
              <a:rPr 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 Light" panose="020B0303030202020304" pitchFamily="34" charset="0"/>
              </a:rPr>
              <a:t>90</a:t>
            </a:r>
            <a:r>
              <a:rPr lang="id-ID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 Light" panose="020B0303030202020304" pitchFamily="34" charset="0"/>
              </a:rPr>
              <a:t>%</a:t>
            </a:r>
          </a:p>
        </p:txBody>
      </p:sp>
      <p:sp>
        <p:nvSpPr>
          <p:cNvPr id="88" name="出自【趣你的PPT】(微信:qunideppt)：最优质的PPT资源库"/>
          <p:cNvSpPr txBox="1">
            <a:spLocks/>
          </p:cNvSpPr>
          <p:nvPr/>
        </p:nvSpPr>
        <p:spPr>
          <a:xfrm>
            <a:off x="1125441" y="3365324"/>
            <a:ext cx="2355523" cy="295731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输入您的标题</a:t>
            </a:r>
            <a:endParaRPr lang="en-GB" sz="1600" dirty="0">
              <a:solidFill>
                <a:schemeClr val="tx1">
                  <a:lumMod val="85000"/>
                  <a:lumOff val="15000"/>
                </a:schemeClr>
              </a:solidFill>
              <a:latin typeface="Fira Sans SemiBold Italic" panose="00000700000000000000" pitchFamily="50" charset="0"/>
              <a:ea typeface="Fira Sans SemiBold Italic" panose="00000700000000000000" pitchFamily="50" charset="0"/>
              <a:cs typeface="Clear Sans" panose="020B0503030202020304" pitchFamily="34" charset="0"/>
            </a:endParaRPr>
          </a:p>
        </p:txBody>
      </p:sp>
      <p:sp>
        <p:nvSpPr>
          <p:cNvPr id="89" name="出自【趣你的PPT】(微信:qunideppt)：最优质的PPT资源库"/>
          <p:cNvSpPr txBox="1"/>
          <p:nvPr/>
        </p:nvSpPr>
        <p:spPr>
          <a:xfrm>
            <a:off x="1200909" y="3661056"/>
            <a:ext cx="2454500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该原创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，快来加入我们。</a:t>
            </a:r>
            <a:endParaRPr lang="en-US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91" name="出自【趣你的PPT】(微信:qunideppt)：最优质的PPT资源库"/>
          <p:cNvSpPr txBox="1">
            <a:spLocks/>
          </p:cNvSpPr>
          <p:nvPr/>
        </p:nvSpPr>
        <p:spPr>
          <a:xfrm>
            <a:off x="1125442" y="4640296"/>
            <a:ext cx="2457496" cy="33592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输入您的标题</a:t>
            </a:r>
            <a:endParaRPr lang="en-GB" sz="1600" dirty="0">
              <a:solidFill>
                <a:schemeClr val="tx1">
                  <a:lumMod val="85000"/>
                  <a:lumOff val="15000"/>
                </a:schemeClr>
              </a:solidFill>
              <a:latin typeface="Fira Sans SemiBold Italic" panose="00000700000000000000" pitchFamily="50" charset="0"/>
              <a:ea typeface="Fira Sans SemiBold Italic" panose="00000700000000000000" pitchFamily="50" charset="0"/>
              <a:cs typeface="Clear Sans" panose="020B0503030202020304" pitchFamily="34" charset="0"/>
            </a:endParaRPr>
          </a:p>
        </p:txBody>
      </p:sp>
      <p:sp>
        <p:nvSpPr>
          <p:cNvPr id="92" name="出自【趣你的PPT】(微信:qunideppt)：最优质的PPT资源库"/>
          <p:cNvSpPr txBox="1"/>
          <p:nvPr/>
        </p:nvSpPr>
        <p:spPr>
          <a:xfrm>
            <a:off x="1200909" y="4936027"/>
            <a:ext cx="2454500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该原创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，快来加入我们。</a:t>
            </a:r>
            <a:endParaRPr lang="en-US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94" name="出自【趣你的PPT】(微信:qunideppt)：最优质的PPT资源库"/>
          <p:cNvSpPr txBox="1">
            <a:spLocks/>
          </p:cNvSpPr>
          <p:nvPr/>
        </p:nvSpPr>
        <p:spPr>
          <a:xfrm>
            <a:off x="1125442" y="2135468"/>
            <a:ext cx="2449030" cy="316419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输入您的标题</a:t>
            </a:r>
            <a:endParaRPr lang="en-GB" sz="1600" dirty="0">
              <a:solidFill>
                <a:schemeClr val="tx1">
                  <a:lumMod val="85000"/>
                  <a:lumOff val="15000"/>
                </a:schemeClr>
              </a:solidFill>
              <a:latin typeface="Fira Sans SemiBold Italic" panose="00000700000000000000" pitchFamily="50" charset="0"/>
              <a:ea typeface="Fira Sans SemiBold Italic" panose="00000700000000000000" pitchFamily="50" charset="0"/>
              <a:cs typeface="Clear Sans" panose="020B0503030202020304" pitchFamily="34" charset="0"/>
            </a:endParaRPr>
          </a:p>
        </p:txBody>
      </p:sp>
      <p:sp>
        <p:nvSpPr>
          <p:cNvPr id="95" name="出自【趣你的PPT】(微信:qunideppt)：最优质的PPT资源库"/>
          <p:cNvSpPr txBox="1"/>
          <p:nvPr/>
        </p:nvSpPr>
        <p:spPr>
          <a:xfrm>
            <a:off x="1200909" y="2435409"/>
            <a:ext cx="2454500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该原创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，快来加入我们。</a:t>
            </a:r>
            <a:endParaRPr lang="en-US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3" name="出自【趣你的PPT】(微信:qunideppt)：最优质的PPT资源库"/>
          <p:cNvSpPr/>
          <p:nvPr/>
        </p:nvSpPr>
        <p:spPr>
          <a:xfrm>
            <a:off x="9971637" y="2113957"/>
            <a:ext cx="885961" cy="885961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7" name="出自【趣你的PPT】(微信:qunideppt)：最优质的PPT资源库"/>
          <p:cNvSpPr txBox="1"/>
          <p:nvPr/>
        </p:nvSpPr>
        <p:spPr>
          <a:xfrm>
            <a:off x="9995829" y="2445038"/>
            <a:ext cx="837576" cy="3149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70000"/>
              </a:lnSpc>
            </a:pPr>
            <a:r>
              <a:rPr 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 Light" panose="020B0303030202020304" pitchFamily="34" charset="0"/>
              </a:rPr>
              <a:t>95</a:t>
            </a:r>
            <a:r>
              <a:rPr lang="id-ID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 Light" panose="020B0303030202020304" pitchFamily="34" charset="0"/>
              </a:rPr>
              <a:t>%</a:t>
            </a:r>
          </a:p>
        </p:txBody>
      </p:sp>
      <p:grpSp>
        <p:nvGrpSpPr>
          <p:cNvPr id="27" name="Group 26出自【趣你的PPT】(微信:qunideppt)：最优质的PPT资源库"/>
          <p:cNvGrpSpPr/>
          <p:nvPr/>
        </p:nvGrpSpPr>
        <p:grpSpPr>
          <a:xfrm>
            <a:off x="3836180" y="3437472"/>
            <a:ext cx="5873749" cy="692248"/>
            <a:chOff x="3836180" y="3437472"/>
            <a:chExt cx="5873749" cy="692248"/>
          </a:xfrm>
        </p:grpSpPr>
        <p:sp>
          <p:nvSpPr>
            <p:cNvPr id="3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836180" y="3450269"/>
              <a:ext cx="277284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8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2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4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29" y="29"/>
                    <a:pt x="28" y="25"/>
                    <a:pt x="28" y="19"/>
                  </a:cubicBezTo>
                  <a:cubicBezTo>
                    <a:pt x="28" y="14"/>
                    <a:pt x="29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4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3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767763" y="3450269"/>
              <a:ext cx="275167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8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1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4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29" y="29"/>
                    <a:pt x="28" y="25"/>
                    <a:pt x="28" y="19"/>
                  </a:cubicBezTo>
                  <a:cubicBezTo>
                    <a:pt x="28" y="14"/>
                    <a:pt x="29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1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4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3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006696" y="3450269"/>
              <a:ext cx="277284" cy="679451"/>
            </a:xfrm>
            <a:custGeom>
              <a:avLst/>
              <a:gdLst>
                <a:gd name="T0" fmla="*/ 68 w 96"/>
                <a:gd name="T1" fmla="*/ 19 h 234"/>
                <a:gd name="T2" fmla="*/ 62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2 w 96"/>
                <a:gd name="T15" fmla="*/ 6 h 234"/>
                <a:gd name="T16" fmla="*/ 68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8 w 96"/>
                <a:gd name="T23" fmla="*/ 134 h 234"/>
                <a:gd name="T24" fmla="*/ 78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9 w 96"/>
                <a:gd name="T47" fmla="*/ 69 h 234"/>
                <a:gd name="T48" fmla="*/ 19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8" y="19"/>
                  </a:moveTo>
                  <a:cubicBezTo>
                    <a:pt x="68" y="25"/>
                    <a:pt x="66" y="29"/>
                    <a:pt x="62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3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8" y="2"/>
                    <a:pt x="43" y="0"/>
                    <a:pt x="48" y="0"/>
                  </a:cubicBezTo>
                  <a:cubicBezTo>
                    <a:pt x="53" y="0"/>
                    <a:pt x="58" y="2"/>
                    <a:pt x="62" y="6"/>
                  </a:cubicBezTo>
                  <a:cubicBezTo>
                    <a:pt x="66" y="9"/>
                    <a:pt x="68" y="14"/>
                    <a:pt x="68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8" y="140"/>
                    <a:pt x="78" y="134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70" y="234"/>
                    <a:pt x="62" y="234"/>
                  </a:cubicBezTo>
                  <a:cubicBezTo>
                    <a:pt x="55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2" y="234"/>
                    <a:pt x="34" y="234"/>
                  </a:cubicBezTo>
                  <a:cubicBezTo>
                    <a:pt x="27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9" y="69"/>
                    <a:pt x="19" y="69"/>
                    <a:pt x="19" y="69"/>
                  </a:cubicBezTo>
                  <a:cubicBezTo>
                    <a:pt x="19" y="134"/>
                    <a:pt x="19" y="134"/>
                    <a:pt x="19" y="134"/>
                  </a:cubicBezTo>
                  <a:cubicBezTo>
                    <a:pt x="19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9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8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3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424613" y="3450269"/>
              <a:ext cx="275167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7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1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4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29" y="29"/>
                    <a:pt x="27" y="25"/>
                    <a:pt x="27" y="19"/>
                  </a:cubicBezTo>
                  <a:cubicBezTo>
                    <a:pt x="27" y="14"/>
                    <a:pt x="29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1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4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3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354080" y="3450269"/>
              <a:ext cx="277284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7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1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4 w 95"/>
                <a:gd name="T37" fmla="*/ 133 h 234"/>
                <a:gd name="T38" fmla="*/ 44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4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29" y="29"/>
                    <a:pt x="27" y="25"/>
                    <a:pt x="27" y="19"/>
                  </a:cubicBezTo>
                  <a:cubicBezTo>
                    <a:pt x="27" y="14"/>
                    <a:pt x="29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1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4" y="133"/>
                    <a:pt x="44" y="133"/>
                    <a:pt x="44" y="133"/>
                  </a:cubicBezTo>
                  <a:cubicBezTo>
                    <a:pt x="44" y="224"/>
                    <a:pt x="44" y="224"/>
                    <a:pt x="44" y="224"/>
                  </a:cubicBezTo>
                  <a:cubicBezTo>
                    <a:pt x="44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4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3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593013" y="3450269"/>
              <a:ext cx="279400" cy="679451"/>
            </a:xfrm>
            <a:custGeom>
              <a:avLst/>
              <a:gdLst>
                <a:gd name="T0" fmla="*/ 68 w 96"/>
                <a:gd name="T1" fmla="*/ 19 h 234"/>
                <a:gd name="T2" fmla="*/ 62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2 w 96"/>
                <a:gd name="T15" fmla="*/ 6 h 234"/>
                <a:gd name="T16" fmla="*/ 68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8 w 96"/>
                <a:gd name="T23" fmla="*/ 134 h 234"/>
                <a:gd name="T24" fmla="*/ 78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8" y="19"/>
                  </a:moveTo>
                  <a:cubicBezTo>
                    <a:pt x="68" y="25"/>
                    <a:pt x="66" y="29"/>
                    <a:pt x="62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3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8" y="2"/>
                    <a:pt x="42" y="0"/>
                    <a:pt x="48" y="0"/>
                  </a:cubicBezTo>
                  <a:cubicBezTo>
                    <a:pt x="53" y="0"/>
                    <a:pt x="58" y="2"/>
                    <a:pt x="62" y="6"/>
                  </a:cubicBezTo>
                  <a:cubicBezTo>
                    <a:pt x="66" y="9"/>
                    <a:pt x="68" y="14"/>
                    <a:pt x="68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8" y="140"/>
                    <a:pt x="78" y="134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70" y="234"/>
                    <a:pt x="62" y="234"/>
                  </a:cubicBezTo>
                  <a:cubicBezTo>
                    <a:pt x="55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2" y="234"/>
                    <a:pt x="34" y="234"/>
                  </a:cubicBezTo>
                  <a:cubicBezTo>
                    <a:pt x="27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9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8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3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179329" y="3450269"/>
              <a:ext cx="277284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8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2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4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4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3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132513" y="3450269"/>
              <a:ext cx="279400" cy="679451"/>
            </a:xfrm>
            <a:custGeom>
              <a:avLst/>
              <a:gdLst>
                <a:gd name="T0" fmla="*/ 67 w 96"/>
                <a:gd name="T1" fmla="*/ 19 h 234"/>
                <a:gd name="T2" fmla="*/ 62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2 w 96"/>
                <a:gd name="T15" fmla="*/ 6 h 234"/>
                <a:gd name="T16" fmla="*/ 67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8 w 96"/>
                <a:gd name="T23" fmla="*/ 134 h 234"/>
                <a:gd name="T24" fmla="*/ 78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7" y="19"/>
                  </a:moveTo>
                  <a:cubicBezTo>
                    <a:pt x="67" y="25"/>
                    <a:pt x="65" y="29"/>
                    <a:pt x="62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2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8" y="2"/>
                    <a:pt x="42" y="0"/>
                    <a:pt x="48" y="0"/>
                  </a:cubicBezTo>
                  <a:cubicBezTo>
                    <a:pt x="53" y="0"/>
                    <a:pt x="58" y="2"/>
                    <a:pt x="62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8" y="140"/>
                    <a:pt x="78" y="134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3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064096" y="3450269"/>
              <a:ext cx="279400" cy="679451"/>
            </a:xfrm>
            <a:custGeom>
              <a:avLst/>
              <a:gdLst>
                <a:gd name="T0" fmla="*/ 67 w 96"/>
                <a:gd name="T1" fmla="*/ 19 h 234"/>
                <a:gd name="T2" fmla="*/ 62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2 w 96"/>
                <a:gd name="T15" fmla="*/ 6 h 234"/>
                <a:gd name="T16" fmla="*/ 67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7 w 96"/>
                <a:gd name="T23" fmla="*/ 134 h 234"/>
                <a:gd name="T24" fmla="*/ 77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7" y="19"/>
                  </a:moveTo>
                  <a:cubicBezTo>
                    <a:pt x="67" y="25"/>
                    <a:pt x="65" y="29"/>
                    <a:pt x="62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2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8" y="2"/>
                    <a:pt x="42" y="0"/>
                    <a:pt x="48" y="0"/>
                  </a:cubicBezTo>
                  <a:cubicBezTo>
                    <a:pt x="53" y="0"/>
                    <a:pt x="58" y="2"/>
                    <a:pt x="62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3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305147" y="3450269"/>
              <a:ext cx="275167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4 w 95"/>
                <a:gd name="T7" fmla="*/ 34 h 234"/>
                <a:gd name="T8" fmla="*/ 28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2 w 95"/>
                <a:gd name="T31" fmla="*/ 234 h 234"/>
                <a:gd name="T32" fmla="*/ 51 w 95"/>
                <a:gd name="T33" fmla="*/ 224 h 234"/>
                <a:gd name="T34" fmla="*/ 51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4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5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720947" y="3450269"/>
              <a:ext cx="279400" cy="679451"/>
            </a:xfrm>
            <a:custGeom>
              <a:avLst/>
              <a:gdLst>
                <a:gd name="T0" fmla="*/ 67 w 96"/>
                <a:gd name="T1" fmla="*/ 19 h 234"/>
                <a:gd name="T2" fmla="*/ 61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1 w 96"/>
                <a:gd name="T15" fmla="*/ 6 h 234"/>
                <a:gd name="T16" fmla="*/ 67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7 w 96"/>
                <a:gd name="T23" fmla="*/ 134 h 234"/>
                <a:gd name="T24" fmla="*/ 77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2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7" y="2"/>
                    <a:pt x="42" y="0"/>
                    <a:pt x="48" y="0"/>
                  </a:cubicBezTo>
                  <a:cubicBezTo>
                    <a:pt x="53" y="0"/>
                    <a:pt x="58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650413" y="3450269"/>
              <a:ext cx="279400" cy="679451"/>
            </a:xfrm>
            <a:custGeom>
              <a:avLst/>
              <a:gdLst>
                <a:gd name="T0" fmla="*/ 67 w 96"/>
                <a:gd name="T1" fmla="*/ 19 h 234"/>
                <a:gd name="T2" fmla="*/ 61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1 w 96"/>
                <a:gd name="T15" fmla="*/ 6 h 234"/>
                <a:gd name="T16" fmla="*/ 67 w 96"/>
                <a:gd name="T17" fmla="*/ 19 h 234"/>
                <a:gd name="T18" fmla="*/ 96 w 96"/>
                <a:gd name="T19" fmla="*/ 134 h 234"/>
                <a:gd name="T20" fmla="*/ 86 w 96"/>
                <a:gd name="T21" fmla="*/ 143 h 234"/>
                <a:gd name="T22" fmla="*/ 77 w 96"/>
                <a:gd name="T23" fmla="*/ 134 h 234"/>
                <a:gd name="T24" fmla="*/ 77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2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7" y="2"/>
                    <a:pt x="42" y="0"/>
                    <a:pt x="48" y="0"/>
                  </a:cubicBezTo>
                  <a:cubicBezTo>
                    <a:pt x="53" y="0"/>
                    <a:pt x="58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891463" y="3450269"/>
              <a:ext cx="277284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8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2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5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477780" y="3450269"/>
              <a:ext cx="277284" cy="679451"/>
            </a:xfrm>
            <a:custGeom>
              <a:avLst/>
              <a:gdLst>
                <a:gd name="T0" fmla="*/ 67 w 96"/>
                <a:gd name="T1" fmla="*/ 19 h 234"/>
                <a:gd name="T2" fmla="*/ 62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2 w 96"/>
                <a:gd name="T15" fmla="*/ 6 h 234"/>
                <a:gd name="T16" fmla="*/ 67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8 w 96"/>
                <a:gd name="T23" fmla="*/ 134 h 234"/>
                <a:gd name="T24" fmla="*/ 78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7" y="19"/>
                  </a:moveTo>
                  <a:cubicBezTo>
                    <a:pt x="67" y="25"/>
                    <a:pt x="66" y="29"/>
                    <a:pt x="62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2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8" y="2"/>
                    <a:pt x="42" y="0"/>
                    <a:pt x="48" y="0"/>
                  </a:cubicBezTo>
                  <a:cubicBezTo>
                    <a:pt x="53" y="0"/>
                    <a:pt x="58" y="2"/>
                    <a:pt x="62" y="6"/>
                  </a:cubicBezTo>
                  <a:cubicBezTo>
                    <a:pt x="66" y="9"/>
                    <a:pt x="67" y="14"/>
                    <a:pt x="67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8" y="140"/>
                    <a:pt x="78" y="134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965796" y="3450269"/>
              <a:ext cx="277284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8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2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4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29" y="29"/>
                    <a:pt x="28" y="25"/>
                    <a:pt x="28" y="19"/>
                  </a:cubicBezTo>
                  <a:cubicBezTo>
                    <a:pt x="28" y="14"/>
                    <a:pt x="29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4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9136312" y="3450269"/>
              <a:ext cx="277284" cy="679451"/>
            </a:xfrm>
            <a:custGeom>
              <a:avLst/>
              <a:gdLst>
                <a:gd name="T0" fmla="*/ 68 w 96"/>
                <a:gd name="T1" fmla="*/ 19 h 234"/>
                <a:gd name="T2" fmla="*/ 62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2 w 96"/>
                <a:gd name="T15" fmla="*/ 6 h 234"/>
                <a:gd name="T16" fmla="*/ 68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8 w 96"/>
                <a:gd name="T23" fmla="*/ 134 h 234"/>
                <a:gd name="T24" fmla="*/ 78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9 w 96"/>
                <a:gd name="T47" fmla="*/ 69 h 234"/>
                <a:gd name="T48" fmla="*/ 19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8" y="19"/>
                  </a:moveTo>
                  <a:cubicBezTo>
                    <a:pt x="68" y="25"/>
                    <a:pt x="66" y="29"/>
                    <a:pt x="62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3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8" y="2"/>
                    <a:pt x="43" y="0"/>
                    <a:pt x="48" y="0"/>
                  </a:cubicBezTo>
                  <a:cubicBezTo>
                    <a:pt x="53" y="0"/>
                    <a:pt x="58" y="2"/>
                    <a:pt x="62" y="6"/>
                  </a:cubicBezTo>
                  <a:cubicBezTo>
                    <a:pt x="66" y="9"/>
                    <a:pt x="68" y="14"/>
                    <a:pt x="68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8" y="140"/>
                    <a:pt x="78" y="134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70" y="234"/>
                    <a:pt x="62" y="234"/>
                  </a:cubicBezTo>
                  <a:cubicBezTo>
                    <a:pt x="55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2" y="234"/>
                    <a:pt x="34" y="234"/>
                  </a:cubicBezTo>
                  <a:cubicBezTo>
                    <a:pt x="27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9" y="69"/>
                    <a:pt x="19" y="69"/>
                    <a:pt x="19" y="69"/>
                  </a:cubicBezTo>
                  <a:cubicBezTo>
                    <a:pt x="19" y="134"/>
                    <a:pt x="19" y="134"/>
                    <a:pt x="19" y="134"/>
                  </a:cubicBezTo>
                  <a:cubicBezTo>
                    <a:pt x="19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9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8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554229" y="3450269"/>
              <a:ext cx="275167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7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1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4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29" y="29"/>
                    <a:pt x="27" y="25"/>
                    <a:pt x="27" y="19"/>
                  </a:cubicBezTo>
                  <a:cubicBezTo>
                    <a:pt x="27" y="14"/>
                    <a:pt x="29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1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4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262129" y="3450269"/>
              <a:ext cx="279400" cy="679451"/>
            </a:xfrm>
            <a:custGeom>
              <a:avLst/>
              <a:gdLst>
                <a:gd name="T0" fmla="*/ 67 w 96"/>
                <a:gd name="T1" fmla="*/ 19 h 234"/>
                <a:gd name="T2" fmla="*/ 62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2 w 96"/>
                <a:gd name="T15" fmla="*/ 6 h 234"/>
                <a:gd name="T16" fmla="*/ 67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8 w 96"/>
                <a:gd name="T23" fmla="*/ 134 h 234"/>
                <a:gd name="T24" fmla="*/ 78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7" y="19"/>
                  </a:moveTo>
                  <a:cubicBezTo>
                    <a:pt x="67" y="25"/>
                    <a:pt x="65" y="29"/>
                    <a:pt x="62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2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8" y="2"/>
                    <a:pt x="42" y="0"/>
                    <a:pt x="48" y="0"/>
                  </a:cubicBezTo>
                  <a:cubicBezTo>
                    <a:pt x="53" y="0"/>
                    <a:pt x="58" y="2"/>
                    <a:pt x="62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8" y="140"/>
                    <a:pt x="78" y="134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9434762" y="3450269"/>
              <a:ext cx="275167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4 w 95"/>
                <a:gd name="T7" fmla="*/ 34 h 234"/>
                <a:gd name="T8" fmla="*/ 28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2 w 95"/>
                <a:gd name="T31" fmla="*/ 234 h 234"/>
                <a:gd name="T32" fmla="*/ 51 w 95"/>
                <a:gd name="T33" fmla="*/ 224 h 234"/>
                <a:gd name="T34" fmla="*/ 51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4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5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850562" y="3450269"/>
              <a:ext cx="279400" cy="679451"/>
            </a:xfrm>
            <a:custGeom>
              <a:avLst/>
              <a:gdLst>
                <a:gd name="T0" fmla="*/ 67 w 96"/>
                <a:gd name="T1" fmla="*/ 19 h 234"/>
                <a:gd name="T2" fmla="*/ 61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1 w 96"/>
                <a:gd name="T15" fmla="*/ 6 h 234"/>
                <a:gd name="T16" fmla="*/ 67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7 w 96"/>
                <a:gd name="T23" fmla="*/ 134 h 234"/>
                <a:gd name="T24" fmla="*/ 77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2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7" y="2"/>
                    <a:pt x="42" y="0"/>
                    <a:pt x="48" y="0"/>
                  </a:cubicBezTo>
                  <a:cubicBezTo>
                    <a:pt x="53" y="0"/>
                    <a:pt x="58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6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836180" y="3437472"/>
              <a:ext cx="277284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8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2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4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29" y="29"/>
                    <a:pt x="28" y="25"/>
                    <a:pt x="28" y="19"/>
                  </a:cubicBezTo>
                  <a:cubicBezTo>
                    <a:pt x="28" y="14"/>
                    <a:pt x="29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4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6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767763" y="3437472"/>
              <a:ext cx="275167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8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1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4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29" y="29"/>
                    <a:pt x="28" y="25"/>
                    <a:pt x="28" y="19"/>
                  </a:cubicBezTo>
                  <a:cubicBezTo>
                    <a:pt x="28" y="14"/>
                    <a:pt x="29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1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4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6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006696" y="3437472"/>
              <a:ext cx="277284" cy="679451"/>
            </a:xfrm>
            <a:custGeom>
              <a:avLst/>
              <a:gdLst>
                <a:gd name="T0" fmla="*/ 68 w 96"/>
                <a:gd name="T1" fmla="*/ 19 h 234"/>
                <a:gd name="T2" fmla="*/ 62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2 w 96"/>
                <a:gd name="T15" fmla="*/ 6 h 234"/>
                <a:gd name="T16" fmla="*/ 68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8 w 96"/>
                <a:gd name="T23" fmla="*/ 134 h 234"/>
                <a:gd name="T24" fmla="*/ 78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9 w 96"/>
                <a:gd name="T47" fmla="*/ 69 h 234"/>
                <a:gd name="T48" fmla="*/ 19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8" y="19"/>
                  </a:moveTo>
                  <a:cubicBezTo>
                    <a:pt x="68" y="25"/>
                    <a:pt x="66" y="29"/>
                    <a:pt x="62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3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8" y="2"/>
                    <a:pt x="43" y="0"/>
                    <a:pt x="48" y="0"/>
                  </a:cubicBezTo>
                  <a:cubicBezTo>
                    <a:pt x="53" y="0"/>
                    <a:pt x="58" y="2"/>
                    <a:pt x="62" y="6"/>
                  </a:cubicBezTo>
                  <a:cubicBezTo>
                    <a:pt x="66" y="9"/>
                    <a:pt x="68" y="14"/>
                    <a:pt x="68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8" y="140"/>
                    <a:pt x="78" y="134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70" y="234"/>
                    <a:pt x="62" y="234"/>
                  </a:cubicBezTo>
                  <a:cubicBezTo>
                    <a:pt x="55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2" y="234"/>
                    <a:pt x="34" y="234"/>
                  </a:cubicBezTo>
                  <a:cubicBezTo>
                    <a:pt x="27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9" y="69"/>
                    <a:pt x="19" y="69"/>
                    <a:pt x="19" y="69"/>
                  </a:cubicBezTo>
                  <a:cubicBezTo>
                    <a:pt x="19" y="134"/>
                    <a:pt x="19" y="134"/>
                    <a:pt x="19" y="134"/>
                  </a:cubicBezTo>
                  <a:cubicBezTo>
                    <a:pt x="19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9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8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6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424613" y="3437472"/>
              <a:ext cx="275167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7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1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4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29" y="29"/>
                    <a:pt x="27" y="25"/>
                    <a:pt x="27" y="19"/>
                  </a:cubicBezTo>
                  <a:cubicBezTo>
                    <a:pt x="27" y="14"/>
                    <a:pt x="29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1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4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7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354080" y="3437472"/>
              <a:ext cx="277284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7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1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4 w 95"/>
                <a:gd name="T37" fmla="*/ 133 h 234"/>
                <a:gd name="T38" fmla="*/ 44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4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29" y="29"/>
                    <a:pt x="27" y="25"/>
                    <a:pt x="27" y="19"/>
                  </a:cubicBezTo>
                  <a:cubicBezTo>
                    <a:pt x="27" y="14"/>
                    <a:pt x="29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1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4" y="133"/>
                    <a:pt x="44" y="133"/>
                    <a:pt x="44" y="133"/>
                  </a:cubicBezTo>
                  <a:cubicBezTo>
                    <a:pt x="44" y="224"/>
                    <a:pt x="44" y="224"/>
                    <a:pt x="44" y="224"/>
                  </a:cubicBezTo>
                  <a:cubicBezTo>
                    <a:pt x="44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4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7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593013" y="3437472"/>
              <a:ext cx="279400" cy="679451"/>
            </a:xfrm>
            <a:custGeom>
              <a:avLst/>
              <a:gdLst>
                <a:gd name="T0" fmla="*/ 68 w 96"/>
                <a:gd name="T1" fmla="*/ 19 h 234"/>
                <a:gd name="T2" fmla="*/ 62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2 w 96"/>
                <a:gd name="T15" fmla="*/ 6 h 234"/>
                <a:gd name="T16" fmla="*/ 68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8 w 96"/>
                <a:gd name="T23" fmla="*/ 134 h 234"/>
                <a:gd name="T24" fmla="*/ 78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8" y="19"/>
                  </a:moveTo>
                  <a:cubicBezTo>
                    <a:pt x="68" y="25"/>
                    <a:pt x="66" y="29"/>
                    <a:pt x="62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3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8" y="2"/>
                    <a:pt x="42" y="0"/>
                    <a:pt x="48" y="0"/>
                  </a:cubicBezTo>
                  <a:cubicBezTo>
                    <a:pt x="53" y="0"/>
                    <a:pt x="58" y="2"/>
                    <a:pt x="62" y="6"/>
                  </a:cubicBezTo>
                  <a:cubicBezTo>
                    <a:pt x="66" y="9"/>
                    <a:pt x="68" y="14"/>
                    <a:pt x="68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8" y="140"/>
                    <a:pt x="78" y="134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70" y="234"/>
                    <a:pt x="62" y="234"/>
                  </a:cubicBezTo>
                  <a:cubicBezTo>
                    <a:pt x="55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2" y="234"/>
                    <a:pt x="34" y="234"/>
                  </a:cubicBezTo>
                  <a:cubicBezTo>
                    <a:pt x="27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9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8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7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179329" y="3437472"/>
              <a:ext cx="277284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8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2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4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4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7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132513" y="3437472"/>
              <a:ext cx="279400" cy="679451"/>
            </a:xfrm>
            <a:custGeom>
              <a:avLst/>
              <a:gdLst>
                <a:gd name="T0" fmla="*/ 67 w 96"/>
                <a:gd name="T1" fmla="*/ 19 h 234"/>
                <a:gd name="T2" fmla="*/ 62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2 w 96"/>
                <a:gd name="T15" fmla="*/ 6 h 234"/>
                <a:gd name="T16" fmla="*/ 67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8 w 96"/>
                <a:gd name="T23" fmla="*/ 134 h 234"/>
                <a:gd name="T24" fmla="*/ 78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7" y="19"/>
                  </a:moveTo>
                  <a:cubicBezTo>
                    <a:pt x="67" y="25"/>
                    <a:pt x="65" y="29"/>
                    <a:pt x="62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2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8" y="2"/>
                    <a:pt x="42" y="0"/>
                    <a:pt x="48" y="0"/>
                  </a:cubicBezTo>
                  <a:cubicBezTo>
                    <a:pt x="53" y="0"/>
                    <a:pt x="58" y="2"/>
                    <a:pt x="62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8" y="140"/>
                    <a:pt x="78" y="134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8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064096" y="3437472"/>
              <a:ext cx="279400" cy="679451"/>
            </a:xfrm>
            <a:custGeom>
              <a:avLst/>
              <a:gdLst>
                <a:gd name="T0" fmla="*/ 67 w 96"/>
                <a:gd name="T1" fmla="*/ 19 h 234"/>
                <a:gd name="T2" fmla="*/ 62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2 w 96"/>
                <a:gd name="T15" fmla="*/ 6 h 234"/>
                <a:gd name="T16" fmla="*/ 67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7 w 96"/>
                <a:gd name="T23" fmla="*/ 134 h 234"/>
                <a:gd name="T24" fmla="*/ 77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7" y="19"/>
                  </a:moveTo>
                  <a:cubicBezTo>
                    <a:pt x="67" y="25"/>
                    <a:pt x="65" y="29"/>
                    <a:pt x="62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2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8" y="2"/>
                    <a:pt x="42" y="0"/>
                    <a:pt x="48" y="0"/>
                  </a:cubicBezTo>
                  <a:cubicBezTo>
                    <a:pt x="53" y="0"/>
                    <a:pt x="58" y="2"/>
                    <a:pt x="62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8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305147" y="3437472"/>
              <a:ext cx="275167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4 w 95"/>
                <a:gd name="T7" fmla="*/ 34 h 234"/>
                <a:gd name="T8" fmla="*/ 28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2 w 95"/>
                <a:gd name="T31" fmla="*/ 234 h 234"/>
                <a:gd name="T32" fmla="*/ 51 w 95"/>
                <a:gd name="T33" fmla="*/ 224 h 234"/>
                <a:gd name="T34" fmla="*/ 51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4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5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8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720947" y="3437472"/>
              <a:ext cx="279400" cy="679451"/>
            </a:xfrm>
            <a:custGeom>
              <a:avLst/>
              <a:gdLst>
                <a:gd name="T0" fmla="*/ 67 w 96"/>
                <a:gd name="T1" fmla="*/ 19 h 234"/>
                <a:gd name="T2" fmla="*/ 61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1 w 96"/>
                <a:gd name="T15" fmla="*/ 6 h 234"/>
                <a:gd name="T16" fmla="*/ 67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7 w 96"/>
                <a:gd name="T23" fmla="*/ 134 h 234"/>
                <a:gd name="T24" fmla="*/ 77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2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7" y="2"/>
                    <a:pt x="42" y="0"/>
                    <a:pt x="48" y="0"/>
                  </a:cubicBezTo>
                  <a:cubicBezTo>
                    <a:pt x="53" y="0"/>
                    <a:pt x="58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8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650413" y="3437472"/>
              <a:ext cx="279400" cy="679451"/>
            </a:xfrm>
            <a:custGeom>
              <a:avLst/>
              <a:gdLst>
                <a:gd name="T0" fmla="*/ 67 w 96"/>
                <a:gd name="T1" fmla="*/ 19 h 234"/>
                <a:gd name="T2" fmla="*/ 61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1 w 96"/>
                <a:gd name="T15" fmla="*/ 6 h 234"/>
                <a:gd name="T16" fmla="*/ 67 w 96"/>
                <a:gd name="T17" fmla="*/ 19 h 234"/>
                <a:gd name="T18" fmla="*/ 96 w 96"/>
                <a:gd name="T19" fmla="*/ 134 h 234"/>
                <a:gd name="T20" fmla="*/ 86 w 96"/>
                <a:gd name="T21" fmla="*/ 143 h 234"/>
                <a:gd name="T22" fmla="*/ 77 w 96"/>
                <a:gd name="T23" fmla="*/ 134 h 234"/>
                <a:gd name="T24" fmla="*/ 77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2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7" y="2"/>
                    <a:pt x="42" y="0"/>
                    <a:pt x="48" y="0"/>
                  </a:cubicBezTo>
                  <a:cubicBezTo>
                    <a:pt x="53" y="0"/>
                    <a:pt x="58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8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891463" y="3437472"/>
              <a:ext cx="277284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8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2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5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8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477780" y="3437472"/>
              <a:ext cx="277284" cy="679451"/>
            </a:xfrm>
            <a:custGeom>
              <a:avLst/>
              <a:gdLst>
                <a:gd name="T0" fmla="*/ 67 w 96"/>
                <a:gd name="T1" fmla="*/ 19 h 234"/>
                <a:gd name="T2" fmla="*/ 62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2 w 96"/>
                <a:gd name="T15" fmla="*/ 6 h 234"/>
                <a:gd name="T16" fmla="*/ 67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8 w 96"/>
                <a:gd name="T23" fmla="*/ 134 h 234"/>
                <a:gd name="T24" fmla="*/ 78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7" y="19"/>
                  </a:moveTo>
                  <a:cubicBezTo>
                    <a:pt x="67" y="25"/>
                    <a:pt x="66" y="29"/>
                    <a:pt x="62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2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8" y="2"/>
                    <a:pt x="42" y="0"/>
                    <a:pt x="48" y="0"/>
                  </a:cubicBezTo>
                  <a:cubicBezTo>
                    <a:pt x="53" y="0"/>
                    <a:pt x="58" y="2"/>
                    <a:pt x="62" y="6"/>
                  </a:cubicBezTo>
                  <a:cubicBezTo>
                    <a:pt x="66" y="9"/>
                    <a:pt x="67" y="14"/>
                    <a:pt x="67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8" y="140"/>
                    <a:pt x="78" y="134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8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965796" y="3437472"/>
              <a:ext cx="277284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8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2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4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29" y="29"/>
                    <a:pt x="28" y="25"/>
                    <a:pt x="28" y="19"/>
                  </a:cubicBezTo>
                  <a:cubicBezTo>
                    <a:pt x="28" y="14"/>
                    <a:pt x="29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4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8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9136312" y="3437472"/>
              <a:ext cx="277284" cy="679451"/>
            </a:xfrm>
            <a:custGeom>
              <a:avLst/>
              <a:gdLst>
                <a:gd name="T0" fmla="*/ 68 w 96"/>
                <a:gd name="T1" fmla="*/ 19 h 234"/>
                <a:gd name="T2" fmla="*/ 62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2 w 96"/>
                <a:gd name="T15" fmla="*/ 6 h 234"/>
                <a:gd name="T16" fmla="*/ 68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8 w 96"/>
                <a:gd name="T23" fmla="*/ 134 h 234"/>
                <a:gd name="T24" fmla="*/ 78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9 w 96"/>
                <a:gd name="T47" fmla="*/ 69 h 234"/>
                <a:gd name="T48" fmla="*/ 19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8" y="19"/>
                  </a:moveTo>
                  <a:cubicBezTo>
                    <a:pt x="68" y="25"/>
                    <a:pt x="66" y="29"/>
                    <a:pt x="62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3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8" y="2"/>
                    <a:pt x="43" y="0"/>
                    <a:pt x="48" y="0"/>
                  </a:cubicBezTo>
                  <a:cubicBezTo>
                    <a:pt x="53" y="0"/>
                    <a:pt x="58" y="2"/>
                    <a:pt x="62" y="6"/>
                  </a:cubicBezTo>
                  <a:cubicBezTo>
                    <a:pt x="66" y="9"/>
                    <a:pt x="68" y="14"/>
                    <a:pt x="68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8" y="140"/>
                    <a:pt x="78" y="134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70" y="234"/>
                    <a:pt x="62" y="234"/>
                  </a:cubicBezTo>
                  <a:cubicBezTo>
                    <a:pt x="55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2" y="234"/>
                    <a:pt x="34" y="234"/>
                  </a:cubicBezTo>
                  <a:cubicBezTo>
                    <a:pt x="27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9" y="69"/>
                    <a:pt x="19" y="69"/>
                    <a:pt x="19" y="69"/>
                  </a:cubicBezTo>
                  <a:cubicBezTo>
                    <a:pt x="19" y="134"/>
                    <a:pt x="19" y="134"/>
                    <a:pt x="19" y="134"/>
                  </a:cubicBezTo>
                  <a:cubicBezTo>
                    <a:pt x="19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9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8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8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554229" y="3437472"/>
              <a:ext cx="275167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7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1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4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29" y="29"/>
                    <a:pt x="27" y="25"/>
                    <a:pt x="27" y="19"/>
                  </a:cubicBezTo>
                  <a:cubicBezTo>
                    <a:pt x="27" y="14"/>
                    <a:pt x="29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1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4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8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262129" y="3437472"/>
              <a:ext cx="279400" cy="679451"/>
            </a:xfrm>
            <a:custGeom>
              <a:avLst/>
              <a:gdLst>
                <a:gd name="T0" fmla="*/ 67 w 96"/>
                <a:gd name="T1" fmla="*/ 19 h 234"/>
                <a:gd name="T2" fmla="*/ 62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2 w 96"/>
                <a:gd name="T15" fmla="*/ 6 h 234"/>
                <a:gd name="T16" fmla="*/ 67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8 w 96"/>
                <a:gd name="T23" fmla="*/ 134 h 234"/>
                <a:gd name="T24" fmla="*/ 78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7" y="19"/>
                  </a:moveTo>
                  <a:cubicBezTo>
                    <a:pt x="67" y="25"/>
                    <a:pt x="65" y="29"/>
                    <a:pt x="62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2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8" y="2"/>
                    <a:pt x="42" y="0"/>
                    <a:pt x="48" y="0"/>
                  </a:cubicBezTo>
                  <a:cubicBezTo>
                    <a:pt x="53" y="0"/>
                    <a:pt x="58" y="2"/>
                    <a:pt x="62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8" y="140"/>
                    <a:pt x="78" y="134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9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9434762" y="3437472"/>
              <a:ext cx="275167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4 w 95"/>
                <a:gd name="T7" fmla="*/ 34 h 234"/>
                <a:gd name="T8" fmla="*/ 28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2 w 95"/>
                <a:gd name="T31" fmla="*/ 234 h 234"/>
                <a:gd name="T32" fmla="*/ 51 w 95"/>
                <a:gd name="T33" fmla="*/ 224 h 234"/>
                <a:gd name="T34" fmla="*/ 51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4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5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9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850562" y="3437472"/>
              <a:ext cx="279400" cy="679451"/>
            </a:xfrm>
            <a:custGeom>
              <a:avLst/>
              <a:gdLst>
                <a:gd name="T0" fmla="*/ 67 w 96"/>
                <a:gd name="T1" fmla="*/ 19 h 234"/>
                <a:gd name="T2" fmla="*/ 61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1 w 96"/>
                <a:gd name="T15" fmla="*/ 6 h 234"/>
                <a:gd name="T16" fmla="*/ 67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7 w 96"/>
                <a:gd name="T23" fmla="*/ 134 h 234"/>
                <a:gd name="T24" fmla="*/ 77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2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7" y="2"/>
                    <a:pt x="42" y="0"/>
                    <a:pt x="48" y="0"/>
                  </a:cubicBezTo>
                  <a:cubicBezTo>
                    <a:pt x="53" y="0"/>
                    <a:pt x="58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26" name="Group 25出自【趣你的PPT】(微信:qunideppt)：最优质的PPT资源库"/>
          <p:cNvGrpSpPr/>
          <p:nvPr/>
        </p:nvGrpSpPr>
        <p:grpSpPr>
          <a:xfrm>
            <a:off x="3836180" y="2204442"/>
            <a:ext cx="5873749" cy="682096"/>
            <a:chOff x="3836180" y="2204442"/>
            <a:chExt cx="5873749" cy="682096"/>
          </a:xfrm>
        </p:grpSpPr>
        <p:sp>
          <p:nvSpPr>
            <p:cNvPr id="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836180" y="2207087"/>
              <a:ext cx="277284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8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2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4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29" y="29"/>
                    <a:pt x="28" y="25"/>
                    <a:pt x="28" y="19"/>
                  </a:cubicBezTo>
                  <a:cubicBezTo>
                    <a:pt x="28" y="14"/>
                    <a:pt x="29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4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767763" y="2207087"/>
              <a:ext cx="275167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8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1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4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29" y="29"/>
                    <a:pt x="28" y="25"/>
                    <a:pt x="28" y="19"/>
                  </a:cubicBezTo>
                  <a:cubicBezTo>
                    <a:pt x="28" y="14"/>
                    <a:pt x="29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1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4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006696" y="2207087"/>
              <a:ext cx="277284" cy="679451"/>
            </a:xfrm>
            <a:custGeom>
              <a:avLst/>
              <a:gdLst>
                <a:gd name="T0" fmla="*/ 68 w 96"/>
                <a:gd name="T1" fmla="*/ 19 h 234"/>
                <a:gd name="T2" fmla="*/ 62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2 w 96"/>
                <a:gd name="T15" fmla="*/ 6 h 234"/>
                <a:gd name="T16" fmla="*/ 68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8 w 96"/>
                <a:gd name="T23" fmla="*/ 134 h 234"/>
                <a:gd name="T24" fmla="*/ 78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9 w 96"/>
                <a:gd name="T47" fmla="*/ 69 h 234"/>
                <a:gd name="T48" fmla="*/ 19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8" y="19"/>
                  </a:moveTo>
                  <a:cubicBezTo>
                    <a:pt x="68" y="25"/>
                    <a:pt x="66" y="29"/>
                    <a:pt x="62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3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8" y="2"/>
                    <a:pt x="43" y="0"/>
                    <a:pt x="48" y="0"/>
                  </a:cubicBezTo>
                  <a:cubicBezTo>
                    <a:pt x="53" y="0"/>
                    <a:pt x="58" y="2"/>
                    <a:pt x="62" y="6"/>
                  </a:cubicBezTo>
                  <a:cubicBezTo>
                    <a:pt x="66" y="9"/>
                    <a:pt x="68" y="14"/>
                    <a:pt x="68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8" y="140"/>
                    <a:pt x="78" y="134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70" y="234"/>
                    <a:pt x="62" y="234"/>
                  </a:cubicBezTo>
                  <a:cubicBezTo>
                    <a:pt x="55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2" y="234"/>
                    <a:pt x="34" y="234"/>
                  </a:cubicBezTo>
                  <a:cubicBezTo>
                    <a:pt x="27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9" y="69"/>
                    <a:pt x="19" y="69"/>
                    <a:pt x="19" y="69"/>
                  </a:cubicBezTo>
                  <a:cubicBezTo>
                    <a:pt x="19" y="134"/>
                    <a:pt x="19" y="134"/>
                    <a:pt x="19" y="134"/>
                  </a:cubicBezTo>
                  <a:cubicBezTo>
                    <a:pt x="19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9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8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424613" y="2207087"/>
              <a:ext cx="275167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7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1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4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29" y="29"/>
                    <a:pt x="27" y="25"/>
                    <a:pt x="27" y="19"/>
                  </a:cubicBezTo>
                  <a:cubicBezTo>
                    <a:pt x="27" y="14"/>
                    <a:pt x="29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1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4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354080" y="2207087"/>
              <a:ext cx="277284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7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1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4 w 95"/>
                <a:gd name="T37" fmla="*/ 133 h 234"/>
                <a:gd name="T38" fmla="*/ 44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4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29" y="29"/>
                    <a:pt x="27" y="25"/>
                    <a:pt x="27" y="19"/>
                  </a:cubicBezTo>
                  <a:cubicBezTo>
                    <a:pt x="27" y="14"/>
                    <a:pt x="29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1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4" y="133"/>
                    <a:pt x="44" y="133"/>
                    <a:pt x="44" y="133"/>
                  </a:cubicBezTo>
                  <a:cubicBezTo>
                    <a:pt x="44" y="224"/>
                    <a:pt x="44" y="224"/>
                    <a:pt x="44" y="224"/>
                  </a:cubicBezTo>
                  <a:cubicBezTo>
                    <a:pt x="44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4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593013" y="2207087"/>
              <a:ext cx="279400" cy="679451"/>
            </a:xfrm>
            <a:custGeom>
              <a:avLst/>
              <a:gdLst>
                <a:gd name="T0" fmla="*/ 68 w 96"/>
                <a:gd name="T1" fmla="*/ 19 h 234"/>
                <a:gd name="T2" fmla="*/ 62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2 w 96"/>
                <a:gd name="T15" fmla="*/ 6 h 234"/>
                <a:gd name="T16" fmla="*/ 68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8 w 96"/>
                <a:gd name="T23" fmla="*/ 134 h 234"/>
                <a:gd name="T24" fmla="*/ 78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8" y="19"/>
                  </a:moveTo>
                  <a:cubicBezTo>
                    <a:pt x="68" y="25"/>
                    <a:pt x="66" y="29"/>
                    <a:pt x="62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3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8" y="2"/>
                    <a:pt x="42" y="0"/>
                    <a:pt x="48" y="0"/>
                  </a:cubicBezTo>
                  <a:cubicBezTo>
                    <a:pt x="53" y="0"/>
                    <a:pt x="58" y="2"/>
                    <a:pt x="62" y="6"/>
                  </a:cubicBezTo>
                  <a:cubicBezTo>
                    <a:pt x="66" y="9"/>
                    <a:pt x="68" y="14"/>
                    <a:pt x="68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8" y="140"/>
                    <a:pt x="78" y="134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70" y="234"/>
                    <a:pt x="62" y="234"/>
                  </a:cubicBezTo>
                  <a:cubicBezTo>
                    <a:pt x="55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2" y="234"/>
                    <a:pt x="34" y="234"/>
                  </a:cubicBezTo>
                  <a:cubicBezTo>
                    <a:pt x="27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9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8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179329" y="2207087"/>
              <a:ext cx="277284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8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2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4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4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132513" y="2207087"/>
              <a:ext cx="279400" cy="679451"/>
            </a:xfrm>
            <a:custGeom>
              <a:avLst/>
              <a:gdLst>
                <a:gd name="T0" fmla="*/ 67 w 96"/>
                <a:gd name="T1" fmla="*/ 19 h 234"/>
                <a:gd name="T2" fmla="*/ 62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2 w 96"/>
                <a:gd name="T15" fmla="*/ 6 h 234"/>
                <a:gd name="T16" fmla="*/ 67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8 w 96"/>
                <a:gd name="T23" fmla="*/ 134 h 234"/>
                <a:gd name="T24" fmla="*/ 78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7" y="19"/>
                  </a:moveTo>
                  <a:cubicBezTo>
                    <a:pt x="67" y="25"/>
                    <a:pt x="65" y="29"/>
                    <a:pt x="62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2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8" y="2"/>
                    <a:pt x="42" y="0"/>
                    <a:pt x="48" y="0"/>
                  </a:cubicBezTo>
                  <a:cubicBezTo>
                    <a:pt x="53" y="0"/>
                    <a:pt x="58" y="2"/>
                    <a:pt x="62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8" y="140"/>
                    <a:pt x="78" y="134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064096" y="2207087"/>
              <a:ext cx="279400" cy="679451"/>
            </a:xfrm>
            <a:custGeom>
              <a:avLst/>
              <a:gdLst>
                <a:gd name="T0" fmla="*/ 67 w 96"/>
                <a:gd name="T1" fmla="*/ 19 h 234"/>
                <a:gd name="T2" fmla="*/ 62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2 w 96"/>
                <a:gd name="T15" fmla="*/ 6 h 234"/>
                <a:gd name="T16" fmla="*/ 67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7 w 96"/>
                <a:gd name="T23" fmla="*/ 134 h 234"/>
                <a:gd name="T24" fmla="*/ 77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7" y="19"/>
                  </a:moveTo>
                  <a:cubicBezTo>
                    <a:pt x="67" y="25"/>
                    <a:pt x="65" y="29"/>
                    <a:pt x="62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2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8" y="2"/>
                    <a:pt x="42" y="0"/>
                    <a:pt x="48" y="0"/>
                  </a:cubicBezTo>
                  <a:cubicBezTo>
                    <a:pt x="53" y="0"/>
                    <a:pt x="58" y="2"/>
                    <a:pt x="62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305147" y="2207087"/>
              <a:ext cx="275167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4 w 95"/>
                <a:gd name="T7" fmla="*/ 34 h 234"/>
                <a:gd name="T8" fmla="*/ 28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2 w 95"/>
                <a:gd name="T31" fmla="*/ 234 h 234"/>
                <a:gd name="T32" fmla="*/ 51 w 95"/>
                <a:gd name="T33" fmla="*/ 224 h 234"/>
                <a:gd name="T34" fmla="*/ 51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4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5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765950" y="2207086"/>
              <a:ext cx="279400" cy="679451"/>
            </a:xfrm>
            <a:custGeom>
              <a:avLst/>
              <a:gdLst>
                <a:gd name="T0" fmla="*/ 67 w 96"/>
                <a:gd name="T1" fmla="*/ 19 h 234"/>
                <a:gd name="T2" fmla="*/ 61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1 w 96"/>
                <a:gd name="T15" fmla="*/ 6 h 234"/>
                <a:gd name="T16" fmla="*/ 67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7 w 96"/>
                <a:gd name="T23" fmla="*/ 134 h 234"/>
                <a:gd name="T24" fmla="*/ 77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2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7" y="2"/>
                    <a:pt x="42" y="0"/>
                    <a:pt x="48" y="0"/>
                  </a:cubicBezTo>
                  <a:cubicBezTo>
                    <a:pt x="53" y="0"/>
                    <a:pt x="58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650413" y="2207087"/>
              <a:ext cx="279400" cy="679451"/>
            </a:xfrm>
            <a:custGeom>
              <a:avLst/>
              <a:gdLst>
                <a:gd name="T0" fmla="*/ 67 w 96"/>
                <a:gd name="T1" fmla="*/ 19 h 234"/>
                <a:gd name="T2" fmla="*/ 61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1 w 96"/>
                <a:gd name="T15" fmla="*/ 6 h 234"/>
                <a:gd name="T16" fmla="*/ 67 w 96"/>
                <a:gd name="T17" fmla="*/ 19 h 234"/>
                <a:gd name="T18" fmla="*/ 96 w 96"/>
                <a:gd name="T19" fmla="*/ 134 h 234"/>
                <a:gd name="T20" fmla="*/ 86 w 96"/>
                <a:gd name="T21" fmla="*/ 143 h 234"/>
                <a:gd name="T22" fmla="*/ 77 w 96"/>
                <a:gd name="T23" fmla="*/ 134 h 234"/>
                <a:gd name="T24" fmla="*/ 77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2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7" y="2"/>
                    <a:pt x="42" y="0"/>
                    <a:pt x="48" y="0"/>
                  </a:cubicBezTo>
                  <a:cubicBezTo>
                    <a:pt x="53" y="0"/>
                    <a:pt x="58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891463" y="2207087"/>
              <a:ext cx="277284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8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2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5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477780" y="2207087"/>
              <a:ext cx="277284" cy="679451"/>
            </a:xfrm>
            <a:custGeom>
              <a:avLst/>
              <a:gdLst>
                <a:gd name="T0" fmla="*/ 67 w 96"/>
                <a:gd name="T1" fmla="*/ 19 h 234"/>
                <a:gd name="T2" fmla="*/ 62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2 w 96"/>
                <a:gd name="T15" fmla="*/ 6 h 234"/>
                <a:gd name="T16" fmla="*/ 67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8 w 96"/>
                <a:gd name="T23" fmla="*/ 134 h 234"/>
                <a:gd name="T24" fmla="*/ 78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7" y="19"/>
                  </a:moveTo>
                  <a:cubicBezTo>
                    <a:pt x="67" y="25"/>
                    <a:pt x="66" y="29"/>
                    <a:pt x="62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2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8" y="2"/>
                    <a:pt x="42" y="0"/>
                    <a:pt x="48" y="0"/>
                  </a:cubicBezTo>
                  <a:cubicBezTo>
                    <a:pt x="53" y="0"/>
                    <a:pt x="58" y="2"/>
                    <a:pt x="62" y="6"/>
                  </a:cubicBezTo>
                  <a:cubicBezTo>
                    <a:pt x="66" y="9"/>
                    <a:pt x="67" y="14"/>
                    <a:pt x="67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8" y="140"/>
                    <a:pt x="78" y="134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965796" y="2207087"/>
              <a:ext cx="277284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8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2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4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29" y="29"/>
                    <a:pt x="28" y="25"/>
                    <a:pt x="28" y="19"/>
                  </a:cubicBezTo>
                  <a:cubicBezTo>
                    <a:pt x="28" y="14"/>
                    <a:pt x="29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4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9136312" y="2207087"/>
              <a:ext cx="277284" cy="679451"/>
            </a:xfrm>
            <a:custGeom>
              <a:avLst/>
              <a:gdLst>
                <a:gd name="T0" fmla="*/ 68 w 96"/>
                <a:gd name="T1" fmla="*/ 19 h 234"/>
                <a:gd name="T2" fmla="*/ 62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2 w 96"/>
                <a:gd name="T15" fmla="*/ 6 h 234"/>
                <a:gd name="T16" fmla="*/ 68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8 w 96"/>
                <a:gd name="T23" fmla="*/ 134 h 234"/>
                <a:gd name="T24" fmla="*/ 78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9 w 96"/>
                <a:gd name="T47" fmla="*/ 69 h 234"/>
                <a:gd name="T48" fmla="*/ 19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8" y="19"/>
                  </a:moveTo>
                  <a:cubicBezTo>
                    <a:pt x="68" y="25"/>
                    <a:pt x="66" y="29"/>
                    <a:pt x="62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3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8" y="2"/>
                    <a:pt x="43" y="0"/>
                    <a:pt x="48" y="0"/>
                  </a:cubicBezTo>
                  <a:cubicBezTo>
                    <a:pt x="53" y="0"/>
                    <a:pt x="58" y="2"/>
                    <a:pt x="62" y="6"/>
                  </a:cubicBezTo>
                  <a:cubicBezTo>
                    <a:pt x="66" y="9"/>
                    <a:pt x="68" y="14"/>
                    <a:pt x="68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8" y="140"/>
                    <a:pt x="78" y="134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70" y="234"/>
                    <a:pt x="62" y="234"/>
                  </a:cubicBezTo>
                  <a:cubicBezTo>
                    <a:pt x="55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2" y="234"/>
                    <a:pt x="34" y="234"/>
                  </a:cubicBezTo>
                  <a:cubicBezTo>
                    <a:pt x="27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9" y="69"/>
                    <a:pt x="19" y="69"/>
                    <a:pt x="19" y="69"/>
                  </a:cubicBezTo>
                  <a:cubicBezTo>
                    <a:pt x="19" y="134"/>
                    <a:pt x="19" y="134"/>
                    <a:pt x="19" y="134"/>
                  </a:cubicBezTo>
                  <a:cubicBezTo>
                    <a:pt x="19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9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8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554229" y="2207087"/>
              <a:ext cx="275167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7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1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4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29" y="29"/>
                    <a:pt x="27" y="25"/>
                    <a:pt x="27" y="19"/>
                  </a:cubicBezTo>
                  <a:cubicBezTo>
                    <a:pt x="27" y="14"/>
                    <a:pt x="29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1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4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262129" y="2207087"/>
              <a:ext cx="279400" cy="679451"/>
            </a:xfrm>
            <a:custGeom>
              <a:avLst/>
              <a:gdLst>
                <a:gd name="T0" fmla="*/ 67 w 96"/>
                <a:gd name="T1" fmla="*/ 19 h 234"/>
                <a:gd name="T2" fmla="*/ 62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2 w 96"/>
                <a:gd name="T15" fmla="*/ 6 h 234"/>
                <a:gd name="T16" fmla="*/ 67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8 w 96"/>
                <a:gd name="T23" fmla="*/ 134 h 234"/>
                <a:gd name="T24" fmla="*/ 78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7" y="19"/>
                  </a:moveTo>
                  <a:cubicBezTo>
                    <a:pt x="67" y="25"/>
                    <a:pt x="65" y="29"/>
                    <a:pt x="62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2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8" y="2"/>
                    <a:pt x="42" y="0"/>
                    <a:pt x="48" y="0"/>
                  </a:cubicBezTo>
                  <a:cubicBezTo>
                    <a:pt x="53" y="0"/>
                    <a:pt x="58" y="2"/>
                    <a:pt x="62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8" y="140"/>
                    <a:pt x="78" y="134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9434762" y="2207087"/>
              <a:ext cx="275167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4 w 95"/>
                <a:gd name="T7" fmla="*/ 34 h 234"/>
                <a:gd name="T8" fmla="*/ 28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2 w 95"/>
                <a:gd name="T31" fmla="*/ 234 h 234"/>
                <a:gd name="T32" fmla="*/ 51 w 95"/>
                <a:gd name="T33" fmla="*/ 224 h 234"/>
                <a:gd name="T34" fmla="*/ 51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4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5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850562" y="2207087"/>
              <a:ext cx="279400" cy="679451"/>
            </a:xfrm>
            <a:custGeom>
              <a:avLst/>
              <a:gdLst>
                <a:gd name="T0" fmla="*/ 67 w 96"/>
                <a:gd name="T1" fmla="*/ 19 h 234"/>
                <a:gd name="T2" fmla="*/ 61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1 w 96"/>
                <a:gd name="T15" fmla="*/ 6 h 234"/>
                <a:gd name="T16" fmla="*/ 67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7 w 96"/>
                <a:gd name="T23" fmla="*/ 134 h 234"/>
                <a:gd name="T24" fmla="*/ 77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2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7" y="2"/>
                    <a:pt x="42" y="0"/>
                    <a:pt x="48" y="0"/>
                  </a:cubicBezTo>
                  <a:cubicBezTo>
                    <a:pt x="53" y="0"/>
                    <a:pt x="58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9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836180" y="2204443"/>
              <a:ext cx="277284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8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2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4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29" y="29"/>
                    <a:pt x="28" y="25"/>
                    <a:pt x="28" y="19"/>
                  </a:cubicBezTo>
                  <a:cubicBezTo>
                    <a:pt x="28" y="14"/>
                    <a:pt x="29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4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9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767763" y="2204443"/>
              <a:ext cx="275167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8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1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4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29" y="29"/>
                    <a:pt x="28" y="25"/>
                    <a:pt x="28" y="19"/>
                  </a:cubicBezTo>
                  <a:cubicBezTo>
                    <a:pt x="28" y="14"/>
                    <a:pt x="29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1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4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9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006696" y="2204443"/>
              <a:ext cx="277284" cy="679451"/>
            </a:xfrm>
            <a:custGeom>
              <a:avLst/>
              <a:gdLst>
                <a:gd name="T0" fmla="*/ 68 w 96"/>
                <a:gd name="T1" fmla="*/ 19 h 234"/>
                <a:gd name="T2" fmla="*/ 62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2 w 96"/>
                <a:gd name="T15" fmla="*/ 6 h 234"/>
                <a:gd name="T16" fmla="*/ 68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8 w 96"/>
                <a:gd name="T23" fmla="*/ 134 h 234"/>
                <a:gd name="T24" fmla="*/ 78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9 w 96"/>
                <a:gd name="T47" fmla="*/ 69 h 234"/>
                <a:gd name="T48" fmla="*/ 19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8" y="19"/>
                  </a:moveTo>
                  <a:cubicBezTo>
                    <a:pt x="68" y="25"/>
                    <a:pt x="66" y="29"/>
                    <a:pt x="62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3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8" y="2"/>
                    <a:pt x="43" y="0"/>
                    <a:pt x="48" y="0"/>
                  </a:cubicBezTo>
                  <a:cubicBezTo>
                    <a:pt x="53" y="0"/>
                    <a:pt x="58" y="2"/>
                    <a:pt x="62" y="6"/>
                  </a:cubicBezTo>
                  <a:cubicBezTo>
                    <a:pt x="66" y="9"/>
                    <a:pt x="68" y="14"/>
                    <a:pt x="68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8" y="140"/>
                    <a:pt x="78" y="134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70" y="234"/>
                    <a:pt x="62" y="234"/>
                  </a:cubicBezTo>
                  <a:cubicBezTo>
                    <a:pt x="55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2" y="234"/>
                    <a:pt x="34" y="234"/>
                  </a:cubicBezTo>
                  <a:cubicBezTo>
                    <a:pt x="27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9" y="69"/>
                    <a:pt x="19" y="69"/>
                    <a:pt x="19" y="69"/>
                  </a:cubicBezTo>
                  <a:cubicBezTo>
                    <a:pt x="19" y="134"/>
                    <a:pt x="19" y="134"/>
                    <a:pt x="19" y="134"/>
                  </a:cubicBezTo>
                  <a:cubicBezTo>
                    <a:pt x="19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9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8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9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424613" y="2204443"/>
              <a:ext cx="275167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7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1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4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29" y="29"/>
                    <a:pt x="27" y="25"/>
                    <a:pt x="27" y="19"/>
                  </a:cubicBezTo>
                  <a:cubicBezTo>
                    <a:pt x="27" y="14"/>
                    <a:pt x="29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1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4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9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354080" y="2204443"/>
              <a:ext cx="277284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7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1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4 w 95"/>
                <a:gd name="T37" fmla="*/ 133 h 234"/>
                <a:gd name="T38" fmla="*/ 44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4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29" y="29"/>
                    <a:pt x="27" y="25"/>
                    <a:pt x="27" y="19"/>
                  </a:cubicBezTo>
                  <a:cubicBezTo>
                    <a:pt x="27" y="14"/>
                    <a:pt x="29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1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4" y="133"/>
                    <a:pt x="44" y="133"/>
                    <a:pt x="44" y="133"/>
                  </a:cubicBezTo>
                  <a:cubicBezTo>
                    <a:pt x="44" y="224"/>
                    <a:pt x="44" y="224"/>
                    <a:pt x="44" y="224"/>
                  </a:cubicBezTo>
                  <a:cubicBezTo>
                    <a:pt x="44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4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9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593013" y="2204443"/>
              <a:ext cx="279400" cy="679451"/>
            </a:xfrm>
            <a:custGeom>
              <a:avLst/>
              <a:gdLst>
                <a:gd name="T0" fmla="*/ 68 w 96"/>
                <a:gd name="T1" fmla="*/ 19 h 234"/>
                <a:gd name="T2" fmla="*/ 62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2 w 96"/>
                <a:gd name="T15" fmla="*/ 6 h 234"/>
                <a:gd name="T16" fmla="*/ 68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8 w 96"/>
                <a:gd name="T23" fmla="*/ 134 h 234"/>
                <a:gd name="T24" fmla="*/ 78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8" y="19"/>
                  </a:moveTo>
                  <a:cubicBezTo>
                    <a:pt x="68" y="25"/>
                    <a:pt x="66" y="29"/>
                    <a:pt x="62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3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8" y="2"/>
                    <a:pt x="42" y="0"/>
                    <a:pt x="48" y="0"/>
                  </a:cubicBezTo>
                  <a:cubicBezTo>
                    <a:pt x="53" y="0"/>
                    <a:pt x="58" y="2"/>
                    <a:pt x="62" y="6"/>
                  </a:cubicBezTo>
                  <a:cubicBezTo>
                    <a:pt x="66" y="9"/>
                    <a:pt x="68" y="14"/>
                    <a:pt x="68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8" y="140"/>
                    <a:pt x="78" y="134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70" y="234"/>
                    <a:pt x="62" y="234"/>
                  </a:cubicBezTo>
                  <a:cubicBezTo>
                    <a:pt x="55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2" y="234"/>
                    <a:pt x="34" y="234"/>
                  </a:cubicBezTo>
                  <a:cubicBezTo>
                    <a:pt x="27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9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8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9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179329" y="2204443"/>
              <a:ext cx="277284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8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2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4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4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0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132513" y="2204443"/>
              <a:ext cx="279400" cy="679451"/>
            </a:xfrm>
            <a:custGeom>
              <a:avLst/>
              <a:gdLst>
                <a:gd name="T0" fmla="*/ 67 w 96"/>
                <a:gd name="T1" fmla="*/ 19 h 234"/>
                <a:gd name="T2" fmla="*/ 62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2 w 96"/>
                <a:gd name="T15" fmla="*/ 6 h 234"/>
                <a:gd name="T16" fmla="*/ 67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8 w 96"/>
                <a:gd name="T23" fmla="*/ 134 h 234"/>
                <a:gd name="T24" fmla="*/ 78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7" y="19"/>
                  </a:moveTo>
                  <a:cubicBezTo>
                    <a:pt x="67" y="25"/>
                    <a:pt x="65" y="29"/>
                    <a:pt x="62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2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8" y="2"/>
                    <a:pt x="42" y="0"/>
                    <a:pt x="48" y="0"/>
                  </a:cubicBezTo>
                  <a:cubicBezTo>
                    <a:pt x="53" y="0"/>
                    <a:pt x="58" y="2"/>
                    <a:pt x="62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8" y="140"/>
                    <a:pt x="78" y="134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0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064096" y="2204443"/>
              <a:ext cx="279400" cy="679451"/>
            </a:xfrm>
            <a:custGeom>
              <a:avLst/>
              <a:gdLst>
                <a:gd name="T0" fmla="*/ 67 w 96"/>
                <a:gd name="T1" fmla="*/ 19 h 234"/>
                <a:gd name="T2" fmla="*/ 62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2 w 96"/>
                <a:gd name="T15" fmla="*/ 6 h 234"/>
                <a:gd name="T16" fmla="*/ 67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7 w 96"/>
                <a:gd name="T23" fmla="*/ 134 h 234"/>
                <a:gd name="T24" fmla="*/ 77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7" y="19"/>
                  </a:moveTo>
                  <a:cubicBezTo>
                    <a:pt x="67" y="25"/>
                    <a:pt x="65" y="29"/>
                    <a:pt x="62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2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8" y="2"/>
                    <a:pt x="42" y="0"/>
                    <a:pt x="48" y="0"/>
                  </a:cubicBezTo>
                  <a:cubicBezTo>
                    <a:pt x="53" y="0"/>
                    <a:pt x="58" y="2"/>
                    <a:pt x="62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0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305147" y="2204443"/>
              <a:ext cx="275167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4 w 95"/>
                <a:gd name="T7" fmla="*/ 34 h 234"/>
                <a:gd name="T8" fmla="*/ 28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2 w 95"/>
                <a:gd name="T31" fmla="*/ 234 h 234"/>
                <a:gd name="T32" fmla="*/ 51 w 95"/>
                <a:gd name="T33" fmla="*/ 224 h 234"/>
                <a:gd name="T34" fmla="*/ 51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4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5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0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765950" y="2204442"/>
              <a:ext cx="279400" cy="679451"/>
            </a:xfrm>
            <a:custGeom>
              <a:avLst/>
              <a:gdLst>
                <a:gd name="T0" fmla="*/ 67 w 96"/>
                <a:gd name="T1" fmla="*/ 19 h 234"/>
                <a:gd name="T2" fmla="*/ 61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1 w 96"/>
                <a:gd name="T15" fmla="*/ 6 h 234"/>
                <a:gd name="T16" fmla="*/ 67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7 w 96"/>
                <a:gd name="T23" fmla="*/ 134 h 234"/>
                <a:gd name="T24" fmla="*/ 77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2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7" y="2"/>
                    <a:pt x="42" y="0"/>
                    <a:pt x="48" y="0"/>
                  </a:cubicBezTo>
                  <a:cubicBezTo>
                    <a:pt x="53" y="0"/>
                    <a:pt x="58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0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650413" y="2204443"/>
              <a:ext cx="279400" cy="679451"/>
            </a:xfrm>
            <a:custGeom>
              <a:avLst/>
              <a:gdLst>
                <a:gd name="T0" fmla="*/ 67 w 96"/>
                <a:gd name="T1" fmla="*/ 19 h 234"/>
                <a:gd name="T2" fmla="*/ 61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1 w 96"/>
                <a:gd name="T15" fmla="*/ 6 h 234"/>
                <a:gd name="T16" fmla="*/ 67 w 96"/>
                <a:gd name="T17" fmla="*/ 19 h 234"/>
                <a:gd name="T18" fmla="*/ 96 w 96"/>
                <a:gd name="T19" fmla="*/ 134 h 234"/>
                <a:gd name="T20" fmla="*/ 86 w 96"/>
                <a:gd name="T21" fmla="*/ 143 h 234"/>
                <a:gd name="T22" fmla="*/ 77 w 96"/>
                <a:gd name="T23" fmla="*/ 134 h 234"/>
                <a:gd name="T24" fmla="*/ 77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2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7" y="2"/>
                    <a:pt x="42" y="0"/>
                    <a:pt x="48" y="0"/>
                  </a:cubicBezTo>
                  <a:cubicBezTo>
                    <a:pt x="53" y="0"/>
                    <a:pt x="58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0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891463" y="2204443"/>
              <a:ext cx="277284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8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2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5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0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477780" y="2204443"/>
              <a:ext cx="277284" cy="679451"/>
            </a:xfrm>
            <a:custGeom>
              <a:avLst/>
              <a:gdLst>
                <a:gd name="T0" fmla="*/ 67 w 96"/>
                <a:gd name="T1" fmla="*/ 19 h 234"/>
                <a:gd name="T2" fmla="*/ 62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2 w 96"/>
                <a:gd name="T15" fmla="*/ 6 h 234"/>
                <a:gd name="T16" fmla="*/ 67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8 w 96"/>
                <a:gd name="T23" fmla="*/ 134 h 234"/>
                <a:gd name="T24" fmla="*/ 78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7" y="19"/>
                  </a:moveTo>
                  <a:cubicBezTo>
                    <a:pt x="67" y="25"/>
                    <a:pt x="66" y="29"/>
                    <a:pt x="62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2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8" y="2"/>
                    <a:pt x="42" y="0"/>
                    <a:pt x="48" y="0"/>
                  </a:cubicBezTo>
                  <a:cubicBezTo>
                    <a:pt x="53" y="0"/>
                    <a:pt x="58" y="2"/>
                    <a:pt x="62" y="6"/>
                  </a:cubicBezTo>
                  <a:cubicBezTo>
                    <a:pt x="66" y="9"/>
                    <a:pt x="67" y="14"/>
                    <a:pt x="67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8" y="140"/>
                    <a:pt x="78" y="134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0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965796" y="2204443"/>
              <a:ext cx="277284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8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2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4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29" y="29"/>
                    <a:pt x="28" y="25"/>
                    <a:pt x="28" y="19"/>
                  </a:cubicBezTo>
                  <a:cubicBezTo>
                    <a:pt x="28" y="14"/>
                    <a:pt x="29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4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0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9136312" y="2204443"/>
              <a:ext cx="277284" cy="679451"/>
            </a:xfrm>
            <a:custGeom>
              <a:avLst/>
              <a:gdLst>
                <a:gd name="T0" fmla="*/ 68 w 96"/>
                <a:gd name="T1" fmla="*/ 19 h 234"/>
                <a:gd name="T2" fmla="*/ 62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2 w 96"/>
                <a:gd name="T15" fmla="*/ 6 h 234"/>
                <a:gd name="T16" fmla="*/ 68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8 w 96"/>
                <a:gd name="T23" fmla="*/ 134 h 234"/>
                <a:gd name="T24" fmla="*/ 78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9 w 96"/>
                <a:gd name="T47" fmla="*/ 69 h 234"/>
                <a:gd name="T48" fmla="*/ 19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8" y="19"/>
                  </a:moveTo>
                  <a:cubicBezTo>
                    <a:pt x="68" y="25"/>
                    <a:pt x="66" y="29"/>
                    <a:pt x="62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3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8" y="2"/>
                    <a:pt x="43" y="0"/>
                    <a:pt x="48" y="0"/>
                  </a:cubicBezTo>
                  <a:cubicBezTo>
                    <a:pt x="53" y="0"/>
                    <a:pt x="58" y="2"/>
                    <a:pt x="62" y="6"/>
                  </a:cubicBezTo>
                  <a:cubicBezTo>
                    <a:pt x="66" y="9"/>
                    <a:pt x="68" y="14"/>
                    <a:pt x="68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8" y="140"/>
                    <a:pt x="78" y="134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70" y="234"/>
                    <a:pt x="62" y="234"/>
                  </a:cubicBezTo>
                  <a:cubicBezTo>
                    <a:pt x="55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2" y="234"/>
                    <a:pt x="34" y="234"/>
                  </a:cubicBezTo>
                  <a:cubicBezTo>
                    <a:pt x="27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9" y="69"/>
                    <a:pt x="19" y="69"/>
                    <a:pt x="19" y="69"/>
                  </a:cubicBezTo>
                  <a:cubicBezTo>
                    <a:pt x="19" y="134"/>
                    <a:pt x="19" y="134"/>
                    <a:pt x="19" y="134"/>
                  </a:cubicBezTo>
                  <a:cubicBezTo>
                    <a:pt x="19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9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8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0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554229" y="2204443"/>
              <a:ext cx="275167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7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1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4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29" y="29"/>
                    <a:pt x="27" y="25"/>
                    <a:pt x="27" y="19"/>
                  </a:cubicBezTo>
                  <a:cubicBezTo>
                    <a:pt x="27" y="14"/>
                    <a:pt x="29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1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4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1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262129" y="2204443"/>
              <a:ext cx="279400" cy="679451"/>
            </a:xfrm>
            <a:custGeom>
              <a:avLst/>
              <a:gdLst>
                <a:gd name="T0" fmla="*/ 67 w 96"/>
                <a:gd name="T1" fmla="*/ 19 h 234"/>
                <a:gd name="T2" fmla="*/ 62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2 w 96"/>
                <a:gd name="T15" fmla="*/ 6 h 234"/>
                <a:gd name="T16" fmla="*/ 67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8 w 96"/>
                <a:gd name="T23" fmla="*/ 134 h 234"/>
                <a:gd name="T24" fmla="*/ 78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7" y="19"/>
                  </a:moveTo>
                  <a:cubicBezTo>
                    <a:pt x="67" y="25"/>
                    <a:pt x="65" y="29"/>
                    <a:pt x="62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2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8" y="2"/>
                    <a:pt x="42" y="0"/>
                    <a:pt x="48" y="0"/>
                  </a:cubicBezTo>
                  <a:cubicBezTo>
                    <a:pt x="53" y="0"/>
                    <a:pt x="58" y="2"/>
                    <a:pt x="62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8" y="140"/>
                    <a:pt x="78" y="134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1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850562" y="2204443"/>
              <a:ext cx="279400" cy="679451"/>
            </a:xfrm>
            <a:custGeom>
              <a:avLst/>
              <a:gdLst>
                <a:gd name="T0" fmla="*/ 67 w 96"/>
                <a:gd name="T1" fmla="*/ 19 h 234"/>
                <a:gd name="T2" fmla="*/ 61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1 w 96"/>
                <a:gd name="T15" fmla="*/ 6 h 234"/>
                <a:gd name="T16" fmla="*/ 67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7 w 96"/>
                <a:gd name="T23" fmla="*/ 134 h 234"/>
                <a:gd name="T24" fmla="*/ 77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2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7" y="2"/>
                    <a:pt x="42" y="0"/>
                    <a:pt x="48" y="0"/>
                  </a:cubicBezTo>
                  <a:cubicBezTo>
                    <a:pt x="53" y="0"/>
                    <a:pt x="58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28" name="Group 27出自【趣你的PPT】(微信:qunideppt)：最优质的PPT资源库"/>
          <p:cNvGrpSpPr/>
          <p:nvPr/>
        </p:nvGrpSpPr>
        <p:grpSpPr>
          <a:xfrm>
            <a:off x="3836180" y="4694462"/>
            <a:ext cx="5873749" cy="687310"/>
            <a:chOff x="3836180" y="4694462"/>
            <a:chExt cx="5873749" cy="687310"/>
          </a:xfrm>
        </p:grpSpPr>
        <p:sp>
          <p:nvSpPr>
            <p:cNvPr id="5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836180" y="4694462"/>
              <a:ext cx="277284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8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2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4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29" y="29"/>
                    <a:pt x="28" y="25"/>
                    <a:pt x="28" y="19"/>
                  </a:cubicBezTo>
                  <a:cubicBezTo>
                    <a:pt x="28" y="14"/>
                    <a:pt x="29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4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767763" y="4694462"/>
              <a:ext cx="275167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8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1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4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29" y="29"/>
                    <a:pt x="28" y="25"/>
                    <a:pt x="28" y="19"/>
                  </a:cubicBezTo>
                  <a:cubicBezTo>
                    <a:pt x="28" y="14"/>
                    <a:pt x="29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1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4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006696" y="4694462"/>
              <a:ext cx="277284" cy="679451"/>
            </a:xfrm>
            <a:custGeom>
              <a:avLst/>
              <a:gdLst>
                <a:gd name="T0" fmla="*/ 68 w 96"/>
                <a:gd name="T1" fmla="*/ 19 h 234"/>
                <a:gd name="T2" fmla="*/ 62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2 w 96"/>
                <a:gd name="T15" fmla="*/ 6 h 234"/>
                <a:gd name="T16" fmla="*/ 68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8 w 96"/>
                <a:gd name="T23" fmla="*/ 134 h 234"/>
                <a:gd name="T24" fmla="*/ 78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9 w 96"/>
                <a:gd name="T47" fmla="*/ 69 h 234"/>
                <a:gd name="T48" fmla="*/ 19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8" y="19"/>
                  </a:moveTo>
                  <a:cubicBezTo>
                    <a:pt x="68" y="25"/>
                    <a:pt x="66" y="29"/>
                    <a:pt x="62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3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8" y="2"/>
                    <a:pt x="43" y="0"/>
                    <a:pt x="48" y="0"/>
                  </a:cubicBezTo>
                  <a:cubicBezTo>
                    <a:pt x="53" y="0"/>
                    <a:pt x="58" y="2"/>
                    <a:pt x="62" y="6"/>
                  </a:cubicBezTo>
                  <a:cubicBezTo>
                    <a:pt x="66" y="9"/>
                    <a:pt x="68" y="14"/>
                    <a:pt x="68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8" y="140"/>
                    <a:pt x="78" y="134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70" y="234"/>
                    <a:pt x="62" y="234"/>
                  </a:cubicBezTo>
                  <a:cubicBezTo>
                    <a:pt x="55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2" y="234"/>
                    <a:pt x="34" y="234"/>
                  </a:cubicBezTo>
                  <a:cubicBezTo>
                    <a:pt x="27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9" y="69"/>
                    <a:pt x="19" y="69"/>
                    <a:pt x="19" y="69"/>
                  </a:cubicBezTo>
                  <a:cubicBezTo>
                    <a:pt x="19" y="134"/>
                    <a:pt x="19" y="134"/>
                    <a:pt x="19" y="134"/>
                  </a:cubicBezTo>
                  <a:cubicBezTo>
                    <a:pt x="19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9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8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424613" y="4694462"/>
              <a:ext cx="275167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7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1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4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29" y="29"/>
                    <a:pt x="27" y="25"/>
                    <a:pt x="27" y="19"/>
                  </a:cubicBezTo>
                  <a:cubicBezTo>
                    <a:pt x="27" y="14"/>
                    <a:pt x="29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1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4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354080" y="4694462"/>
              <a:ext cx="277284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7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1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4 w 95"/>
                <a:gd name="T37" fmla="*/ 133 h 234"/>
                <a:gd name="T38" fmla="*/ 44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4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29" y="29"/>
                    <a:pt x="27" y="25"/>
                    <a:pt x="27" y="19"/>
                  </a:cubicBezTo>
                  <a:cubicBezTo>
                    <a:pt x="27" y="14"/>
                    <a:pt x="29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1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4" y="133"/>
                    <a:pt x="44" y="133"/>
                    <a:pt x="44" y="133"/>
                  </a:cubicBezTo>
                  <a:cubicBezTo>
                    <a:pt x="44" y="224"/>
                    <a:pt x="44" y="224"/>
                    <a:pt x="44" y="224"/>
                  </a:cubicBezTo>
                  <a:cubicBezTo>
                    <a:pt x="44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4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593013" y="4694462"/>
              <a:ext cx="279400" cy="679451"/>
            </a:xfrm>
            <a:custGeom>
              <a:avLst/>
              <a:gdLst>
                <a:gd name="T0" fmla="*/ 68 w 96"/>
                <a:gd name="T1" fmla="*/ 19 h 234"/>
                <a:gd name="T2" fmla="*/ 62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2 w 96"/>
                <a:gd name="T15" fmla="*/ 6 h 234"/>
                <a:gd name="T16" fmla="*/ 68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8 w 96"/>
                <a:gd name="T23" fmla="*/ 134 h 234"/>
                <a:gd name="T24" fmla="*/ 78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8" y="19"/>
                  </a:moveTo>
                  <a:cubicBezTo>
                    <a:pt x="68" y="25"/>
                    <a:pt x="66" y="29"/>
                    <a:pt x="62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3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8" y="2"/>
                    <a:pt x="42" y="0"/>
                    <a:pt x="48" y="0"/>
                  </a:cubicBezTo>
                  <a:cubicBezTo>
                    <a:pt x="53" y="0"/>
                    <a:pt x="58" y="2"/>
                    <a:pt x="62" y="6"/>
                  </a:cubicBezTo>
                  <a:cubicBezTo>
                    <a:pt x="66" y="9"/>
                    <a:pt x="68" y="14"/>
                    <a:pt x="68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8" y="140"/>
                    <a:pt x="78" y="134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70" y="234"/>
                    <a:pt x="62" y="234"/>
                  </a:cubicBezTo>
                  <a:cubicBezTo>
                    <a:pt x="55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2" y="234"/>
                    <a:pt x="34" y="234"/>
                  </a:cubicBezTo>
                  <a:cubicBezTo>
                    <a:pt x="27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9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8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179329" y="4694462"/>
              <a:ext cx="277284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8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2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4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4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132513" y="4694462"/>
              <a:ext cx="279400" cy="679451"/>
            </a:xfrm>
            <a:custGeom>
              <a:avLst/>
              <a:gdLst>
                <a:gd name="T0" fmla="*/ 67 w 96"/>
                <a:gd name="T1" fmla="*/ 19 h 234"/>
                <a:gd name="T2" fmla="*/ 62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2 w 96"/>
                <a:gd name="T15" fmla="*/ 6 h 234"/>
                <a:gd name="T16" fmla="*/ 67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8 w 96"/>
                <a:gd name="T23" fmla="*/ 134 h 234"/>
                <a:gd name="T24" fmla="*/ 78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7" y="19"/>
                  </a:moveTo>
                  <a:cubicBezTo>
                    <a:pt x="67" y="25"/>
                    <a:pt x="65" y="29"/>
                    <a:pt x="62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2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8" y="2"/>
                    <a:pt x="42" y="0"/>
                    <a:pt x="48" y="0"/>
                  </a:cubicBezTo>
                  <a:cubicBezTo>
                    <a:pt x="53" y="0"/>
                    <a:pt x="58" y="2"/>
                    <a:pt x="62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8" y="140"/>
                    <a:pt x="78" y="134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064096" y="4694462"/>
              <a:ext cx="279400" cy="679451"/>
            </a:xfrm>
            <a:custGeom>
              <a:avLst/>
              <a:gdLst>
                <a:gd name="T0" fmla="*/ 67 w 96"/>
                <a:gd name="T1" fmla="*/ 19 h 234"/>
                <a:gd name="T2" fmla="*/ 62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2 w 96"/>
                <a:gd name="T15" fmla="*/ 6 h 234"/>
                <a:gd name="T16" fmla="*/ 67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7 w 96"/>
                <a:gd name="T23" fmla="*/ 134 h 234"/>
                <a:gd name="T24" fmla="*/ 77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7" y="19"/>
                  </a:moveTo>
                  <a:cubicBezTo>
                    <a:pt x="67" y="25"/>
                    <a:pt x="65" y="29"/>
                    <a:pt x="62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2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8" y="2"/>
                    <a:pt x="42" y="0"/>
                    <a:pt x="48" y="0"/>
                  </a:cubicBezTo>
                  <a:cubicBezTo>
                    <a:pt x="53" y="0"/>
                    <a:pt x="58" y="2"/>
                    <a:pt x="62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305147" y="4694462"/>
              <a:ext cx="275167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4 w 95"/>
                <a:gd name="T7" fmla="*/ 34 h 234"/>
                <a:gd name="T8" fmla="*/ 28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2 w 95"/>
                <a:gd name="T31" fmla="*/ 234 h 234"/>
                <a:gd name="T32" fmla="*/ 51 w 95"/>
                <a:gd name="T33" fmla="*/ 224 h 234"/>
                <a:gd name="T34" fmla="*/ 51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4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5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720947" y="4694462"/>
              <a:ext cx="279400" cy="679451"/>
            </a:xfrm>
            <a:custGeom>
              <a:avLst/>
              <a:gdLst>
                <a:gd name="T0" fmla="*/ 67 w 96"/>
                <a:gd name="T1" fmla="*/ 19 h 234"/>
                <a:gd name="T2" fmla="*/ 61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1 w 96"/>
                <a:gd name="T15" fmla="*/ 6 h 234"/>
                <a:gd name="T16" fmla="*/ 67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7 w 96"/>
                <a:gd name="T23" fmla="*/ 134 h 234"/>
                <a:gd name="T24" fmla="*/ 77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2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7" y="2"/>
                    <a:pt x="42" y="0"/>
                    <a:pt x="48" y="0"/>
                  </a:cubicBezTo>
                  <a:cubicBezTo>
                    <a:pt x="53" y="0"/>
                    <a:pt x="58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650413" y="4694462"/>
              <a:ext cx="279400" cy="679451"/>
            </a:xfrm>
            <a:custGeom>
              <a:avLst/>
              <a:gdLst>
                <a:gd name="T0" fmla="*/ 67 w 96"/>
                <a:gd name="T1" fmla="*/ 19 h 234"/>
                <a:gd name="T2" fmla="*/ 61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1 w 96"/>
                <a:gd name="T15" fmla="*/ 6 h 234"/>
                <a:gd name="T16" fmla="*/ 67 w 96"/>
                <a:gd name="T17" fmla="*/ 19 h 234"/>
                <a:gd name="T18" fmla="*/ 96 w 96"/>
                <a:gd name="T19" fmla="*/ 134 h 234"/>
                <a:gd name="T20" fmla="*/ 86 w 96"/>
                <a:gd name="T21" fmla="*/ 143 h 234"/>
                <a:gd name="T22" fmla="*/ 77 w 96"/>
                <a:gd name="T23" fmla="*/ 134 h 234"/>
                <a:gd name="T24" fmla="*/ 77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2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7" y="2"/>
                    <a:pt x="42" y="0"/>
                    <a:pt x="48" y="0"/>
                  </a:cubicBezTo>
                  <a:cubicBezTo>
                    <a:pt x="53" y="0"/>
                    <a:pt x="58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891463" y="4694462"/>
              <a:ext cx="277284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8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2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5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477780" y="4694462"/>
              <a:ext cx="277284" cy="679451"/>
            </a:xfrm>
            <a:custGeom>
              <a:avLst/>
              <a:gdLst>
                <a:gd name="T0" fmla="*/ 67 w 96"/>
                <a:gd name="T1" fmla="*/ 19 h 234"/>
                <a:gd name="T2" fmla="*/ 62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2 w 96"/>
                <a:gd name="T15" fmla="*/ 6 h 234"/>
                <a:gd name="T16" fmla="*/ 67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8 w 96"/>
                <a:gd name="T23" fmla="*/ 134 h 234"/>
                <a:gd name="T24" fmla="*/ 78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7" y="19"/>
                  </a:moveTo>
                  <a:cubicBezTo>
                    <a:pt x="67" y="25"/>
                    <a:pt x="66" y="29"/>
                    <a:pt x="62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2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8" y="2"/>
                    <a:pt x="42" y="0"/>
                    <a:pt x="48" y="0"/>
                  </a:cubicBezTo>
                  <a:cubicBezTo>
                    <a:pt x="53" y="0"/>
                    <a:pt x="58" y="2"/>
                    <a:pt x="62" y="6"/>
                  </a:cubicBezTo>
                  <a:cubicBezTo>
                    <a:pt x="66" y="9"/>
                    <a:pt x="67" y="14"/>
                    <a:pt x="67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8" y="140"/>
                    <a:pt x="78" y="134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965796" y="4694462"/>
              <a:ext cx="277284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8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2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4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29" y="29"/>
                    <a:pt x="28" y="25"/>
                    <a:pt x="28" y="19"/>
                  </a:cubicBezTo>
                  <a:cubicBezTo>
                    <a:pt x="28" y="14"/>
                    <a:pt x="29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4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9136312" y="4694462"/>
              <a:ext cx="277284" cy="679451"/>
            </a:xfrm>
            <a:custGeom>
              <a:avLst/>
              <a:gdLst>
                <a:gd name="T0" fmla="*/ 68 w 96"/>
                <a:gd name="T1" fmla="*/ 19 h 234"/>
                <a:gd name="T2" fmla="*/ 62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2 w 96"/>
                <a:gd name="T15" fmla="*/ 6 h 234"/>
                <a:gd name="T16" fmla="*/ 68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8 w 96"/>
                <a:gd name="T23" fmla="*/ 134 h 234"/>
                <a:gd name="T24" fmla="*/ 78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9 w 96"/>
                <a:gd name="T47" fmla="*/ 69 h 234"/>
                <a:gd name="T48" fmla="*/ 19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8" y="19"/>
                  </a:moveTo>
                  <a:cubicBezTo>
                    <a:pt x="68" y="25"/>
                    <a:pt x="66" y="29"/>
                    <a:pt x="62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3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8" y="2"/>
                    <a:pt x="43" y="0"/>
                    <a:pt x="48" y="0"/>
                  </a:cubicBezTo>
                  <a:cubicBezTo>
                    <a:pt x="53" y="0"/>
                    <a:pt x="58" y="2"/>
                    <a:pt x="62" y="6"/>
                  </a:cubicBezTo>
                  <a:cubicBezTo>
                    <a:pt x="66" y="9"/>
                    <a:pt x="68" y="14"/>
                    <a:pt x="68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8" y="140"/>
                    <a:pt x="78" y="134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70" y="234"/>
                    <a:pt x="62" y="234"/>
                  </a:cubicBezTo>
                  <a:cubicBezTo>
                    <a:pt x="55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2" y="234"/>
                    <a:pt x="34" y="234"/>
                  </a:cubicBezTo>
                  <a:cubicBezTo>
                    <a:pt x="27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9" y="69"/>
                    <a:pt x="19" y="69"/>
                    <a:pt x="19" y="69"/>
                  </a:cubicBezTo>
                  <a:cubicBezTo>
                    <a:pt x="19" y="134"/>
                    <a:pt x="19" y="134"/>
                    <a:pt x="19" y="134"/>
                  </a:cubicBezTo>
                  <a:cubicBezTo>
                    <a:pt x="19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9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8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554229" y="4694462"/>
              <a:ext cx="275167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7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1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4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29" y="29"/>
                    <a:pt x="27" y="25"/>
                    <a:pt x="27" y="19"/>
                  </a:cubicBezTo>
                  <a:cubicBezTo>
                    <a:pt x="27" y="14"/>
                    <a:pt x="29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1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4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262129" y="4694462"/>
              <a:ext cx="279400" cy="679451"/>
            </a:xfrm>
            <a:custGeom>
              <a:avLst/>
              <a:gdLst>
                <a:gd name="T0" fmla="*/ 67 w 96"/>
                <a:gd name="T1" fmla="*/ 19 h 234"/>
                <a:gd name="T2" fmla="*/ 62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2 w 96"/>
                <a:gd name="T15" fmla="*/ 6 h 234"/>
                <a:gd name="T16" fmla="*/ 67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8 w 96"/>
                <a:gd name="T23" fmla="*/ 134 h 234"/>
                <a:gd name="T24" fmla="*/ 78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7" y="19"/>
                  </a:moveTo>
                  <a:cubicBezTo>
                    <a:pt x="67" y="25"/>
                    <a:pt x="65" y="29"/>
                    <a:pt x="62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2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8" y="2"/>
                    <a:pt x="42" y="0"/>
                    <a:pt x="48" y="0"/>
                  </a:cubicBezTo>
                  <a:cubicBezTo>
                    <a:pt x="53" y="0"/>
                    <a:pt x="58" y="2"/>
                    <a:pt x="62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8" y="140"/>
                    <a:pt x="78" y="134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9434762" y="4694462"/>
              <a:ext cx="275167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4 w 95"/>
                <a:gd name="T7" fmla="*/ 34 h 234"/>
                <a:gd name="T8" fmla="*/ 28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2 w 95"/>
                <a:gd name="T31" fmla="*/ 234 h 234"/>
                <a:gd name="T32" fmla="*/ 51 w 95"/>
                <a:gd name="T33" fmla="*/ 224 h 234"/>
                <a:gd name="T34" fmla="*/ 51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4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5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850562" y="4694462"/>
              <a:ext cx="279400" cy="679451"/>
            </a:xfrm>
            <a:custGeom>
              <a:avLst/>
              <a:gdLst>
                <a:gd name="T0" fmla="*/ 67 w 96"/>
                <a:gd name="T1" fmla="*/ 19 h 234"/>
                <a:gd name="T2" fmla="*/ 61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1 w 96"/>
                <a:gd name="T15" fmla="*/ 6 h 234"/>
                <a:gd name="T16" fmla="*/ 67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7 w 96"/>
                <a:gd name="T23" fmla="*/ 134 h 234"/>
                <a:gd name="T24" fmla="*/ 77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2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7" y="2"/>
                    <a:pt x="42" y="0"/>
                    <a:pt x="48" y="0"/>
                  </a:cubicBezTo>
                  <a:cubicBezTo>
                    <a:pt x="53" y="0"/>
                    <a:pt x="58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1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836180" y="4702321"/>
              <a:ext cx="277284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8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2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4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29" y="29"/>
                    <a:pt x="28" y="25"/>
                    <a:pt x="28" y="19"/>
                  </a:cubicBezTo>
                  <a:cubicBezTo>
                    <a:pt x="28" y="14"/>
                    <a:pt x="29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4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1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767763" y="4702321"/>
              <a:ext cx="275167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8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1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4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29" y="29"/>
                    <a:pt x="28" y="25"/>
                    <a:pt x="28" y="19"/>
                  </a:cubicBezTo>
                  <a:cubicBezTo>
                    <a:pt x="28" y="14"/>
                    <a:pt x="29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1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4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1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006696" y="4702321"/>
              <a:ext cx="277284" cy="679451"/>
            </a:xfrm>
            <a:custGeom>
              <a:avLst/>
              <a:gdLst>
                <a:gd name="T0" fmla="*/ 68 w 96"/>
                <a:gd name="T1" fmla="*/ 19 h 234"/>
                <a:gd name="T2" fmla="*/ 62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2 w 96"/>
                <a:gd name="T15" fmla="*/ 6 h 234"/>
                <a:gd name="T16" fmla="*/ 68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8 w 96"/>
                <a:gd name="T23" fmla="*/ 134 h 234"/>
                <a:gd name="T24" fmla="*/ 78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9 w 96"/>
                <a:gd name="T47" fmla="*/ 69 h 234"/>
                <a:gd name="T48" fmla="*/ 19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8" y="19"/>
                  </a:moveTo>
                  <a:cubicBezTo>
                    <a:pt x="68" y="25"/>
                    <a:pt x="66" y="29"/>
                    <a:pt x="62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3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8" y="2"/>
                    <a:pt x="43" y="0"/>
                    <a:pt x="48" y="0"/>
                  </a:cubicBezTo>
                  <a:cubicBezTo>
                    <a:pt x="53" y="0"/>
                    <a:pt x="58" y="2"/>
                    <a:pt x="62" y="6"/>
                  </a:cubicBezTo>
                  <a:cubicBezTo>
                    <a:pt x="66" y="9"/>
                    <a:pt x="68" y="14"/>
                    <a:pt x="68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8" y="140"/>
                    <a:pt x="78" y="134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70" y="234"/>
                    <a:pt x="62" y="234"/>
                  </a:cubicBezTo>
                  <a:cubicBezTo>
                    <a:pt x="55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2" y="234"/>
                    <a:pt x="34" y="234"/>
                  </a:cubicBezTo>
                  <a:cubicBezTo>
                    <a:pt x="27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9" y="69"/>
                    <a:pt x="19" y="69"/>
                    <a:pt x="19" y="69"/>
                  </a:cubicBezTo>
                  <a:cubicBezTo>
                    <a:pt x="19" y="134"/>
                    <a:pt x="19" y="134"/>
                    <a:pt x="19" y="134"/>
                  </a:cubicBezTo>
                  <a:cubicBezTo>
                    <a:pt x="19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9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8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1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424613" y="4702321"/>
              <a:ext cx="275167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7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1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4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29" y="29"/>
                    <a:pt x="27" y="25"/>
                    <a:pt x="27" y="19"/>
                  </a:cubicBezTo>
                  <a:cubicBezTo>
                    <a:pt x="27" y="14"/>
                    <a:pt x="29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1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4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1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354080" y="4702321"/>
              <a:ext cx="277284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7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1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4 w 95"/>
                <a:gd name="T37" fmla="*/ 133 h 234"/>
                <a:gd name="T38" fmla="*/ 44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4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29" y="29"/>
                    <a:pt x="27" y="25"/>
                    <a:pt x="27" y="19"/>
                  </a:cubicBezTo>
                  <a:cubicBezTo>
                    <a:pt x="27" y="14"/>
                    <a:pt x="29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1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4" y="133"/>
                    <a:pt x="44" y="133"/>
                    <a:pt x="44" y="133"/>
                  </a:cubicBezTo>
                  <a:cubicBezTo>
                    <a:pt x="44" y="224"/>
                    <a:pt x="44" y="224"/>
                    <a:pt x="44" y="224"/>
                  </a:cubicBezTo>
                  <a:cubicBezTo>
                    <a:pt x="44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4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1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593013" y="4702321"/>
              <a:ext cx="279400" cy="679451"/>
            </a:xfrm>
            <a:custGeom>
              <a:avLst/>
              <a:gdLst>
                <a:gd name="T0" fmla="*/ 68 w 96"/>
                <a:gd name="T1" fmla="*/ 19 h 234"/>
                <a:gd name="T2" fmla="*/ 62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2 w 96"/>
                <a:gd name="T15" fmla="*/ 6 h 234"/>
                <a:gd name="T16" fmla="*/ 68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8 w 96"/>
                <a:gd name="T23" fmla="*/ 134 h 234"/>
                <a:gd name="T24" fmla="*/ 78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8" y="19"/>
                  </a:moveTo>
                  <a:cubicBezTo>
                    <a:pt x="68" y="25"/>
                    <a:pt x="66" y="29"/>
                    <a:pt x="62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3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8" y="2"/>
                    <a:pt x="42" y="0"/>
                    <a:pt x="48" y="0"/>
                  </a:cubicBezTo>
                  <a:cubicBezTo>
                    <a:pt x="53" y="0"/>
                    <a:pt x="58" y="2"/>
                    <a:pt x="62" y="6"/>
                  </a:cubicBezTo>
                  <a:cubicBezTo>
                    <a:pt x="66" y="9"/>
                    <a:pt x="68" y="14"/>
                    <a:pt x="68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8" y="140"/>
                    <a:pt x="78" y="134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70" y="234"/>
                    <a:pt x="62" y="234"/>
                  </a:cubicBezTo>
                  <a:cubicBezTo>
                    <a:pt x="55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2" y="234"/>
                    <a:pt x="34" y="234"/>
                  </a:cubicBezTo>
                  <a:cubicBezTo>
                    <a:pt x="27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9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8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2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179329" y="4702321"/>
              <a:ext cx="277284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8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2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4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4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2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132513" y="4702321"/>
              <a:ext cx="279400" cy="679451"/>
            </a:xfrm>
            <a:custGeom>
              <a:avLst/>
              <a:gdLst>
                <a:gd name="T0" fmla="*/ 67 w 96"/>
                <a:gd name="T1" fmla="*/ 19 h 234"/>
                <a:gd name="T2" fmla="*/ 62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2 w 96"/>
                <a:gd name="T15" fmla="*/ 6 h 234"/>
                <a:gd name="T16" fmla="*/ 67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8 w 96"/>
                <a:gd name="T23" fmla="*/ 134 h 234"/>
                <a:gd name="T24" fmla="*/ 78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7" y="19"/>
                  </a:moveTo>
                  <a:cubicBezTo>
                    <a:pt x="67" y="25"/>
                    <a:pt x="65" y="29"/>
                    <a:pt x="62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2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8" y="2"/>
                    <a:pt x="42" y="0"/>
                    <a:pt x="48" y="0"/>
                  </a:cubicBezTo>
                  <a:cubicBezTo>
                    <a:pt x="53" y="0"/>
                    <a:pt x="58" y="2"/>
                    <a:pt x="62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8" y="140"/>
                    <a:pt x="78" y="134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2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064096" y="4702321"/>
              <a:ext cx="279400" cy="679451"/>
            </a:xfrm>
            <a:custGeom>
              <a:avLst/>
              <a:gdLst>
                <a:gd name="T0" fmla="*/ 67 w 96"/>
                <a:gd name="T1" fmla="*/ 19 h 234"/>
                <a:gd name="T2" fmla="*/ 62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2 w 96"/>
                <a:gd name="T15" fmla="*/ 6 h 234"/>
                <a:gd name="T16" fmla="*/ 67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7 w 96"/>
                <a:gd name="T23" fmla="*/ 134 h 234"/>
                <a:gd name="T24" fmla="*/ 77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7" y="19"/>
                  </a:moveTo>
                  <a:cubicBezTo>
                    <a:pt x="67" y="25"/>
                    <a:pt x="65" y="29"/>
                    <a:pt x="62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2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8" y="2"/>
                    <a:pt x="42" y="0"/>
                    <a:pt x="48" y="0"/>
                  </a:cubicBezTo>
                  <a:cubicBezTo>
                    <a:pt x="53" y="0"/>
                    <a:pt x="58" y="2"/>
                    <a:pt x="62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2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305147" y="4702321"/>
              <a:ext cx="275167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4 w 95"/>
                <a:gd name="T7" fmla="*/ 34 h 234"/>
                <a:gd name="T8" fmla="*/ 28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2 w 95"/>
                <a:gd name="T31" fmla="*/ 234 h 234"/>
                <a:gd name="T32" fmla="*/ 51 w 95"/>
                <a:gd name="T33" fmla="*/ 224 h 234"/>
                <a:gd name="T34" fmla="*/ 51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4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5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2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720947" y="4702321"/>
              <a:ext cx="279400" cy="679451"/>
            </a:xfrm>
            <a:custGeom>
              <a:avLst/>
              <a:gdLst>
                <a:gd name="T0" fmla="*/ 67 w 96"/>
                <a:gd name="T1" fmla="*/ 19 h 234"/>
                <a:gd name="T2" fmla="*/ 61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1 w 96"/>
                <a:gd name="T15" fmla="*/ 6 h 234"/>
                <a:gd name="T16" fmla="*/ 67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7 w 96"/>
                <a:gd name="T23" fmla="*/ 134 h 234"/>
                <a:gd name="T24" fmla="*/ 77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2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7" y="2"/>
                    <a:pt x="42" y="0"/>
                    <a:pt x="48" y="0"/>
                  </a:cubicBezTo>
                  <a:cubicBezTo>
                    <a:pt x="53" y="0"/>
                    <a:pt x="58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2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650413" y="4702321"/>
              <a:ext cx="279400" cy="679451"/>
            </a:xfrm>
            <a:custGeom>
              <a:avLst/>
              <a:gdLst>
                <a:gd name="T0" fmla="*/ 67 w 96"/>
                <a:gd name="T1" fmla="*/ 19 h 234"/>
                <a:gd name="T2" fmla="*/ 61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1 w 96"/>
                <a:gd name="T15" fmla="*/ 6 h 234"/>
                <a:gd name="T16" fmla="*/ 67 w 96"/>
                <a:gd name="T17" fmla="*/ 19 h 234"/>
                <a:gd name="T18" fmla="*/ 96 w 96"/>
                <a:gd name="T19" fmla="*/ 134 h 234"/>
                <a:gd name="T20" fmla="*/ 86 w 96"/>
                <a:gd name="T21" fmla="*/ 143 h 234"/>
                <a:gd name="T22" fmla="*/ 77 w 96"/>
                <a:gd name="T23" fmla="*/ 134 h 234"/>
                <a:gd name="T24" fmla="*/ 77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2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7" y="2"/>
                    <a:pt x="42" y="0"/>
                    <a:pt x="48" y="0"/>
                  </a:cubicBezTo>
                  <a:cubicBezTo>
                    <a:pt x="53" y="0"/>
                    <a:pt x="58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2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891463" y="4702321"/>
              <a:ext cx="277284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8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2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5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2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477780" y="4702321"/>
              <a:ext cx="277284" cy="679451"/>
            </a:xfrm>
            <a:custGeom>
              <a:avLst/>
              <a:gdLst>
                <a:gd name="T0" fmla="*/ 67 w 96"/>
                <a:gd name="T1" fmla="*/ 19 h 234"/>
                <a:gd name="T2" fmla="*/ 62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2 w 96"/>
                <a:gd name="T15" fmla="*/ 6 h 234"/>
                <a:gd name="T16" fmla="*/ 67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8 w 96"/>
                <a:gd name="T23" fmla="*/ 134 h 234"/>
                <a:gd name="T24" fmla="*/ 78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7" y="19"/>
                  </a:moveTo>
                  <a:cubicBezTo>
                    <a:pt x="67" y="25"/>
                    <a:pt x="66" y="29"/>
                    <a:pt x="62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2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8" y="2"/>
                    <a:pt x="42" y="0"/>
                    <a:pt x="48" y="0"/>
                  </a:cubicBezTo>
                  <a:cubicBezTo>
                    <a:pt x="53" y="0"/>
                    <a:pt x="58" y="2"/>
                    <a:pt x="62" y="6"/>
                  </a:cubicBezTo>
                  <a:cubicBezTo>
                    <a:pt x="66" y="9"/>
                    <a:pt x="67" y="14"/>
                    <a:pt x="67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8" y="140"/>
                    <a:pt x="78" y="134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2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965796" y="4702321"/>
              <a:ext cx="277284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8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2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4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29" y="29"/>
                    <a:pt x="28" y="25"/>
                    <a:pt x="28" y="19"/>
                  </a:cubicBezTo>
                  <a:cubicBezTo>
                    <a:pt x="28" y="14"/>
                    <a:pt x="29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4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3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554229" y="4702321"/>
              <a:ext cx="275167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7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1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4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29" y="29"/>
                    <a:pt x="27" y="25"/>
                    <a:pt x="27" y="19"/>
                  </a:cubicBezTo>
                  <a:cubicBezTo>
                    <a:pt x="27" y="14"/>
                    <a:pt x="29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1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4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3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262129" y="4702321"/>
              <a:ext cx="279400" cy="679451"/>
            </a:xfrm>
            <a:custGeom>
              <a:avLst/>
              <a:gdLst>
                <a:gd name="T0" fmla="*/ 67 w 96"/>
                <a:gd name="T1" fmla="*/ 19 h 234"/>
                <a:gd name="T2" fmla="*/ 62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2 w 96"/>
                <a:gd name="T15" fmla="*/ 6 h 234"/>
                <a:gd name="T16" fmla="*/ 67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8 w 96"/>
                <a:gd name="T23" fmla="*/ 134 h 234"/>
                <a:gd name="T24" fmla="*/ 78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7" y="19"/>
                  </a:moveTo>
                  <a:cubicBezTo>
                    <a:pt x="67" y="25"/>
                    <a:pt x="65" y="29"/>
                    <a:pt x="62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2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8" y="2"/>
                    <a:pt x="42" y="0"/>
                    <a:pt x="48" y="0"/>
                  </a:cubicBezTo>
                  <a:cubicBezTo>
                    <a:pt x="53" y="0"/>
                    <a:pt x="58" y="2"/>
                    <a:pt x="62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8" y="140"/>
                    <a:pt x="78" y="134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3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850562" y="4702321"/>
              <a:ext cx="279400" cy="679451"/>
            </a:xfrm>
            <a:custGeom>
              <a:avLst/>
              <a:gdLst>
                <a:gd name="T0" fmla="*/ 67 w 96"/>
                <a:gd name="T1" fmla="*/ 19 h 234"/>
                <a:gd name="T2" fmla="*/ 61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1 w 96"/>
                <a:gd name="T15" fmla="*/ 6 h 234"/>
                <a:gd name="T16" fmla="*/ 67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7 w 96"/>
                <a:gd name="T23" fmla="*/ 134 h 234"/>
                <a:gd name="T24" fmla="*/ 77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2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7" y="2"/>
                    <a:pt x="42" y="0"/>
                    <a:pt x="48" y="0"/>
                  </a:cubicBezTo>
                  <a:cubicBezTo>
                    <a:pt x="53" y="0"/>
                    <a:pt x="58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147" name="Group 146出自【趣你的PPT】(微信:qunideppt)：最优质的PPT资源库"/>
          <p:cNvGrpSpPr/>
          <p:nvPr/>
        </p:nvGrpSpPr>
        <p:grpSpPr>
          <a:xfrm>
            <a:off x="292512" y="271343"/>
            <a:ext cx="3264318" cy="306802"/>
            <a:chOff x="292512" y="271343"/>
            <a:chExt cx="3264318" cy="306802"/>
          </a:xfrm>
        </p:grpSpPr>
        <p:sp>
          <p:nvSpPr>
            <p:cNvPr id="148" name="出自【趣你的PPT】(微信:qunideppt)：最优质的PPT资源库"/>
            <p:cNvSpPr/>
            <p:nvPr/>
          </p:nvSpPr>
          <p:spPr>
            <a:xfrm rot="2652504">
              <a:off x="703257" y="279513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出自【趣你的PPT】(微信:qunideppt)：最优质的PPT资源库"/>
            <p:cNvSpPr/>
            <p:nvPr/>
          </p:nvSpPr>
          <p:spPr>
            <a:xfrm rot="2652504">
              <a:off x="292512" y="279511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0" name="出自【趣你的PPT】(微信:qunideppt)：最优质的PPT资源库"/>
            <p:cNvSpPr/>
            <p:nvPr/>
          </p:nvSpPr>
          <p:spPr>
            <a:xfrm rot="2652504">
              <a:off x="535424" y="313621"/>
              <a:ext cx="222253" cy="222253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1" name="出自【趣你的PPT】(微信:qunideppt)：最优质的PPT资源库"/>
            <p:cNvSpPr txBox="1">
              <a:spLocks/>
            </p:cNvSpPr>
            <p:nvPr/>
          </p:nvSpPr>
          <p:spPr>
            <a:xfrm>
              <a:off x="1125441" y="271343"/>
              <a:ext cx="2431389" cy="30680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/>
              <a:r>
                <a:rPr lang="zh-CN" altLang="en-US" sz="2000" b="1" dirty="0">
                  <a:solidFill>
                    <a:srgbClr val="40404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输入您的标题</a:t>
              </a:r>
              <a:endParaRPr lang="en-US" altLang="zh-CN" sz="2400" dirty="0">
                <a:solidFill>
                  <a:srgbClr val="404040"/>
                </a:solidFill>
                <a:latin typeface="Bebas Neue" panose="020B0606020202050201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72568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277827" y="4660358"/>
            <a:ext cx="145624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51" name="出自【趣你的PPT】(微信:qunideppt)：最优质的PPT资源库"/>
          <p:cNvSpPr txBox="1"/>
          <p:nvPr/>
        </p:nvSpPr>
        <p:spPr>
          <a:xfrm>
            <a:off x="6133203" y="5003285"/>
            <a:ext cx="17454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</a:p>
        </p:txBody>
      </p:sp>
      <p:sp>
        <p:nvSpPr>
          <p:cNvPr id="5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9123065" y="4660358"/>
            <a:ext cx="145624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53" name="出自【趣你的PPT】(微信:qunideppt)：最优质的PPT资源库"/>
          <p:cNvSpPr txBox="1"/>
          <p:nvPr/>
        </p:nvSpPr>
        <p:spPr>
          <a:xfrm>
            <a:off x="8978440" y="5003285"/>
            <a:ext cx="17454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</a:p>
        </p:txBody>
      </p:sp>
      <p:sp>
        <p:nvSpPr>
          <p:cNvPr id="2" name="出自【趣你的PPT】(微信:qunideppt)：最优质的PPT资源库"/>
          <p:cNvSpPr/>
          <p:nvPr/>
        </p:nvSpPr>
        <p:spPr>
          <a:xfrm>
            <a:off x="958169" y="1711324"/>
            <a:ext cx="4234898" cy="3897115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262626"/>
              </a:solidFill>
            </a:endParaRPr>
          </a:p>
        </p:txBody>
      </p:sp>
      <p:grpSp>
        <p:nvGrpSpPr>
          <p:cNvPr id="3" name="Group 2出自【趣你的PPT】(微信:qunideppt)：最优质的PPT资源库"/>
          <p:cNvGrpSpPr/>
          <p:nvPr/>
        </p:nvGrpSpPr>
        <p:grpSpPr>
          <a:xfrm>
            <a:off x="6491192" y="3836540"/>
            <a:ext cx="741349" cy="746002"/>
            <a:chOff x="6328431" y="4230079"/>
            <a:chExt cx="741349" cy="746002"/>
          </a:xfrm>
        </p:grpSpPr>
        <p:sp>
          <p:nvSpPr>
            <p:cNvPr id="58" name="出自【趣你的PPT】(微信:qunideppt)：最优质的PPT资源库"/>
            <p:cNvSpPr/>
            <p:nvPr/>
          </p:nvSpPr>
          <p:spPr>
            <a:xfrm>
              <a:off x="6328431" y="4230079"/>
              <a:ext cx="741349" cy="74600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1733">
                <a:solidFill>
                  <a:schemeClr val="bg1"/>
                </a:solidFill>
              </a:endParaRPr>
            </a:p>
          </p:txBody>
        </p:sp>
        <p:grpSp>
          <p:nvGrpSpPr>
            <p:cNvPr id="26" name="Group 25"/>
            <p:cNvGrpSpPr/>
            <p:nvPr/>
          </p:nvGrpSpPr>
          <p:grpSpPr>
            <a:xfrm>
              <a:off x="6509910" y="4373188"/>
              <a:ext cx="378389" cy="440553"/>
              <a:chOff x="1868488" y="-9525"/>
              <a:chExt cx="1111250" cy="1293813"/>
            </a:xfrm>
            <a:solidFill>
              <a:schemeClr val="bg1"/>
            </a:solidFill>
          </p:grpSpPr>
          <p:sp>
            <p:nvSpPr>
              <p:cNvPr id="27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1868488" y="-9525"/>
                <a:ext cx="1111250" cy="1293813"/>
              </a:xfrm>
              <a:custGeom>
                <a:avLst/>
                <a:gdLst>
                  <a:gd name="T0" fmla="*/ 293 w 357"/>
                  <a:gd name="T1" fmla="*/ 255 h 416"/>
                  <a:gd name="T2" fmla="*/ 294 w 357"/>
                  <a:gd name="T3" fmla="*/ 245 h 416"/>
                  <a:gd name="T4" fmla="*/ 315 w 357"/>
                  <a:gd name="T5" fmla="*/ 208 h 416"/>
                  <a:gd name="T6" fmla="*/ 324 w 357"/>
                  <a:gd name="T7" fmla="*/ 175 h 416"/>
                  <a:gd name="T8" fmla="*/ 324 w 357"/>
                  <a:gd name="T9" fmla="*/ 132 h 416"/>
                  <a:gd name="T10" fmla="*/ 315 w 357"/>
                  <a:gd name="T11" fmla="*/ 99 h 416"/>
                  <a:gd name="T12" fmla="*/ 294 w 357"/>
                  <a:gd name="T13" fmla="*/ 62 h 416"/>
                  <a:gd name="T14" fmla="*/ 270 w 357"/>
                  <a:gd name="T15" fmla="*/ 38 h 416"/>
                  <a:gd name="T16" fmla="*/ 233 w 357"/>
                  <a:gd name="T17" fmla="*/ 16 h 416"/>
                  <a:gd name="T18" fmla="*/ 199 w 357"/>
                  <a:gd name="T19" fmla="*/ 7 h 416"/>
                  <a:gd name="T20" fmla="*/ 157 w 357"/>
                  <a:gd name="T21" fmla="*/ 7 h 416"/>
                  <a:gd name="T22" fmla="*/ 123 w 357"/>
                  <a:gd name="T23" fmla="*/ 16 h 416"/>
                  <a:gd name="T24" fmla="*/ 87 w 357"/>
                  <a:gd name="T25" fmla="*/ 38 h 416"/>
                  <a:gd name="T26" fmla="*/ 62 w 357"/>
                  <a:gd name="T27" fmla="*/ 62 h 416"/>
                  <a:gd name="T28" fmla="*/ 41 w 357"/>
                  <a:gd name="T29" fmla="*/ 99 h 416"/>
                  <a:gd name="T30" fmla="*/ 32 w 357"/>
                  <a:gd name="T31" fmla="*/ 132 h 416"/>
                  <a:gd name="T32" fmla="*/ 32 w 357"/>
                  <a:gd name="T33" fmla="*/ 175 h 416"/>
                  <a:gd name="T34" fmla="*/ 41 w 357"/>
                  <a:gd name="T35" fmla="*/ 208 h 416"/>
                  <a:gd name="T36" fmla="*/ 62 w 357"/>
                  <a:gd name="T37" fmla="*/ 245 h 416"/>
                  <a:gd name="T38" fmla="*/ 63 w 357"/>
                  <a:gd name="T39" fmla="*/ 253 h 416"/>
                  <a:gd name="T40" fmla="*/ 0 w 357"/>
                  <a:gd name="T41" fmla="*/ 378 h 416"/>
                  <a:gd name="T42" fmla="*/ 53 w 357"/>
                  <a:gd name="T43" fmla="*/ 372 h 416"/>
                  <a:gd name="T44" fmla="*/ 82 w 357"/>
                  <a:gd name="T45" fmla="*/ 416 h 416"/>
                  <a:gd name="T46" fmla="*/ 137 w 357"/>
                  <a:gd name="T47" fmla="*/ 303 h 416"/>
                  <a:gd name="T48" fmla="*/ 157 w 357"/>
                  <a:gd name="T49" fmla="*/ 300 h 416"/>
                  <a:gd name="T50" fmla="*/ 199 w 357"/>
                  <a:gd name="T51" fmla="*/ 300 h 416"/>
                  <a:gd name="T52" fmla="*/ 220 w 357"/>
                  <a:gd name="T53" fmla="*/ 302 h 416"/>
                  <a:gd name="T54" fmla="*/ 286 w 357"/>
                  <a:gd name="T55" fmla="*/ 415 h 416"/>
                  <a:gd name="T56" fmla="*/ 304 w 357"/>
                  <a:gd name="T57" fmla="*/ 367 h 416"/>
                  <a:gd name="T58" fmla="*/ 357 w 357"/>
                  <a:gd name="T59" fmla="*/ 374 h 416"/>
                  <a:gd name="T60" fmla="*/ 293 w 357"/>
                  <a:gd name="T61" fmla="*/ 255 h 416"/>
                  <a:gd name="T62" fmla="*/ 178 w 357"/>
                  <a:gd name="T63" fmla="*/ 250 h 416"/>
                  <a:gd name="T64" fmla="*/ 79 w 357"/>
                  <a:gd name="T65" fmla="*/ 151 h 416"/>
                  <a:gd name="T66" fmla="*/ 178 w 357"/>
                  <a:gd name="T67" fmla="*/ 52 h 416"/>
                  <a:gd name="T68" fmla="*/ 277 w 357"/>
                  <a:gd name="T69" fmla="*/ 151 h 416"/>
                  <a:gd name="T70" fmla="*/ 178 w 357"/>
                  <a:gd name="T71" fmla="*/ 250 h 4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57" h="416">
                    <a:moveTo>
                      <a:pt x="293" y="255"/>
                    </a:moveTo>
                    <a:cubicBezTo>
                      <a:pt x="293" y="252"/>
                      <a:pt x="294" y="249"/>
                      <a:pt x="294" y="245"/>
                    </a:cubicBezTo>
                    <a:cubicBezTo>
                      <a:pt x="294" y="229"/>
                      <a:pt x="301" y="217"/>
                      <a:pt x="315" y="208"/>
                    </a:cubicBezTo>
                    <a:cubicBezTo>
                      <a:pt x="329" y="200"/>
                      <a:pt x="332" y="189"/>
                      <a:pt x="324" y="175"/>
                    </a:cubicBezTo>
                    <a:cubicBezTo>
                      <a:pt x="316" y="161"/>
                      <a:pt x="316" y="146"/>
                      <a:pt x="324" y="132"/>
                    </a:cubicBezTo>
                    <a:cubicBezTo>
                      <a:pt x="332" y="118"/>
                      <a:pt x="329" y="107"/>
                      <a:pt x="315" y="99"/>
                    </a:cubicBezTo>
                    <a:cubicBezTo>
                      <a:pt x="301" y="91"/>
                      <a:pt x="294" y="78"/>
                      <a:pt x="294" y="62"/>
                    </a:cubicBezTo>
                    <a:cubicBezTo>
                      <a:pt x="294" y="46"/>
                      <a:pt x="286" y="38"/>
                      <a:pt x="270" y="38"/>
                    </a:cubicBezTo>
                    <a:cubicBezTo>
                      <a:pt x="253" y="37"/>
                      <a:pt x="241" y="30"/>
                      <a:pt x="233" y="16"/>
                    </a:cubicBezTo>
                    <a:cubicBezTo>
                      <a:pt x="225" y="3"/>
                      <a:pt x="213" y="0"/>
                      <a:pt x="199" y="7"/>
                    </a:cubicBezTo>
                    <a:cubicBezTo>
                      <a:pt x="185" y="15"/>
                      <a:pt x="171" y="15"/>
                      <a:pt x="157" y="7"/>
                    </a:cubicBezTo>
                    <a:cubicBezTo>
                      <a:pt x="143" y="0"/>
                      <a:pt x="132" y="3"/>
                      <a:pt x="123" y="16"/>
                    </a:cubicBezTo>
                    <a:cubicBezTo>
                      <a:pt x="115" y="30"/>
                      <a:pt x="103" y="37"/>
                      <a:pt x="87" y="38"/>
                    </a:cubicBezTo>
                    <a:cubicBezTo>
                      <a:pt x="71" y="38"/>
                      <a:pt x="62" y="46"/>
                      <a:pt x="62" y="62"/>
                    </a:cubicBezTo>
                    <a:cubicBezTo>
                      <a:pt x="62" y="78"/>
                      <a:pt x="55" y="91"/>
                      <a:pt x="41" y="99"/>
                    </a:cubicBezTo>
                    <a:cubicBezTo>
                      <a:pt x="27" y="107"/>
                      <a:pt x="24" y="118"/>
                      <a:pt x="32" y="132"/>
                    </a:cubicBezTo>
                    <a:cubicBezTo>
                      <a:pt x="40" y="146"/>
                      <a:pt x="40" y="161"/>
                      <a:pt x="32" y="175"/>
                    </a:cubicBezTo>
                    <a:cubicBezTo>
                      <a:pt x="24" y="189"/>
                      <a:pt x="27" y="200"/>
                      <a:pt x="41" y="208"/>
                    </a:cubicBezTo>
                    <a:cubicBezTo>
                      <a:pt x="55" y="217"/>
                      <a:pt x="62" y="229"/>
                      <a:pt x="62" y="245"/>
                    </a:cubicBezTo>
                    <a:cubicBezTo>
                      <a:pt x="62" y="248"/>
                      <a:pt x="63" y="250"/>
                      <a:pt x="63" y="253"/>
                    </a:cubicBezTo>
                    <a:cubicBezTo>
                      <a:pt x="0" y="378"/>
                      <a:pt x="0" y="378"/>
                      <a:pt x="0" y="378"/>
                    </a:cubicBezTo>
                    <a:cubicBezTo>
                      <a:pt x="53" y="372"/>
                      <a:pt x="53" y="372"/>
                      <a:pt x="53" y="372"/>
                    </a:cubicBezTo>
                    <a:cubicBezTo>
                      <a:pt x="82" y="416"/>
                      <a:pt x="82" y="416"/>
                      <a:pt x="82" y="416"/>
                    </a:cubicBezTo>
                    <a:cubicBezTo>
                      <a:pt x="82" y="416"/>
                      <a:pt x="121" y="336"/>
                      <a:pt x="137" y="303"/>
                    </a:cubicBezTo>
                    <a:cubicBezTo>
                      <a:pt x="143" y="305"/>
                      <a:pt x="150" y="304"/>
                      <a:pt x="157" y="300"/>
                    </a:cubicBezTo>
                    <a:cubicBezTo>
                      <a:pt x="171" y="292"/>
                      <a:pt x="185" y="292"/>
                      <a:pt x="199" y="300"/>
                    </a:cubicBezTo>
                    <a:cubicBezTo>
                      <a:pt x="207" y="304"/>
                      <a:pt x="214" y="305"/>
                      <a:pt x="220" y="302"/>
                    </a:cubicBezTo>
                    <a:cubicBezTo>
                      <a:pt x="286" y="415"/>
                      <a:pt x="286" y="415"/>
                      <a:pt x="286" y="415"/>
                    </a:cubicBezTo>
                    <a:cubicBezTo>
                      <a:pt x="304" y="367"/>
                      <a:pt x="304" y="367"/>
                      <a:pt x="304" y="367"/>
                    </a:cubicBezTo>
                    <a:cubicBezTo>
                      <a:pt x="357" y="374"/>
                      <a:pt x="357" y="374"/>
                      <a:pt x="357" y="374"/>
                    </a:cubicBezTo>
                    <a:lnTo>
                      <a:pt x="293" y="255"/>
                    </a:lnTo>
                    <a:close/>
                    <a:moveTo>
                      <a:pt x="178" y="250"/>
                    </a:moveTo>
                    <a:cubicBezTo>
                      <a:pt x="123" y="250"/>
                      <a:pt x="79" y="206"/>
                      <a:pt x="79" y="151"/>
                    </a:cubicBezTo>
                    <a:cubicBezTo>
                      <a:pt x="79" y="96"/>
                      <a:pt x="123" y="52"/>
                      <a:pt x="178" y="52"/>
                    </a:cubicBezTo>
                    <a:cubicBezTo>
                      <a:pt x="233" y="52"/>
                      <a:pt x="277" y="96"/>
                      <a:pt x="277" y="151"/>
                    </a:cubicBezTo>
                    <a:cubicBezTo>
                      <a:pt x="277" y="206"/>
                      <a:pt x="233" y="250"/>
                      <a:pt x="178" y="2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8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2179638" y="220663"/>
                <a:ext cx="485775" cy="48577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</p:grpSp>
      </p:grpSp>
      <p:grpSp>
        <p:nvGrpSpPr>
          <p:cNvPr id="4" name="Group 3出自【趣你的PPT】(微信:qunideppt)：最优质的PPT资源库"/>
          <p:cNvGrpSpPr/>
          <p:nvPr/>
        </p:nvGrpSpPr>
        <p:grpSpPr>
          <a:xfrm>
            <a:off x="9387638" y="1711325"/>
            <a:ext cx="741349" cy="746002"/>
            <a:chOff x="9815901" y="2104864"/>
            <a:chExt cx="741349" cy="746002"/>
          </a:xfrm>
        </p:grpSpPr>
        <p:sp>
          <p:nvSpPr>
            <p:cNvPr id="57" name="出自【趣你的PPT】(微信:qunideppt)：最优质的PPT资源库"/>
            <p:cNvSpPr/>
            <p:nvPr/>
          </p:nvSpPr>
          <p:spPr>
            <a:xfrm>
              <a:off x="9815901" y="2104864"/>
              <a:ext cx="741349" cy="74600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1733" dirty="0">
                <a:solidFill>
                  <a:schemeClr val="bg1"/>
                </a:solidFill>
              </a:endParaRPr>
            </a:p>
          </p:txBody>
        </p:sp>
        <p:grpSp>
          <p:nvGrpSpPr>
            <p:cNvPr id="29" name="Group 28"/>
            <p:cNvGrpSpPr/>
            <p:nvPr/>
          </p:nvGrpSpPr>
          <p:grpSpPr>
            <a:xfrm>
              <a:off x="9985437" y="2301037"/>
              <a:ext cx="415864" cy="362568"/>
              <a:chOff x="3757613" y="3340100"/>
              <a:chExt cx="1635125" cy="1425575"/>
            </a:xfrm>
            <a:solidFill>
              <a:schemeClr val="bg1"/>
            </a:solidFill>
          </p:grpSpPr>
          <p:sp>
            <p:nvSpPr>
              <p:cNvPr id="30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3757613" y="3340100"/>
                <a:ext cx="1635125" cy="1425575"/>
              </a:xfrm>
              <a:custGeom>
                <a:avLst/>
                <a:gdLst>
                  <a:gd name="T0" fmla="*/ 675 w 675"/>
                  <a:gd name="T1" fmla="*/ 485 h 590"/>
                  <a:gd name="T2" fmla="*/ 675 w 675"/>
                  <a:gd name="T3" fmla="*/ 0 h 590"/>
                  <a:gd name="T4" fmla="*/ 0 w 675"/>
                  <a:gd name="T5" fmla="*/ 0 h 590"/>
                  <a:gd name="T6" fmla="*/ 0 w 675"/>
                  <a:gd name="T7" fmla="*/ 485 h 590"/>
                  <a:gd name="T8" fmla="*/ 500 w 675"/>
                  <a:gd name="T9" fmla="*/ 485 h 590"/>
                  <a:gd name="T10" fmla="*/ 543 w 675"/>
                  <a:gd name="T11" fmla="*/ 524 h 590"/>
                  <a:gd name="T12" fmla="*/ 610 w 675"/>
                  <a:gd name="T13" fmla="*/ 590 h 590"/>
                  <a:gd name="T14" fmla="*/ 631 w 675"/>
                  <a:gd name="T15" fmla="*/ 590 h 590"/>
                  <a:gd name="T16" fmla="*/ 542 w 675"/>
                  <a:gd name="T17" fmla="*/ 499 h 590"/>
                  <a:gd name="T18" fmla="*/ 525 w 675"/>
                  <a:gd name="T19" fmla="*/ 485 h 590"/>
                  <a:gd name="T20" fmla="*/ 675 w 675"/>
                  <a:gd name="T21" fmla="*/ 485 h 590"/>
                  <a:gd name="T22" fmla="*/ 36 w 675"/>
                  <a:gd name="T23" fmla="*/ 47 h 590"/>
                  <a:gd name="T24" fmla="*/ 638 w 675"/>
                  <a:gd name="T25" fmla="*/ 47 h 590"/>
                  <a:gd name="T26" fmla="*/ 638 w 675"/>
                  <a:gd name="T27" fmla="*/ 438 h 590"/>
                  <a:gd name="T28" fmla="*/ 36 w 675"/>
                  <a:gd name="T29" fmla="*/ 438 h 590"/>
                  <a:gd name="T30" fmla="*/ 36 w 675"/>
                  <a:gd name="T31" fmla="*/ 47 h 5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75" h="590">
                    <a:moveTo>
                      <a:pt x="675" y="485"/>
                    </a:moveTo>
                    <a:cubicBezTo>
                      <a:pt x="675" y="0"/>
                      <a:pt x="675" y="0"/>
                      <a:pt x="675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485"/>
                      <a:pt x="0" y="485"/>
                      <a:pt x="0" y="485"/>
                    </a:cubicBezTo>
                    <a:cubicBezTo>
                      <a:pt x="500" y="485"/>
                      <a:pt x="500" y="485"/>
                      <a:pt x="500" y="485"/>
                    </a:cubicBezTo>
                    <a:cubicBezTo>
                      <a:pt x="500" y="497"/>
                      <a:pt x="505" y="524"/>
                      <a:pt x="543" y="524"/>
                    </a:cubicBezTo>
                    <a:cubicBezTo>
                      <a:pt x="543" y="524"/>
                      <a:pt x="610" y="521"/>
                      <a:pt x="610" y="590"/>
                    </a:cubicBezTo>
                    <a:cubicBezTo>
                      <a:pt x="631" y="590"/>
                      <a:pt x="631" y="590"/>
                      <a:pt x="631" y="590"/>
                    </a:cubicBezTo>
                    <a:cubicBezTo>
                      <a:pt x="631" y="590"/>
                      <a:pt x="640" y="499"/>
                      <a:pt x="542" y="499"/>
                    </a:cubicBezTo>
                    <a:cubicBezTo>
                      <a:pt x="542" y="499"/>
                      <a:pt x="523" y="497"/>
                      <a:pt x="525" y="485"/>
                    </a:cubicBezTo>
                    <a:lnTo>
                      <a:pt x="675" y="485"/>
                    </a:lnTo>
                    <a:close/>
                    <a:moveTo>
                      <a:pt x="36" y="47"/>
                    </a:moveTo>
                    <a:cubicBezTo>
                      <a:pt x="638" y="47"/>
                      <a:pt x="638" y="47"/>
                      <a:pt x="638" y="47"/>
                    </a:cubicBezTo>
                    <a:cubicBezTo>
                      <a:pt x="638" y="438"/>
                      <a:pt x="638" y="438"/>
                      <a:pt x="638" y="438"/>
                    </a:cubicBezTo>
                    <a:cubicBezTo>
                      <a:pt x="36" y="438"/>
                      <a:pt x="36" y="438"/>
                      <a:pt x="36" y="438"/>
                    </a:cubicBezTo>
                    <a:lnTo>
                      <a:pt x="36" y="4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31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4344988" y="4549775"/>
                <a:ext cx="469900" cy="825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32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4103688" y="4664075"/>
                <a:ext cx="954088" cy="698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</p:grpSp>
      </p:grpSp>
      <p:grpSp>
        <p:nvGrpSpPr>
          <p:cNvPr id="5" name="Group 4出自【趣你的PPT】(微信:qunideppt)：最优质的PPT资源库"/>
          <p:cNvGrpSpPr/>
          <p:nvPr/>
        </p:nvGrpSpPr>
        <p:grpSpPr>
          <a:xfrm>
            <a:off x="9392883" y="3836540"/>
            <a:ext cx="741349" cy="746002"/>
            <a:chOff x="9821146" y="4230079"/>
            <a:chExt cx="741349" cy="746002"/>
          </a:xfrm>
        </p:grpSpPr>
        <p:sp>
          <p:nvSpPr>
            <p:cNvPr id="59" name="出自【趣你的PPT】(微信:qunideppt)：最优质的PPT资源库"/>
            <p:cNvSpPr/>
            <p:nvPr/>
          </p:nvSpPr>
          <p:spPr>
            <a:xfrm>
              <a:off x="9821146" y="4230079"/>
              <a:ext cx="741349" cy="746002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1733">
                <a:solidFill>
                  <a:schemeClr val="bg1"/>
                </a:solidFill>
              </a:endParaRPr>
            </a:p>
          </p:txBody>
        </p:sp>
        <p:sp>
          <p:nvSpPr>
            <p:cNvPr id="34" name="出自【趣你的PPT】(微信:qunideppt)：最优质的PPT资源库"/>
            <p:cNvSpPr>
              <a:spLocks noEditPoints="1"/>
            </p:cNvSpPr>
            <p:nvPr/>
          </p:nvSpPr>
          <p:spPr bwMode="auto">
            <a:xfrm flipH="1">
              <a:off x="9998137" y="4418340"/>
              <a:ext cx="429884" cy="377380"/>
            </a:xfrm>
            <a:custGeom>
              <a:avLst/>
              <a:gdLst>
                <a:gd name="T0" fmla="*/ 110 w 111"/>
                <a:gd name="T1" fmla="*/ 13 h 97"/>
                <a:gd name="T2" fmla="*/ 101 w 111"/>
                <a:gd name="T3" fmla="*/ 3 h 97"/>
                <a:gd name="T4" fmla="*/ 96 w 111"/>
                <a:gd name="T5" fmla="*/ 3 h 97"/>
                <a:gd name="T6" fmla="*/ 95 w 111"/>
                <a:gd name="T7" fmla="*/ 5 h 97"/>
                <a:gd name="T8" fmla="*/ 92 w 111"/>
                <a:gd name="T9" fmla="*/ 6 h 97"/>
                <a:gd name="T10" fmla="*/ 92 w 111"/>
                <a:gd name="T11" fmla="*/ 6 h 97"/>
                <a:gd name="T12" fmla="*/ 67 w 111"/>
                <a:gd name="T13" fmla="*/ 32 h 97"/>
                <a:gd name="T14" fmla="*/ 66 w 111"/>
                <a:gd name="T15" fmla="*/ 37 h 97"/>
                <a:gd name="T16" fmla="*/ 68 w 111"/>
                <a:gd name="T17" fmla="*/ 41 h 97"/>
                <a:gd name="T18" fmla="*/ 68 w 111"/>
                <a:gd name="T19" fmla="*/ 41 h 97"/>
                <a:gd name="T20" fmla="*/ 69 w 111"/>
                <a:gd name="T21" fmla="*/ 41 h 97"/>
                <a:gd name="T22" fmla="*/ 63 w 111"/>
                <a:gd name="T23" fmla="*/ 46 h 97"/>
                <a:gd name="T24" fmla="*/ 45 w 111"/>
                <a:gd name="T25" fmla="*/ 28 h 97"/>
                <a:gd name="T26" fmla="*/ 39 w 111"/>
                <a:gd name="T27" fmla="*/ 7 h 97"/>
                <a:gd name="T28" fmla="*/ 18 w 111"/>
                <a:gd name="T29" fmla="*/ 1 h 97"/>
                <a:gd name="T30" fmla="*/ 30 w 111"/>
                <a:gd name="T31" fmla="*/ 14 h 97"/>
                <a:gd name="T32" fmla="*/ 27 w 111"/>
                <a:gd name="T33" fmla="*/ 26 h 97"/>
                <a:gd name="T34" fmla="*/ 15 w 111"/>
                <a:gd name="T35" fmla="*/ 29 h 97"/>
                <a:gd name="T36" fmla="*/ 3 w 111"/>
                <a:gd name="T37" fmla="*/ 17 h 97"/>
                <a:gd name="T38" fmla="*/ 9 w 111"/>
                <a:gd name="T39" fmla="*/ 37 h 97"/>
                <a:gd name="T40" fmla="*/ 31 w 111"/>
                <a:gd name="T41" fmla="*/ 43 h 97"/>
                <a:gd name="T42" fmla="*/ 31 w 111"/>
                <a:gd name="T43" fmla="*/ 43 h 97"/>
                <a:gd name="T44" fmla="*/ 48 w 111"/>
                <a:gd name="T45" fmla="*/ 60 h 97"/>
                <a:gd name="T46" fmla="*/ 32 w 111"/>
                <a:gd name="T47" fmla="*/ 78 h 97"/>
                <a:gd name="T48" fmla="*/ 31 w 111"/>
                <a:gd name="T49" fmla="*/ 77 h 97"/>
                <a:gd name="T50" fmla="*/ 26 w 111"/>
                <a:gd name="T51" fmla="*/ 80 h 97"/>
                <a:gd name="T52" fmla="*/ 18 w 111"/>
                <a:gd name="T53" fmla="*/ 93 h 97"/>
                <a:gd name="T54" fmla="*/ 20 w 111"/>
                <a:gd name="T55" fmla="*/ 95 h 97"/>
                <a:gd name="T56" fmla="*/ 33 w 111"/>
                <a:gd name="T57" fmla="*/ 87 h 97"/>
                <a:gd name="T58" fmla="*/ 37 w 111"/>
                <a:gd name="T59" fmla="*/ 83 h 97"/>
                <a:gd name="T60" fmla="*/ 35 w 111"/>
                <a:gd name="T61" fmla="*/ 82 h 97"/>
                <a:gd name="T62" fmla="*/ 53 w 111"/>
                <a:gd name="T63" fmla="*/ 64 h 97"/>
                <a:gd name="T64" fmla="*/ 82 w 111"/>
                <a:gd name="T65" fmla="*/ 93 h 97"/>
                <a:gd name="T66" fmla="*/ 89 w 111"/>
                <a:gd name="T67" fmla="*/ 97 h 97"/>
                <a:gd name="T68" fmla="*/ 96 w 111"/>
                <a:gd name="T69" fmla="*/ 93 h 97"/>
                <a:gd name="T70" fmla="*/ 96 w 111"/>
                <a:gd name="T71" fmla="*/ 79 h 97"/>
                <a:gd name="T72" fmla="*/ 67 w 111"/>
                <a:gd name="T73" fmla="*/ 50 h 97"/>
                <a:gd name="T74" fmla="*/ 72 w 111"/>
                <a:gd name="T75" fmla="*/ 45 h 97"/>
                <a:gd name="T76" fmla="*/ 75 w 111"/>
                <a:gd name="T77" fmla="*/ 47 h 97"/>
                <a:gd name="T78" fmla="*/ 82 w 111"/>
                <a:gd name="T79" fmla="*/ 46 h 97"/>
                <a:gd name="T80" fmla="*/ 106 w 111"/>
                <a:gd name="T81" fmla="*/ 21 h 97"/>
                <a:gd name="T82" fmla="*/ 106 w 111"/>
                <a:gd name="T83" fmla="*/ 20 h 97"/>
                <a:gd name="T84" fmla="*/ 106 w 111"/>
                <a:gd name="T85" fmla="*/ 20 h 97"/>
                <a:gd name="T86" fmla="*/ 107 w 111"/>
                <a:gd name="T87" fmla="*/ 18 h 97"/>
                <a:gd name="T88" fmla="*/ 110 w 111"/>
                <a:gd name="T89" fmla="*/ 18 h 97"/>
                <a:gd name="T90" fmla="*/ 110 w 111"/>
                <a:gd name="T91" fmla="*/ 13 h 97"/>
                <a:gd name="T92" fmla="*/ 90 w 111"/>
                <a:gd name="T93" fmla="*/ 84 h 97"/>
                <a:gd name="T94" fmla="*/ 94 w 111"/>
                <a:gd name="T95" fmla="*/ 87 h 97"/>
                <a:gd name="T96" fmla="*/ 90 w 111"/>
                <a:gd name="T97" fmla="*/ 92 h 97"/>
                <a:gd name="T98" fmla="*/ 86 w 111"/>
                <a:gd name="T99" fmla="*/ 87 h 97"/>
                <a:gd name="T100" fmla="*/ 90 w 111"/>
                <a:gd name="T101" fmla="*/ 84 h 97"/>
                <a:gd name="T102" fmla="*/ 76 w 111"/>
                <a:gd name="T103" fmla="*/ 32 h 97"/>
                <a:gd name="T104" fmla="*/ 74 w 111"/>
                <a:gd name="T105" fmla="*/ 31 h 97"/>
                <a:gd name="T106" fmla="*/ 93 w 111"/>
                <a:gd name="T107" fmla="*/ 13 h 97"/>
                <a:gd name="T108" fmla="*/ 95 w 111"/>
                <a:gd name="T109" fmla="*/ 14 h 97"/>
                <a:gd name="T110" fmla="*/ 76 w 111"/>
                <a:gd name="T111" fmla="*/ 32 h 97"/>
                <a:gd name="T112" fmla="*/ 76 w 111"/>
                <a:gd name="T113" fmla="*/ 32 h 97"/>
                <a:gd name="T114" fmla="*/ 82 w 111"/>
                <a:gd name="T115" fmla="*/ 39 h 97"/>
                <a:gd name="T116" fmla="*/ 80 w 111"/>
                <a:gd name="T117" fmla="*/ 37 h 97"/>
                <a:gd name="T118" fmla="*/ 99 w 111"/>
                <a:gd name="T119" fmla="*/ 18 h 97"/>
                <a:gd name="T120" fmla="*/ 101 w 111"/>
                <a:gd name="T121" fmla="*/ 20 h 97"/>
                <a:gd name="T122" fmla="*/ 82 w 111"/>
                <a:gd name="T123" fmla="*/ 39 h 97"/>
                <a:gd name="T124" fmla="*/ 82 w 111"/>
                <a:gd name="T125" fmla="*/ 39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1" h="97">
                  <a:moveTo>
                    <a:pt x="110" y="13"/>
                  </a:moveTo>
                  <a:cubicBezTo>
                    <a:pt x="101" y="3"/>
                    <a:pt x="101" y="3"/>
                    <a:pt x="101" y="3"/>
                  </a:cubicBezTo>
                  <a:cubicBezTo>
                    <a:pt x="99" y="1"/>
                    <a:pt x="97" y="1"/>
                    <a:pt x="96" y="3"/>
                  </a:cubicBezTo>
                  <a:cubicBezTo>
                    <a:pt x="95" y="4"/>
                    <a:pt x="95" y="4"/>
                    <a:pt x="95" y="5"/>
                  </a:cubicBezTo>
                  <a:cubicBezTo>
                    <a:pt x="94" y="5"/>
                    <a:pt x="93" y="6"/>
                    <a:pt x="92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67" y="32"/>
                    <a:pt x="67" y="32"/>
                    <a:pt x="67" y="32"/>
                  </a:cubicBezTo>
                  <a:cubicBezTo>
                    <a:pt x="67" y="33"/>
                    <a:pt x="67" y="36"/>
                    <a:pt x="66" y="37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69" y="41"/>
                    <a:pt x="69" y="41"/>
                    <a:pt x="69" y="41"/>
                  </a:cubicBezTo>
                  <a:cubicBezTo>
                    <a:pt x="63" y="46"/>
                    <a:pt x="63" y="46"/>
                    <a:pt x="63" y="46"/>
                  </a:cubicBezTo>
                  <a:cubicBezTo>
                    <a:pt x="45" y="28"/>
                    <a:pt x="45" y="28"/>
                    <a:pt x="45" y="28"/>
                  </a:cubicBezTo>
                  <a:cubicBezTo>
                    <a:pt x="47" y="21"/>
                    <a:pt x="45" y="13"/>
                    <a:pt x="39" y="7"/>
                  </a:cubicBezTo>
                  <a:cubicBezTo>
                    <a:pt x="34" y="1"/>
                    <a:pt x="25" y="0"/>
                    <a:pt x="18" y="1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0" y="23"/>
                    <a:pt x="3" y="32"/>
                    <a:pt x="9" y="37"/>
                  </a:cubicBezTo>
                  <a:cubicBezTo>
                    <a:pt x="14" y="43"/>
                    <a:pt x="23" y="46"/>
                    <a:pt x="31" y="43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48" y="60"/>
                    <a:pt x="48" y="60"/>
                    <a:pt x="48" y="60"/>
                  </a:cubicBezTo>
                  <a:cubicBezTo>
                    <a:pt x="32" y="78"/>
                    <a:pt x="32" y="78"/>
                    <a:pt x="32" y="78"/>
                  </a:cubicBezTo>
                  <a:cubicBezTo>
                    <a:pt x="31" y="77"/>
                    <a:pt x="31" y="77"/>
                    <a:pt x="31" y="77"/>
                  </a:cubicBezTo>
                  <a:cubicBezTo>
                    <a:pt x="26" y="80"/>
                    <a:pt x="26" y="80"/>
                    <a:pt x="26" y="80"/>
                  </a:cubicBezTo>
                  <a:cubicBezTo>
                    <a:pt x="18" y="93"/>
                    <a:pt x="18" y="93"/>
                    <a:pt x="18" y="93"/>
                  </a:cubicBezTo>
                  <a:cubicBezTo>
                    <a:pt x="20" y="95"/>
                    <a:pt x="20" y="95"/>
                    <a:pt x="20" y="95"/>
                  </a:cubicBezTo>
                  <a:cubicBezTo>
                    <a:pt x="33" y="87"/>
                    <a:pt x="33" y="87"/>
                    <a:pt x="33" y="87"/>
                  </a:cubicBezTo>
                  <a:cubicBezTo>
                    <a:pt x="37" y="83"/>
                    <a:pt x="37" y="83"/>
                    <a:pt x="37" y="83"/>
                  </a:cubicBezTo>
                  <a:cubicBezTo>
                    <a:pt x="35" y="82"/>
                    <a:pt x="35" y="82"/>
                    <a:pt x="35" y="82"/>
                  </a:cubicBezTo>
                  <a:cubicBezTo>
                    <a:pt x="53" y="64"/>
                    <a:pt x="53" y="64"/>
                    <a:pt x="53" y="64"/>
                  </a:cubicBezTo>
                  <a:cubicBezTo>
                    <a:pt x="82" y="93"/>
                    <a:pt x="82" y="93"/>
                    <a:pt x="82" y="93"/>
                  </a:cubicBezTo>
                  <a:cubicBezTo>
                    <a:pt x="84" y="96"/>
                    <a:pt x="86" y="97"/>
                    <a:pt x="89" y="97"/>
                  </a:cubicBezTo>
                  <a:cubicBezTo>
                    <a:pt x="91" y="97"/>
                    <a:pt x="94" y="96"/>
                    <a:pt x="96" y="93"/>
                  </a:cubicBezTo>
                  <a:cubicBezTo>
                    <a:pt x="101" y="89"/>
                    <a:pt x="101" y="83"/>
                    <a:pt x="96" y="79"/>
                  </a:cubicBezTo>
                  <a:cubicBezTo>
                    <a:pt x="67" y="50"/>
                    <a:pt x="67" y="50"/>
                    <a:pt x="67" y="50"/>
                  </a:cubicBezTo>
                  <a:cubicBezTo>
                    <a:pt x="72" y="45"/>
                    <a:pt x="72" y="45"/>
                    <a:pt x="72" y="45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77" y="46"/>
                    <a:pt x="79" y="46"/>
                    <a:pt x="82" y="46"/>
                  </a:cubicBezTo>
                  <a:cubicBezTo>
                    <a:pt x="106" y="21"/>
                    <a:pt x="106" y="21"/>
                    <a:pt x="106" y="21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7" y="19"/>
                    <a:pt x="107" y="19"/>
                    <a:pt x="107" y="18"/>
                  </a:cubicBezTo>
                  <a:cubicBezTo>
                    <a:pt x="109" y="18"/>
                    <a:pt x="110" y="18"/>
                    <a:pt x="110" y="18"/>
                  </a:cubicBezTo>
                  <a:cubicBezTo>
                    <a:pt x="111" y="16"/>
                    <a:pt x="111" y="14"/>
                    <a:pt x="110" y="13"/>
                  </a:cubicBezTo>
                  <a:close/>
                  <a:moveTo>
                    <a:pt x="90" y="84"/>
                  </a:moveTo>
                  <a:cubicBezTo>
                    <a:pt x="92" y="84"/>
                    <a:pt x="94" y="86"/>
                    <a:pt x="94" y="87"/>
                  </a:cubicBezTo>
                  <a:cubicBezTo>
                    <a:pt x="94" y="90"/>
                    <a:pt x="92" y="92"/>
                    <a:pt x="90" y="92"/>
                  </a:cubicBezTo>
                  <a:cubicBezTo>
                    <a:pt x="87" y="92"/>
                    <a:pt x="86" y="90"/>
                    <a:pt x="86" y="87"/>
                  </a:cubicBezTo>
                  <a:cubicBezTo>
                    <a:pt x="86" y="86"/>
                    <a:pt x="87" y="84"/>
                    <a:pt x="90" y="84"/>
                  </a:cubicBezTo>
                  <a:close/>
                  <a:moveTo>
                    <a:pt x="76" y="32"/>
                  </a:moveTo>
                  <a:cubicBezTo>
                    <a:pt x="74" y="31"/>
                    <a:pt x="74" y="31"/>
                    <a:pt x="74" y="31"/>
                  </a:cubicBezTo>
                  <a:cubicBezTo>
                    <a:pt x="93" y="13"/>
                    <a:pt x="93" y="13"/>
                    <a:pt x="93" y="13"/>
                  </a:cubicBezTo>
                  <a:cubicBezTo>
                    <a:pt x="95" y="14"/>
                    <a:pt x="95" y="14"/>
                    <a:pt x="95" y="14"/>
                  </a:cubicBezTo>
                  <a:cubicBezTo>
                    <a:pt x="76" y="32"/>
                    <a:pt x="76" y="32"/>
                    <a:pt x="76" y="32"/>
                  </a:cubicBezTo>
                  <a:cubicBezTo>
                    <a:pt x="76" y="32"/>
                    <a:pt x="76" y="32"/>
                    <a:pt x="76" y="32"/>
                  </a:cubicBezTo>
                  <a:close/>
                  <a:moveTo>
                    <a:pt x="82" y="39"/>
                  </a:moveTo>
                  <a:cubicBezTo>
                    <a:pt x="80" y="37"/>
                    <a:pt x="80" y="37"/>
                    <a:pt x="80" y="37"/>
                  </a:cubicBezTo>
                  <a:cubicBezTo>
                    <a:pt x="99" y="18"/>
                    <a:pt x="99" y="18"/>
                    <a:pt x="99" y="18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82" y="39"/>
                    <a:pt x="82" y="39"/>
                    <a:pt x="82" y="39"/>
                  </a:cubicBezTo>
                  <a:cubicBezTo>
                    <a:pt x="82" y="39"/>
                    <a:pt x="82" y="39"/>
                    <a:pt x="82" y="3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" name="Group 5出自【趣你的PPT】(微信:qunideppt)：最优质的PPT资源库"/>
          <p:cNvGrpSpPr/>
          <p:nvPr/>
        </p:nvGrpSpPr>
        <p:grpSpPr>
          <a:xfrm>
            <a:off x="6491192" y="1711325"/>
            <a:ext cx="741349" cy="746002"/>
            <a:chOff x="6328431" y="2104864"/>
            <a:chExt cx="741349" cy="746002"/>
          </a:xfrm>
        </p:grpSpPr>
        <p:sp>
          <p:nvSpPr>
            <p:cNvPr id="56" name="出自【趣你的PPT】(微信:qunideppt)：最优质的PPT资源库"/>
            <p:cNvSpPr/>
            <p:nvPr/>
          </p:nvSpPr>
          <p:spPr>
            <a:xfrm>
              <a:off x="6328431" y="2104864"/>
              <a:ext cx="741349" cy="746002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1733">
                <a:solidFill>
                  <a:schemeClr val="bg1"/>
                </a:solidFill>
              </a:endParaRPr>
            </a:p>
          </p:txBody>
        </p:sp>
        <p:sp>
          <p:nvSpPr>
            <p:cNvPr id="3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491158" y="2264413"/>
              <a:ext cx="422541" cy="419612"/>
            </a:xfrm>
            <a:custGeom>
              <a:avLst/>
              <a:gdLst>
                <a:gd name="T0" fmla="*/ 0 w 120"/>
                <a:gd name="T1" fmla="*/ 60 h 120"/>
                <a:gd name="T2" fmla="*/ 120 w 120"/>
                <a:gd name="T3" fmla="*/ 60 h 120"/>
                <a:gd name="T4" fmla="*/ 83 w 120"/>
                <a:gd name="T5" fmla="*/ 24 h 120"/>
                <a:gd name="T6" fmla="*/ 86 w 120"/>
                <a:gd name="T7" fmla="*/ 14 h 120"/>
                <a:gd name="T8" fmla="*/ 86 w 120"/>
                <a:gd name="T9" fmla="*/ 28 h 120"/>
                <a:gd name="T10" fmla="*/ 47 w 120"/>
                <a:gd name="T11" fmla="*/ 77 h 120"/>
                <a:gd name="T12" fmla="*/ 41 w 120"/>
                <a:gd name="T13" fmla="*/ 88 h 120"/>
                <a:gd name="T14" fmla="*/ 38 w 120"/>
                <a:gd name="T15" fmla="*/ 95 h 120"/>
                <a:gd name="T16" fmla="*/ 37 w 120"/>
                <a:gd name="T17" fmla="*/ 110 h 120"/>
                <a:gd name="T18" fmla="*/ 31 w 120"/>
                <a:gd name="T19" fmla="*/ 99 h 120"/>
                <a:gd name="T20" fmla="*/ 26 w 120"/>
                <a:gd name="T21" fmla="*/ 89 h 120"/>
                <a:gd name="T22" fmla="*/ 17 w 120"/>
                <a:gd name="T23" fmla="*/ 82 h 120"/>
                <a:gd name="T24" fmla="*/ 16 w 120"/>
                <a:gd name="T25" fmla="*/ 68 h 120"/>
                <a:gd name="T26" fmla="*/ 15 w 120"/>
                <a:gd name="T27" fmla="*/ 60 h 120"/>
                <a:gd name="T28" fmla="*/ 10 w 120"/>
                <a:gd name="T29" fmla="*/ 54 h 120"/>
                <a:gd name="T30" fmla="*/ 10 w 120"/>
                <a:gd name="T31" fmla="*/ 45 h 120"/>
                <a:gd name="T32" fmla="*/ 38 w 120"/>
                <a:gd name="T33" fmla="*/ 20 h 120"/>
                <a:gd name="T34" fmla="*/ 31 w 120"/>
                <a:gd name="T35" fmla="*/ 20 h 120"/>
                <a:gd name="T36" fmla="*/ 28 w 120"/>
                <a:gd name="T37" fmla="*/ 26 h 120"/>
                <a:gd name="T38" fmla="*/ 32 w 120"/>
                <a:gd name="T39" fmla="*/ 28 h 120"/>
                <a:gd name="T40" fmla="*/ 31 w 120"/>
                <a:gd name="T41" fmla="*/ 24 h 120"/>
                <a:gd name="T42" fmla="*/ 47 w 120"/>
                <a:gd name="T43" fmla="*/ 30 h 120"/>
                <a:gd name="T44" fmla="*/ 41 w 120"/>
                <a:gd name="T45" fmla="*/ 34 h 120"/>
                <a:gd name="T46" fmla="*/ 37 w 120"/>
                <a:gd name="T47" fmla="*/ 36 h 120"/>
                <a:gd name="T48" fmla="*/ 38 w 120"/>
                <a:gd name="T49" fmla="*/ 43 h 120"/>
                <a:gd name="T50" fmla="*/ 33 w 120"/>
                <a:gd name="T51" fmla="*/ 49 h 120"/>
                <a:gd name="T52" fmla="*/ 29 w 120"/>
                <a:gd name="T53" fmla="*/ 51 h 120"/>
                <a:gd name="T54" fmla="*/ 21 w 120"/>
                <a:gd name="T55" fmla="*/ 49 h 120"/>
                <a:gd name="T56" fmla="*/ 15 w 120"/>
                <a:gd name="T57" fmla="*/ 54 h 120"/>
                <a:gd name="T58" fmla="*/ 16 w 120"/>
                <a:gd name="T59" fmla="*/ 58 h 120"/>
                <a:gd name="T60" fmla="*/ 27 w 120"/>
                <a:gd name="T61" fmla="*/ 62 h 120"/>
                <a:gd name="T62" fmla="*/ 41 w 120"/>
                <a:gd name="T63" fmla="*/ 66 h 120"/>
                <a:gd name="T64" fmla="*/ 47 w 120"/>
                <a:gd name="T65" fmla="*/ 77 h 120"/>
                <a:gd name="T66" fmla="*/ 55 w 120"/>
                <a:gd name="T67" fmla="*/ 21 h 120"/>
                <a:gd name="T68" fmla="*/ 44 w 120"/>
                <a:gd name="T69" fmla="*/ 15 h 120"/>
                <a:gd name="T70" fmla="*/ 63 w 120"/>
                <a:gd name="T71" fmla="*/ 10 h 120"/>
                <a:gd name="T72" fmla="*/ 107 w 120"/>
                <a:gd name="T73" fmla="*/ 62 h 120"/>
                <a:gd name="T74" fmla="*/ 92 w 120"/>
                <a:gd name="T75" fmla="*/ 102 h 120"/>
                <a:gd name="T76" fmla="*/ 91 w 120"/>
                <a:gd name="T77" fmla="*/ 92 h 120"/>
                <a:gd name="T78" fmla="*/ 84 w 120"/>
                <a:gd name="T79" fmla="*/ 81 h 120"/>
                <a:gd name="T80" fmla="*/ 66 w 120"/>
                <a:gd name="T81" fmla="*/ 67 h 120"/>
                <a:gd name="T82" fmla="*/ 97 w 120"/>
                <a:gd name="T83" fmla="*/ 56 h 120"/>
                <a:gd name="T84" fmla="*/ 105 w 120"/>
                <a:gd name="T85" fmla="*/ 49 h 120"/>
                <a:gd name="T86" fmla="*/ 93 w 120"/>
                <a:gd name="T87" fmla="*/ 39 h 120"/>
                <a:gd name="T88" fmla="*/ 91 w 120"/>
                <a:gd name="T89" fmla="*/ 52 h 120"/>
                <a:gd name="T90" fmla="*/ 79 w 120"/>
                <a:gd name="T91" fmla="*/ 49 h 120"/>
                <a:gd name="T92" fmla="*/ 73 w 120"/>
                <a:gd name="T93" fmla="*/ 44 h 120"/>
                <a:gd name="T94" fmla="*/ 76 w 120"/>
                <a:gd name="T95" fmla="*/ 35 h 120"/>
                <a:gd name="T96" fmla="*/ 90 w 120"/>
                <a:gd name="T97" fmla="*/ 36 h 120"/>
                <a:gd name="T98" fmla="*/ 100 w 120"/>
                <a:gd name="T99" fmla="*/ 36 h 120"/>
                <a:gd name="T100" fmla="*/ 105 w 120"/>
                <a:gd name="T101" fmla="*/ 32 h 120"/>
                <a:gd name="T102" fmla="*/ 110 w 120"/>
                <a:gd name="T103" fmla="*/ 57 h 120"/>
                <a:gd name="T104" fmla="*/ 107 w 120"/>
                <a:gd name="T105" fmla="*/ 6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0" h="120">
                  <a:moveTo>
                    <a:pt x="60" y="0"/>
                  </a:moveTo>
                  <a:cubicBezTo>
                    <a:pt x="27" y="0"/>
                    <a:pt x="0" y="27"/>
                    <a:pt x="0" y="60"/>
                  </a:cubicBezTo>
                  <a:cubicBezTo>
                    <a:pt x="0" y="93"/>
                    <a:pt x="27" y="120"/>
                    <a:pt x="60" y="120"/>
                  </a:cubicBezTo>
                  <a:cubicBezTo>
                    <a:pt x="93" y="120"/>
                    <a:pt x="120" y="93"/>
                    <a:pt x="120" y="60"/>
                  </a:cubicBezTo>
                  <a:cubicBezTo>
                    <a:pt x="120" y="27"/>
                    <a:pt x="93" y="0"/>
                    <a:pt x="60" y="0"/>
                  </a:cubicBezTo>
                  <a:close/>
                  <a:moveTo>
                    <a:pt x="83" y="24"/>
                  </a:moveTo>
                  <a:cubicBezTo>
                    <a:pt x="87" y="21"/>
                    <a:pt x="87" y="21"/>
                    <a:pt x="87" y="21"/>
                  </a:cubicBezTo>
                  <a:cubicBezTo>
                    <a:pt x="87" y="21"/>
                    <a:pt x="85" y="17"/>
                    <a:pt x="86" y="14"/>
                  </a:cubicBezTo>
                  <a:cubicBezTo>
                    <a:pt x="87" y="14"/>
                    <a:pt x="91" y="16"/>
                    <a:pt x="94" y="20"/>
                  </a:cubicBezTo>
                  <a:cubicBezTo>
                    <a:pt x="92" y="29"/>
                    <a:pt x="86" y="28"/>
                    <a:pt x="86" y="28"/>
                  </a:cubicBezTo>
                  <a:cubicBezTo>
                    <a:pt x="86" y="28"/>
                    <a:pt x="82" y="28"/>
                    <a:pt x="83" y="24"/>
                  </a:cubicBezTo>
                  <a:close/>
                  <a:moveTo>
                    <a:pt x="47" y="77"/>
                  </a:moveTo>
                  <a:cubicBezTo>
                    <a:pt x="46" y="78"/>
                    <a:pt x="45" y="81"/>
                    <a:pt x="44" y="84"/>
                  </a:cubicBezTo>
                  <a:cubicBezTo>
                    <a:pt x="43" y="86"/>
                    <a:pt x="42" y="87"/>
                    <a:pt x="41" y="88"/>
                  </a:cubicBezTo>
                  <a:cubicBezTo>
                    <a:pt x="39" y="89"/>
                    <a:pt x="39" y="91"/>
                    <a:pt x="39" y="91"/>
                  </a:cubicBezTo>
                  <a:cubicBezTo>
                    <a:pt x="38" y="95"/>
                    <a:pt x="38" y="95"/>
                    <a:pt x="38" y="95"/>
                  </a:cubicBezTo>
                  <a:cubicBezTo>
                    <a:pt x="38" y="95"/>
                    <a:pt x="39" y="99"/>
                    <a:pt x="40" y="100"/>
                  </a:cubicBezTo>
                  <a:cubicBezTo>
                    <a:pt x="40" y="102"/>
                    <a:pt x="37" y="110"/>
                    <a:pt x="37" y="110"/>
                  </a:cubicBezTo>
                  <a:cubicBezTo>
                    <a:pt x="34" y="109"/>
                    <a:pt x="33" y="106"/>
                    <a:pt x="32" y="104"/>
                  </a:cubicBezTo>
                  <a:cubicBezTo>
                    <a:pt x="32" y="102"/>
                    <a:pt x="30" y="101"/>
                    <a:pt x="31" y="99"/>
                  </a:cubicBezTo>
                  <a:cubicBezTo>
                    <a:pt x="31" y="96"/>
                    <a:pt x="29" y="95"/>
                    <a:pt x="28" y="94"/>
                  </a:cubicBezTo>
                  <a:cubicBezTo>
                    <a:pt x="27" y="92"/>
                    <a:pt x="26" y="90"/>
                    <a:pt x="26" y="89"/>
                  </a:cubicBezTo>
                  <a:cubicBezTo>
                    <a:pt x="26" y="88"/>
                    <a:pt x="23" y="86"/>
                    <a:pt x="23" y="86"/>
                  </a:cubicBezTo>
                  <a:cubicBezTo>
                    <a:pt x="23" y="86"/>
                    <a:pt x="18" y="83"/>
                    <a:pt x="17" y="82"/>
                  </a:cubicBezTo>
                  <a:cubicBezTo>
                    <a:pt x="16" y="81"/>
                    <a:pt x="15" y="77"/>
                    <a:pt x="15" y="75"/>
                  </a:cubicBezTo>
                  <a:cubicBezTo>
                    <a:pt x="15" y="73"/>
                    <a:pt x="16" y="68"/>
                    <a:pt x="16" y="68"/>
                  </a:cubicBezTo>
                  <a:cubicBezTo>
                    <a:pt x="16" y="68"/>
                    <a:pt x="18" y="66"/>
                    <a:pt x="17" y="65"/>
                  </a:cubicBezTo>
                  <a:cubicBezTo>
                    <a:pt x="15" y="64"/>
                    <a:pt x="15" y="60"/>
                    <a:pt x="15" y="60"/>
                  </a:cubicBezTo>
                  <a:cubicBezTo>
                    <a:pt x="13" y="58"/>
                    <a:pt x="13" y="58"/>
                    <a:pt x="13" y="58"/>
                  </a:cubicBezTo>
                  <a:cubicBezTo>
                    <a:pt x="13" y="58"/>
                    <a:pt x="11" y="55"/>
                    <a:pt x="10" y="54"/>
                  </a:cubicBezTo>
                  <a:cubicBezTo>
                    <a:pt x="10" y="52"/>
                    <a:pt x="10" y="51"/>
                    <a:pt x="11" y="50"/>
                  </a:cubicBezTo>
                  <a:cubicBezTo>
                    <a:pt x="11" y="49"/>
                    <a:pt x="10" y="46"/>
                    <a:pt x="10" y="45"/>
                  </a:cubicBezTo>
                  <a:cubicBezTo>
                    <a:pt x="20" y="20"/>
                    <a:pt x="37" y="15"/>
                    <a:pt x="37" y="15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38" y="20"/>
                    <a:pt x="35" y="21"/>
                    <a:pt x="34" y="21"/>
                  </a:cubicBezTo>
                  <a:cubicBezTo>
                    <a:pt x="32" y="20"/>
                    <a:pt x="31" y="20"/>
                    <a:pt x="31" y="20"/>
                  </a:cubicBezTo>
                  <a:cubicBezTo>
                    <a:pt x="29" y="23"/>
                    <a:pt x="29" y="23"/>
                    <a:pt x="29" y="23"/>
                  </a:cubicBezTo>
                  <a:cubicBezTo>
                    <a:pt x="29" y="23"/>
                    <a:pt x="28" y="25"/>
                    <a:pt x="28" y="26"/>
                  </a:cubicBezTo>
                  <a:cubicBezTo>
                    <a:pt x="28" y="27"/>
                    <a:pt x="29" y="29"/>
                    <a:pt x="29" y="29"/>
                  </a:cubicBezTo>
                  <a:cubicBezTo>
                    <a:pt x="29" y="29"/>
                    <a:pt x="32" y="29"/>
                    <a:pt x="32" y="28"/>
                  </a:cubicBezTo>
                  <a:cubicBezTo>
                    <a:pt x="32" y="27"/>
                    <a:pt x="32" y="26"/>
                    <a:pt x="32" y="26"/>
                  </a:cubicBezTo>
                  <a:cubicBezTo>
                    <a:pt x="31" y="24"/>
                    <a:pt x="31" y="24"/>
                    <a:pt x="31" y="24"/>
                  </a:cubicBezTo>
                  <a:cubicBezTo>
                    <a:pt x="31" y="24"/>
                    <a:pt x="34" y="23"/>
                    <a:pt x="40" y="24"/>
                  </a:cubicBezTo>
                  <a:cubicBezTo>
                    <a:pt x="47" y="24"/>
                    <a:pt x="44" y="29"/>
                    <a:pt x="47" y="30"/>
                  </a:cubicBezTo>
                  <a:cubicBezTo>
                    <a:pt x="50" y="31"/>
                    <a:pt x="45" y="35"/>
                    <a:pt x="44" y="37"/>
                  </a:cubicBezTo>
                  <a:cubicBezTo>
                    <a:pt x="43" y="39"/>
                    <a:pt x="41" y="34"/>
                    <a:pt x="41" y="34"/>
                  </a:cubicBezTo>
                  <a:cubicBezTo>
                    <a:pt x="41" y="34"/>
                    <a:pt x="43" y="32"/>
                    <a:pt x="40" y="32"/>
                  </a:cubicBezTo>
                  <a:cubicBezTo>
                    <a:pt x="37" y="31"/>
                    <a:pt x="35" y="36"/>
                    <a:pt x="37" y="36"/>
                  </a:cubicBezTo>
                  <a:cubicBezTo>
                    <a:pt x="38" y="36"/>
                    <a:pt x="40" y="38"/>
                    <a:pt x="39" y="39"/>
                  </a:cubicBezTo>
                  <a:cubicBezTo>
                    <a:pt x="39" y="40"/>
                    <a:pt x="39" y="40"/>
                    <a:pt x="38" y="43"/>
                  </a:cubicBezTo>
                  <a:cubicBezTo>
                    <a:pt x="36" y="46"/>
                    <a:pt x="34" y="48"/>
                    <a:pt x="34" y="48"/>
                  </a:cubicBezTo>
                  <a:cubicBezTo>
                    <a:pt x="34" y="48"/>
                    <a:pt x="32" y="47"/>
                    <a:pt x="33" y="49"/>
                  </a:cubicBezTo>
                  <a:cubicBezTo>
                    <a:pt x="34" y="51"/>
                    <a:pt x="33" y="54"/>
                    <a:pt x="33" y="55"/>
                  </a:cubicBezTo>
                  <a:cubicBezTo>
                    <a:pt x="33" y="57"/>
                    <a:pt x="29" y="54"/>
                    <a:pt x="29" y="51"/>
                  </a:cubicBezTo>
                  <a:cubicBezTo>
                    <a:pt x="28" y="48"/>
                    <a:pt x="25" y="51"/>
                    <a:pt x="24" y="51"/>
                  </a:cubicBezTo>
                  <a:cubicBezTo>
                    <a:pt x="23" y="51"/>
                    <a:pt x="21" y="50"/>
                    <a:pt x="21" y="49"/>
                  </a:cubicBezTo>
                  <a:cubicBezTo>
                    <a:pt x="20" y="48"/>
                    <a:pt x="15" y="52"/>
                    <a:pt x="14" y="52"/>
                  </a:cubicBezTo>
                  <a:cubicBezTo>
                    <a:pt x="13" y="53"/>
                    <a:pt x="13" y="55"/>
                    <a:pt x="15" y="54"/>
                  </a:cubicBezTo>
                  <a:cubicBezTo>
                    <a:pt x="17" y="53"/>
                    <a:pt x="19" y="54"/>
                    <a:pt x="19" y="56"/>
                  </a:cubicBezTo>
                  <a:cubicBezTo>
                    <a:pt x="18" y="58"/>
                    <a:pt x="16" y="57"/>
                    <a:pt x="16" y="58"/>
                  </a:cubicBezTo>
                  <a:cubicBezTo>
                    <a:pt x="17" y="60"/>
                    <a:pt x="19" y="61"/>
                    <a:pt x="19" y="63"/>
                  </a:cubicBezTo>
                  <a:cubicBezTo>
                    <a:pt x="20" y="65"/>
                    <a:pt x="25" y="63"/>
                    <a:pt x="27" y="62"/>
                  </a:cubicBezTo>
                  <a:cubicBezTo>
                    <a:pt x="28" y="62"/>
                    <a:pt x="33" y="61"/>
                    <a:pt x="33" y="63"/>
                  </a:cubicBezTo>
                  <a:cubicBezTo>
                    <a:pt x="34" y="65"/>
                    <a:pt x="39" y="66"/>
                    <a:pt x="41" y="66"/>
                  </a:cubicBezTo>
                  <a:cubicBezTo>
                    <a:pt x="43" y="67"/>
                    <a:pt x="46" y="67"/>
                    <a:pt x="49" y="69"/>
                  </a:cubicBezTo>
                  <a:cubicBezTo>
                    <a:pt x="51" y="72"/>
                    <a:pt x="47" y="76"/>
                    <a:pt x="47" y="77"/>
                  </a:cubicBezTo>
                  <a:close/>
                  <a:moveTo>
                    <a:pt x="59" y="14"/>
                  </a:moveTo>
                  <a:cubicBezTo>
                    <a:pt x="58" y="17"/>
                    <a:pt x="54" y="20"/>
                    <a:pt x="55" y="21"/>
                  </a:cubicBezTo>
                  <a:cubicBezTo>
                    <a:pt x="55" y="22"/>
                    <a:pt x="55" y="27"/>
                    <a:pt x="51" y="23"/>
                  </a:cubicBezTo>
                  <a:cubicBezTo>
                    <a:pt x="47" y="19"/>
                    <a:pt x="43" y="18"/>
                    <a:pt x="44" y="15"/>
                  </a:cubicBezTo>
                  <a:cubicBezTo>
                    <a:pt x="44" y="14"/>
                    <a:pt x="48" y="14"/>
                    <a:pt x="48" y="13"/>
                  </a:cubicBezTo>
                  <a:cubicBezTo>
                    <a:pt x="53" y="7"/>
                    <a:pt x="62" y="8"/>
                    <a:pt x="63" y="10"/>
                  </a:cubicBezTo>
                  <a:cubicBezTo>
                    <a:pt x="61" y="12"/>
                    <a:pt x="59" y="11"/>
                    <a:pt x="59" y="14"/>
                  </a:cubicBezTo>
                  <a:close/>
                  <a:moveTo>
                    <a:pt x="107" y="62"/>
                  </a:moveTo>
                  <a:cubicBezTo>
                    <a:pt x="107" y="62"/>
                    <a:pt x="109" y="65"/>
                    <a:pt x="112" y="65"/>
                  </a:cubicBezTo>
                  <a:cubicBezTo>
                    <a:pt x="110" y="87"/>
                    <a:pt x="92" y="102"/>
                    <a:pt x="92" y="102"/>
                  </a:cubicBezTo>
                  <a:cubicBezTo>
                    <a:pt x="89" y="99"/>
                    <a:pt x="90" y="96"/>
                    <a:pt x="90" y="96"/>
                  </a:cubicBezTo>
                  <a:cubicBezTo>
                    <a:pt x="91" y="92"/>
                    <a:pt x="91" y="92"/>
                    <a:pt x="91" y="92"/>
                  </a:cubicBezTo>
                  <a:cubicBezTo>
                    <a:pt x="91" y="85"/>
                    <a:pt x="91" y="85"/>
                    <a:pt x="91" y="85"/>
                  </a:cubicBezTo>
                  <a:cubicBezTo>
                    <a:pt x="91" y="85"/>
                    <a:pt x="91" y="77"/>
                    <a:pt x="84" y="81"/>
                  </a:cubicBezTo>
                  <a:cubicBezTo>
                    <a:pt x="77" y="83"/>
                    <a:pt x="80" y="83"/>
                    <a:pt x="72" y="83"/>
                  </a:cubicBezTo>
                  <a:cubicBezTo>
                    <a:pt x="64" y="84"/>
                    <a:pt x="66" y="67"/>
                    <a:pt x="66" y="67"/>
                  </a:cubicBezTo>
                  <a:cubicBezTo>
                    <a:pt x="66" y="43"/>
                    <a:pt x="84" y="61"/>
                    <a:pt x="84" y="61"/>
                  </a:cubicBezTo>
                  <a:cubicBezTo>
                    <a:pt x="95" y="69"/>
                    <a:pt x="97" y="56"/>
                    <a:pt x="97" y="56"/>
                  </a:cubicBezTo>
                  <a:cubicBezTo>
                    <a:pt x="104" y="53"/>
                    <a:pt x="104" y="53"/>
                    <a:pt x="104" y="53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93" y="39"/>
                    <a:pt x="93" y="39"/>
                    <a:pt x="93" y="39"/>
                  </a:cubicBezTo>
                  <a:cubicBezTo>
                    <a:pt x="93" y="39"/>
                    <a:pt x="91" y="43"/>
                    <a:pt x="94" y="48"/>
                  </a:cubicBezTo>
                  <a:cubicBezTo>
                    <a:pt x="94" y="48"/>
                    <a:pt x="93" y="53"/>
                    <a:pt x="91" y="52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4" y="48"/>
                    <a:pt x="82" y="47"/>
                    <a:pt x="79" y="49"/>
                  </a:cubicBezTo>
                  <a:cubicBezTo>
                    <a:pt x="75" y="52"/>
                    <a:pt x="69" y="49"/>
                    <a:pt x="69" y="49"/>
                  </a:cubicBezTo>
                  <a:cubicBezTo>
                    <a:pt x="69" y="49"/>
                    <a:pt x="69" y="46"/>
                    <a:pt x="73" y="44"/>
                  </a:cubicBezTo>
                  <a:cubicBezTo>
                    <a:pt x="76" y="42"/>
                    <a:pt x="76" y="42"/>
                    <a:pt x="76" y="42"/>
                  </a:cubicBezTo>
                  <a:cubicBezTo>
                    <a:pt x="76" y="42"/>
                    <a:pt x="75" y="38"/>
                    <a:pt x="76" y="35"/>
                  </a:cubicBezTo>
                  <a:cubicBezTo>
                    <a:pt x="77" y="32"/>
                    <a:pt x="78" y="35"/>
                    <a:pt x="81" y="33"/>
                  </a:cubicBezTo>
                  <a:cubicBezTo>
                    <a:pt x="84" y="31"/>
                    <a:pt x="86" y="37"/>
                    <a:pt x="90" y="36"/>
                  </a:cubicBezTo>
                  <a:cubicBezTo>
                    <a:pt x="94" y="36"/>
                    <a:pt x="92" y="35"/>
                    <a:pt x="95" y="33"/>
                  </a:cubicBezTo>
                  <a:cubicBezTo>
                    <a:pt x="98" y="32"/>
                    <a:pt x="100" y="36"/>
                    <a:pt x="100" y="36"/>
                  </a:cubicBezTo>
                  <a:cubicBezTo>
                    <a:pt x="106" y="37"/>
                    <a:pt x="106" y="37"/>
                    <a:pt x="106" y="37"/>
                  </a:cubicBezTo>
                  <a:cubicBezTo>
                    <a:pt x="106" y="37"/>
                    <a:pt x="105" y="30"/>
                    <a:pt x="105" y="32"/>
                  </a:cubicBezTo>
                  <a:cubicBezTo>
                    <a:pt x="109" y="38"/>
                    <a:pt x="114" y="55"/>
                    <a:pt x="112" y="58"/>
                  </a:cubicBezTo>
                  <a:cubicBezTo>
                    <a:pt x="111" y="57"/>
                    <a:pt x="110" y="57"/>
                    <a:pt x="110" y="57"/>
                  </a:cubicBezTo>
                  <a:cubicBezTo>
                    <a:pt x="103" y="57"/>
                    <a:pt x="103" y="57"/>
                    <a:pt x="103" y="57"/>
                  </a:cubicBezTo>
                  <a:lnTo>
                    <a:pt x="107" y="6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33" name="Group 32出自【趣你的PPT】(微信:qunideppt)：最优质的PPT资源库"/>
          <p:cNvGrpSpPr/>
          <p:nvPr/>
        </p:nvGrpSpPr>
        <p:grpSpPr>
          <a:xfrm>
            <a:off x="292512" y="271343"/>
            <a:ext cx="3264318" cy="306802"/>
            <a:chOff x="292512" y="271343"/>
            <a:chExt cx="3264318" cy="306802"/>
          </a:xfrm>
        </p:grpSpPr>
        <p:sp>
          <p:nvSpPr>
            <p:cNvPr id="35" name="出自【趣你的PPT】(微信:qunideppt)：最优质的PPT资源库"/>
            <p:cNvSpPr/>
            <p:nvPr/>
          </p:nvSpPr>
          <p:spPr>
            <a:xfrm rot="2652504">
              <a:off x="703257" y="279513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出自【趣你的PPT】(微信:qunideppt)：最优质的PPT资源库"/>
            <p:cNvSpPr/>
            <p:nvPr/>
          </p:nvSpPr>
          <p:spPr>
            <a:xfrm rot="2652504">
              <a:off x="292512" y="279511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出自【趣你的PPT】(微信:qunideppt)：最优质的PPT资源库"/>
            <p:cNvSpPr/>
            <p:nvPr/>
          </p:nvSpPr>
          <p:spPr>
            <a:xfrm rot="2652504">
              <a:off x="535424" y="313621"/>
              <a:ext cx="222253" cy="222253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出自【趣你的PPT】(微信:qunideppt)：最优质的PPT资源库"/>
            <p:cNvSpPr txBox="1">
              <a:spLocks/>
            </p:cNvSpPr>
            <p:nvPr/>
          </p:nvSpPr>
          <p:spPr>
            <a:xfrm>
              <a:off x="1125441" y="271343"/>
              <a:ext cx="2431389" cy="30680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/>
              <a:r>
                <a:rPr lang="zh-CN" altLang="en-US" sz="2000" b="1" dirty="0">
                  <a:solidFill>
                    <a:srgbClr val="40404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输入您的标题</a:t>
              </a:r>
              <a:endParaRPr lang="en-US" altLang="zh-CN" sz="2400" dirty="0">
                <a:solidFill>
                  <a:srgbClr val="404040"/>
                </a:solidFill>
                <a:latin typeface="Bebas Neue" panose="020B0606020202050201" pitchFamily="34" charset="0"/>
              </a:endParaRPr>
            </a:p>
          </p:txBody>
        </p:sp>
      </p:grpSp>
      <p:sp>
        <p:nvSpPr>
          <p:cNvPr id="4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133204" y="2600436"/>
            <a:ext cx="145624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42" name="出自【趣你的PPT】(微信:qunideppt)：最优质的PPT资源库"/>
          <p:cNvSpPr txBox="1"/>
          <p:nvPr/>
        </p:nvSpPr>
        <p:spPr>
          <a:xfrm>
            <a:off x="5988579" y="2943363"/>
            <a:ext cx="17454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</a:p>
        </p:txBody>
      </p:sp>
      <p:sp>
        <p:nvSpPr>
          <p:cNvPr id="4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978441" y="2600436"/>
            <a:ext cx="145624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45" name="出自【趣你的PPT】(微信:qunideppt)：最优质的PPT资源库"/>
          <p:cNvSpPr txBox="1"/>
          <p:nvPr/>
        </p:nvSpPr>
        <p:spPr>
          <a:xfrm>
            <a:off x="8833816" y="2943363"/>
            <a:ext cx="17454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</a:p>
        </p:txBody>
      </p:sp>
    </p:spTree>
    <p:extLst>
      <p:ext uri="{BB962C8B-B14F-4D97-AF65-F5344CB8AC3E}">
        <p14:creationId xmlns:p14="http://schemas.microsoft.com/office/powerpoint/2010/main" val="395121390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出自【趣你的PPT】(微信:qunideppt)：最优质的PPT资源库"/>
          <p:cNvSpPr/>
          <p:nvPr/>
        </p:nvSpPr>
        <p:spPr>
          <a:xfrm>
            <a:off x="2094359" y="3338493"/>
            <a:ext cx="2316572" cy="1997043"/>
          </a:xfrm>
          <a:prstGeom prst="hexagon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400" dirty="0"/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>
            <a:off x="7831283" y="2263161"/>
            <a:ext cx="2316572" cy="1997043"/>
          </a:xfrm>
          <a:prstGeom prst="hexag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400" dirty="0"/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>
            <a:off x="4005546" y="2263705"/>
            <a:ext cx="2316572" cy="1997043"/>
          </a:xfrm>
          <a:prstGeom prst="hexagon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400" dirty="0"/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>
            <a:off x="5917834" y="3300325"/>
            <a:ext cx="2316572" cy="1997043"/>
          </a:xfrm>
          <a:prstGeom prst="hexagon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400" dirty="0"/>
          </a:p>
        </p:txBody>
      </p:sp>
      <p:sp>
        <p:nvSpPr>
          <p:cNvPr id="13" name="出自【趣你的PPT】(微信:qunideppt)：最优质的PPT资源库"/>
          <p:cNvSpPr>
            <a:spLocks/>
          </p:cNvSpPr>
          <p:nvPr/>
        </p:nvSpPr>
        <p:spPr bwMode="auto">
          <a:xfrm>
            <a:off x="2966616" y="3830784"/>
            <a:ext cx="572045" cy="572045"/>
          </a:xfrm>
          <a:custGeom>
            <a:avLst/>
            <a:gdLst/>
            <a:ahLst/>
            <a:cxnLst>
              <a:cxn ang="0">
                <a:pos x="44" y="55"/>
              </a:cxn>
              <a:cxn ang="0">
                <a:pos x="37" y="55"/>
              </a:cxn>
              <a:cxn ang="0">
                <a:pos x="37" y="33"/>
              </a:cxn>
              <a:cxn ang="0">
                <a:pos x="45" y="33"/>
              </a:cxn>
              <a:cxn ang="0">
                <a:pos x="46" y="25"/>
              </a:cxn>
              <a:cxn ang="0">
                <a:pos x="37" y="25"/>
              </a:cxn>
              <a:cxn ang="0">
                <a:pos x="37" y="20"/>
              </a:cxn>
              <a:cxn ang="0">
                <a:pos x="42" y="16"/>
              </a:cxn>
              <a:cxn ang="0">
                <a:pos x="47" y="16"/>
              </a:cxn>
              <a:cxn ang="0">
                <a:pos x="47" y="9"/>
              </a:cxn>
              <a:cxn ang="0">
                <a:pos x="40" y="8"/>
              </a:cxn>
              <a:cxn ang="0">
                <a:pos x="29" y="19"/>
              </a:cxn>
              <a:cxn ang="0">
                <a:pos x="29" y="25"/>
              </a:cxn>
              <a:cxn ang="0">
                <a:pos x="21" y="25"/>
              </a:cxn>
              <a:cxn ang="0">
                <a:pos x="21" y="33"/>
              </a:cxn>
              <a:cxn ang="0">
                <a:pos x="29" y="33"/>
              </a:cxn>
              <a:cxn ang="0">
                <a:pos x="29" y="55"/>
              </a:cxn>
              <a:cxn ang="0">
                <a:pos x="10" y="55"/>
              </a:cxn>
              <a:cxn ang="0">
                <a:pos x="0" y="45"/>
              </a:cxn>
              <a:cxn ang="0">
                <a:pos x="0" y="10"/>
              </a:cxn>
              <a:cxn ang="0">
                <a:pos x="10" y="0"/>
              </a:cxn>
              <a:cxn ang="0">
                <a:pos x="44" y="0"/>
              </a:cxn>
              <a:cxn ang="0">
                <a:pos x="55" y="10"/>
              </a:cxn>
              <a:cxn ang="0">
                <a:pos x="55" y="45"/>
              </a:cxn>
              <a:cxn ang="0">
                <a:pos x="44" y="55"/>
              </a:cxn>
            </a:cxnLst>
            <a:rect l="0" t="0" r="r" b="b"/>
            <a:pathLst>
              <a:path w="55" h="55">
                <a:moveTo>
                  <a:pt x="44" y="55"/>
                </a:moveTo>
                <a:cubicBezTo>
                  <a:pt x="37" y="55"/>
                  <a:pt x="37" y="55"/>
                  <a:pt x="37" y="55"/>
                </a:cubicBezTo>
                <a:cubicBezTo>
                  <a:pt x="37" y="33"/>
                  <a:pt x="37" y="33"/>
                  <a:pt x="37" y="33"/>
                </a:cubicBezTo>
                <a:cubicBezTo>
                  <a:pt x="45" y="33"/>
                  <a:pt x="45" y="33"/>
                  <a:pt x="45" y="33"/>
                </a:cubicBezTo>
                <a:cubicBezTo>
                  <a:pt x="46" y="25"/>
                  <a:pt x="46" y="25"/>
                  <a:pt x="46" y="25"/>
                </a:cubicBezTo>
                <a:cubicBezTo>
                  <a:pt x="37" y="25"/>
                  <a:pt x="37" y="25"/>
                  <a:pt x="37" y="25"/>
                </a:cubicBezTo>
                <a:cubicBezTo>
                  <a:pt x="37" y="20"/>
                  <a:pt x="37" y="20"/>
                  <a:pt x="37" y="20"/>
                </a:cubicBezTo>
                <a:cubicBezTo>
                  <a:pt x="37" y="18"/>
                  <a:pt x="38" y="16"/>
                  <a:pt x="42" y="16"/>
                </a:cubicBezTo>
                <a:cubicBezTo>
                  <a:pt x="47" y="16"/>
                  <a:pt x="47" y="16"/>
                  <a:pt x="47" y="16"/>
                </a:cubicBezTo>
                <a:cubicBezTo>
                  <a:pt x="47" y="9"/>
                  <a:pt x="47" y="9"/>
                  <a:pt x="47" y="9"/>
                </a:cubicBezTo>
                <a:cubicBezTo>
                  <a:pt x="45" y="9"/>
                  <a:pt x="43" y="8"/>
                  <a:pt x="40" y="8"/>
                </a:cubicBezTo>
                <a:cubicBezTo>
                  <a:pt x="34" y="8"/>
                  <a:pt x="29" y="12"/>
                  <a:pt x="29" y="19"/>
                </a:cubicBezTo>
                <a:cubicBezTo>
                  <a:pt x="29" y="25"/>
                  <a:pt x="29" y="25"/>
                  <a:pt x="29" y="25"/>
                </a:cubicBezTo>
                <a:cubicBezTo>
                  <a:pt x="21" y="25"/>
                  <a:pt x="21" y="25"/>
                  <a:pt x="21" y="25"/>
                </a:cubicBezTo>
                <a:cubicBezTo>
                  <a:pt x="21" y="33"/>
                  <a:pt x="21" y="33"/>
                  <a:pt x="21" y="33"/>
                </a:cubicBezTo>
                <a:cubicBezTo>
                  <a:pt x="29" y="33"/>
                  <a:pt x="29" y="33"/>
                  <a:pt x="29" y="33"/>
                </a:cubicBezTo>
                <a:cubicBezTo>
                  <a:pt x="29" y="55"/>
                  <a:pt x="29" y="55"/>
                  <a:pt x="29" y="55"/>
                </a:cubicBezTo>
                <a:cubicBezTo>
                  <a:pt x="10" y="55"/>
                  <a:pt x="10" y="55"/>
                  <a:pt x="10" y="55"/>
                </a:cubicBezTo>
                <a:cubicBezTo>
                  <a:pt x="4" y="55"/>
                  <a:pt x="0" y="50"/>
                  <a:pt x="0" y="45"/>
                </a:cubicBezTo>
                <a:cubicBezTo>
                  <a:pt x="0" y="10"/>
                  <a:pt x="0" y="10"/>
                  <a:pt x="0" y="10"/>
                </a:cubicBezTo>
                <a:cubicBezTo>
                  <a:pt x="0" y="5"/>
                  <a:pt x="4" y="0"/>
                  <a:pt x="10" y="0"/>
                </a:cubicBezTo>
                <a:cubicBezTo>
                  <a:pt x="44" y="0"/>
                  <a:pt x="44" y="0"/>
                  <a:pt x="44" y="0"/>
                </a:cubicBezTo>
                <a:cubicBezTo>
                  <a:pt x="50" y="0"/>
                  <a:pt x="55" y="5"/>
                  <a:pt x="55" y="10"/>
                </a:cubicBezTo>
                <a:cubicBezTo>
                  <a:pt x="55" y="45"/>
                  <a:pt x="55" y="45"/>
                  <a:pt x="55" y="45"/>
                </a:cubicBezTo>
                <a:cubicBezTo>
                  <a:pt x="55" y="50"/>
                  <a:pt x="50" y="55"/>
                  <a:pt x="44" y="55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1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897457" y="2782944"/>
            <a:ext cx="532736" cy="532733"/>
          </a:xfrm>
          <a:custGeom>
            <a:avLst/>
            <a:gdLst/>
            <a:ahLst/>
            <a:cxnLst>
              <a:cxn ang="0">
                <a:pos x="62" y="51"/>
              </a:cxn>
              <a:cxn ang="0">
                <a:pos x="51" y="62"/>
              </a:cxn>
              <a:cxn ang="0">
                <a:pos x="12" y="62"/>
              </a:cxn>
              <a:cxn ang="0">
                <a:pos x="0" y="51"/>
              </a:cxn>
              <a:cxn ang="0">
                <a:pos x="0" y="12"/>
              </a:cxn>
              <a:cxn ang="0">
                <a:pos x="12" y="0"/>
              </a:cxn>
              <a:cxn ang="0">
                <a:pos x="51" y="0"/>
              </a:cxn>
              <a:cxn ang="0">
                <a:pos x="62" y="12"/>
              </a:cxn>
              <a:cxn ang="0">
                <a:pos x="62" y="51"/>
              </a:cxn>
              <a:cxn ang="0">
                <a:pos x="47" y="21"/>
              </a:cxn>
              <a:cxn ang="0">
                <a:pos x="51" y="16"/>
              </a:cxn>
              <a:cxn ang="0">
                <a:pos x="45" y="19"/>
              </a:cxn>
              <a:cxn ang="0">
                <a:pos x="39" y="16"/>
              </a:cxn>
              <a:cxn ang="0">
                <a:pos x="31" y="24"/>
              </a:cxn>
              <a:cxn ang="0">
                <a:pos x="31" y="26"/>
              </a:cxn>
              <a:cxn ang="0">
                <a:pos x="14" y="17"/>
              </a:cxn>
              <a:cxn ang="0">
                <a:pos x="12" y="22"/>
              </a:cxn>
              <a:cxn ang="0">
                <a:pos x="16" y="29"/>
              </a:cxn>
              <a:cxn ang="0">
                <a:pos x="12" y="28"/>
              </a:cxn>
              <a:cxn ang="0">
                <a:pos x="12" y="28"/>
              </a:cxn>
              <a:cxn ang="0">
                <a:pos x="19" y="36"/>
              </a:cxn>
              <a:cxn ang="0">
                <a:pos x="17" y="36"/>
              </a:cxn>
              <a:cxn ang="0">
                <a:pos x="15" y="36"/>
              </a:cxn>
              <a:cxn ang="0">
                <a:pos x="23" y="42"/>
              </a:cxn>
              <a:cxn ang="0">
                <a:pos x="13" y="46"/>
              </a:cxn>
              <a:cxn ang="0">
                <a:pos x="11" y="46"/>
              </a:cxn>
              <a:cxn ang="0">
                <a:pos x="24" y="49"/>
              </a:cxn>
              <a:cxn ang="0">
                <a:pos x="48" y="25"/>
              </a:cxn>
              <a:cxn ang="0">
                <a:pos x="48" y="24"/>
              </a:cxn>
              <a:cxn ang="0">
                <a:pos x="52" y="20"/>
              </a:cxn>
              <a:cxn ang="0">
                <a:pos x="47" y="21"/>
              </a:cxn>
            </a:cxnLst>
            <a:rect l="0" t="0" r="r" b="b"/>
            <a:pathLst>
              <a:path w="62" h="62">
                <a:moveTo>
                  <a:pt x="62" y="51"/>
                </a:moveTo>
                <a:cubicBezTo>
                  <a:pt x="62" y="57"/>
                  <a:pt x="57" y="62"/>
                  <a:pt x="51" y="62"/>
                </a:cubicBezTo>
                <a:cubicBezTo>
                  <a:pt x="12" y="62"/>
                  <a:pt x="12" y="62"/>
                  <a:pt x="12" y="62"/>
                </a:cubicBezTo>
                <a:cubicBezTo>
                  <a:pt x="6" y="62"/>
                  <a:pt x="0" y="57"/>
                  <a:pt x="0" y="51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6"/>
                  <a:pt x="6" y="0"/>
                  <a:pt x="12" y="0"/>
                </a:cubicBezTo>
                <a:cubicBezTo>
                  <a:pt x="51" y="0"/>
                  <a:pt x="51" y="0"/>
                  <a:pt x="51" y="0"/>
                </a:cubicBezTo>
                <a:cubicBezTo>
                  <a:pt x="57" y="0"/>
                  <a:pt x="62" y="6"/>
                  <a:pt x="62" y="12"/>
                </a:cubicBezTo>
                <a:lnTo>
                  <a:pt x="62" y="51"/>
                </a:lnTo>
                <a:close/>
                <a:moveTo>
                  <a:pt x="47" y="21"/>
                </a:moveTo>
                <a:cubicBezTo>
                  <a:pt x="49" y="20"/>
                  <a:pt x="50" y="18"/>
                  <a:pt x="51" y="16"/>
                </a:cubicBezTo>
                <a:cubicBezTo>
                  <a:pt x="49" y="17"/>
                  <a:pt x="47" y="18"/>
                  <a:pt x="45" y="19"/>
                </a:cubicBezTo>
                <a:cubicBezTo>
                  <a:pt x="44" y="17"/>
                  <a:pt x="42" y="16"/>
                  <a:pt x="39" y="16"/>
                </a:cubicBezTo>
                <a:cubicBezTo>
                  <a:pt x="35" y="16"/>
                  <a:pt x="31" y="20"/>
                  <a:pt x="31" y="24"/>
                </a:cubicBezTo>
                <a:cubicBezTo>
                  <a:pt x="31" y="25"/>
                  <a:pt x="31" y="26"/>
                  <a:pt x="31" y="26"/>
                </a:cubicBezTo>
                <a:cubicBezTo>
                  <a:pt x="24" y="26"/>
                  <a:pt x="18" y="23"/>
                  <a:pt x="14" y="17"/>
                </a:cubicBezTo>
                <a:cubicBezTo>
                  <a:pt x="13" y="19"/>
                  <a:pt x="12" y="20"/>
                  <a:pt x="12" y="22"/>
                </a:cubicBezTo>
                <a:cubicBezTo>
                  <a:pt x="12" y="25"/>
                  <a:pt x="14" y="27"/>
                  <a:pt x="16" y="29"/>
                </a:cubicBezTo>
                <a:cubicBezTo>
                  <a:pt x="15" y="29"/>
                  <a:pt x="13" y="28"/>
                  <a:pt x="12" y="28"/>
                </a:cubicBezTo>
                <a:cubicBezTo>
                  <a:pt x="12" y="28"/>
                  <a:pt x="12" y="28"/>
                  <a:pt x="12" y="28"/>
                </a:cubicBezTo>
                <a:cubicBezTo>
                  <a:pt x="12" y="32"/>
                  <a:pt x="15" y="35"/>
                  <a:pt x="19" y="36"/>
                </a:cubicBezTo>
                <a:cubicBezTo>
                  <a:pt x="18" y="36"/>
                  <a:pt x="18" y="36"/>
                  <a:pt x="17" y="36"/>
                </a:cubicBezTo>
                <a:cubicBezTo>
                  <a:pt x="16" y="36"/>
                  <a:pt x="16" y="36"/>
                  <a:pt x="15" y="36"/>
                </a:cubicBezTo>
                <a:cubicBezTo>
                  <a:pt x="16" y="39"/>
                  <a:pt x="20" y="42"/>
                  <a:pt x="23" y="42"/>
                </a:cubicBezTo>
                <a:cubicBezTo>
                  <a:pt x="20" y="44"/>
                  <a:pt x="17" y="46"/>
                  <a:pt x="13" y="46"/>
                </a:cubicBezTo>
                <a:cubicBezTo>
                  <a:pt x="12" y="46"/>
                  <a:pt x="11" y="46"/>
                  <a:pt x="11" y="46"/>
                </a:cubicBezTo>
                <a:cubicBezTo>
                  <a:pt x="14" y="48"/>
                  <a:pt x="19" y="49"/>
                  <a:pt x="24" y="49"/>
                </a:cubicBezTo>
                <a:cubicBezTo>
                  <a:pt x="39" y="49"/>
                  <a:pt x="48" y="36"/>
                  <a:pt x="48" y="25"/>
                </a:cubicBezTo>
                <a:cubicBezTo>
                  <a:pt x="48" y="25"/>
                  <a:pt x="48" y="25"/>
                  <a:pt x="48" y="24"/>
                </a:cubicBezTo>
                <a:cubicBezTo>
                  <a:pt x="49" y="23"/>
                  <a:pt x="51" y="22"/>
                  <a:pt x="52" y="20"/>
                </a:cubicBezTo>
                <a:cubicBezTo>
                  <a:pt x="50" y="20"/>
                  <a:pt x="49" y="21"/>
                  <a:pt x="47" y="21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1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703541" y="2750069"/>
            <a:ext cx="572043" cy="572043"/>
          </a:xfrm>
          <a:custGeom>
            <a:avLst/>
            <a:gdLst/>
            <a:ahLst/>
            <a:cxnLst>
              <a:cxn ang="0">
                <a:pos x="62" y="51"/>
              </a:cxn>
              <a:cxn ang="0">
                <a:pos x="51" y="62"/>
              </a:cxn>
              <a:cxn ang="0">
                <a:pos x="12" y="62"/>
              </a:cxn>
              <a:cxn ang="0">
                <a:pos x="0" y="51"/>
              </a:cxn>
              <a:cxn ang="0">
                <a:pos x="0" y="12"/>
              </a:cxn>
              <a:cxn ang="0">
                <a:pos x="12" y="0"/>
              </a:cxn>
              <a:cxn ang="0">
                <a:pos x="51" y="0"/>
              </a:cxn>
              <a:cxn ang="0">
                <a:pos x="62" y="12"/>
              </a:cxn>
              <a:cxn ang="0">
                <a:pos x="62" y="51"/>
              </a:cxn>
              <a:cxn ang="0">
                <a:pos x="15" y="11"/>
              </a:cxn>
              <a:cxn ang="0">
                <a:pos x="9" y="16"/>
              </a:cxn>
              <a:cxn ang="0">
                <a:pos x="15" y="20"/>
              </a:cxn>
              <a:cxn ang="0">
                <a:pos x="15" y="20"/>
              </a:cxn>
              <a:cxn ang="0">
                <a:pos x="20" y="16"/>
              </a:cxn>
              <a:cxn ang="0">
                <a:pos x="15" y="11"/>
              </a:cxn>
              <a:cxn ang="0">
                <a:pos x="19" y="52"/>
              </a:cxn>
              <a:cxn ang="0">
                <a:pos x="19" y="24"/>
              </a:cxn>
              <a:cxn ang="0">
                <a:pos x="10" y="24"/>
              </a:cxn>
              <a:cxn ang="0">
                <a:pos x="10" y="52"/>
              </a:cxn>
              <a:cxn ang="0">
                <a:pos x="19" y="52"/>
              </a:cxn>
              <a:cxn ang="0">
                <a:pos x="53" y="52"/>
              </a:cxn>
              <a:cxn ang="0">
                <a:pos x="53" y="36"/>
              </a:cxn>
              <a:cxn ang="0">
                <a:pos x="42" y="24"/>
              </a:cxn>
              <a:cxn ang="0">
                <a:pos x="34" y="28"/>
              </a:cxn>
              <a:cxn ang="0">
                <a:pos x="34" y="28"/>
              </a:cxn>
              <a:cxn ang="0">
                <a:pos x="34" y="24"/>
              </a:cxn>
              <a:cxn ang="0">
                <a:pos x="24" y="24"/>
              </a:cxn>
              <a:cxn ang="0">
                <a:pos x="24" y="52"/>
              </a:cxn>
              <a:cxn ang="0">
                <a:pos x="34" y="52"/>
              </a:cxn>
              <a:cxn ang="0">
                <a:pos x="34" y="37"/>
              </a:cxn>
              <a:cxn ang="0">
                <a:pos x="34" y="34"/>
              </a:cxn>
              <a:cxn ang="0">
                <a:pos x="39" y="31"/>
              </a:cxn>
              <a:cxn ang="0">
                <a:pos x="43" y="37"/>
              </a:cxn>
              <a:cxn ang="0">
                <a:pos x="43" y="52"/>
              </a:cxn>
              <a:cxn ang="0">
                <a:pos x="53" y="52"/>
              </a:cxn>
            </a:cxnLst>
            <a:rect l="0" t="0" r="r" b="b"/>
            <a:pathLst>
              <a:path w="62" h="62">
                <a:moveTo>
                  <a:pt x="62" y="51"/>
                </a:moveTo>
                <a:cubicBezTo>
                  <a:pt x="62" y="57"/>
                  <a:pt x="57" y="62"/>
                  <a:pt x="51" y="62"/>
                </a:cubicBezTo>
                <a:cubicBezTo>
                  <a:pt x="12" y="62"/>
                  <a:pt x="12" y="62"/>
                  <a:pt x="12" y="62"/>
                </a:cubicBezTo>
                <a:cubicBezTo>
                  <a:pt x="6" y="62"/>
                  <a:pt x="0" y="57"/>
                  <a:pt x="0" y="51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6"/>
                  <a:pt x="6" y="0"/>
                  <a:pt x="12" y="0"/>
                </a:cubicBezTo>
                <a:cubicBezTo>
                  <a:pt x="51" y="0"/>
                  <a:pt x="51" y="0"/>
                  <a:pt x="51" y="0"/>
                </a:cubicBezTo>
                <a:cubicBezTo>
                  <a:pt x="57" y="0"/>
                  <a:pt x="62" y="6"/>
                  <a:pt x="62" y="12"/>
                </a:cubicBezTo>
                <a:lnTo>
                  <a:pt x="62" y="51"/>
                </a:lnTo>
                <a:close/>
                <a:moveTo>
                  <a:pt x="15" y="11"/>
                </a:moveTo>
                <a:cubicBezTo>
                  <a:pt x="12" y="11"/>
                  <a:pt x="9" y="13"/>
                  <a:pt x="9" y="16"/>
                </a:cubicBezTo>
                <a:cubicBezTo>
                  <a:pt x="9" y="18"/>
                  <a:pt x="11" y="20"/>
                  <a:pt x="15" y="20"/>
                </a:cubicBezTo>
                <a:cubicBezTo>
                  <a:pt x="15" y="20"/>
                  <a:pt x="15" y="20"/>
                  <a:pt x="15" y="20"/>
                </a:cubicBezTo>
                <a:cubicBezTo>
                  <a:pt x="18" y="20"/>
                  <a:pt x="20" y="18"/>
                  <a:pt x="20" y="16"/>
                </a:cubicBezTo>
                <a:cubicBezTo>
                  <a:pt x="20" y="13"/>
                  <a:pt x="18" y="11"/>
                  <a:pt x="15" y="11"/>
                </a:cubicBezTo>
                <a:close/>
                <a:moveTo>
                  <a:pt x="19" y="52"/>
                </a:moveTo>
                <a:cubicBezTo>
                  <a:pt x="19" y="24"/>
                  <a:pt x="19" y="24"/>
                  <a:pt x="19" y="24"/>
                </a:cubicBezTo>
                <a:cubicBezTo>
                  <a:pt x="10" y="24"/>
                  <a:pt x="10" y="24"/>
                  <a:pt x="10" y="24"/>
                </a:cubicBezTo>
                <a:cubicBezTo>
                  <a:pt x="10" y="52"/>
                  <a:pt x="10" y="52"/>
                  <a:pt x="10" y="52"/>
                </a:cubicBezTo>
                <a:lnTo>
                  <a:pt x="19" y="52"/>
                </a:lnTo>
                <a:close/>
                <a:moveTo>
                  <a:pt x="53" y="52"/>
                </a:moveTo>
                <a:cubicBezTo>
                  <a:pt x="53" y="36"/>
                  <a:pt x="53" y="36"/>
                  <a:pt x="53" y="36"/>
                </a:cubicBezTo>
                <a:cubicBezTo>
                  <a:pt x="53" y="28"/>
                  <a:pt x="48" y="24"/>
                  <a:pt x="42" y="24"/>
                </a:cubicBezTo>
                <a:cubicBezTo>
                  <a:pt x="37" y="24"/>
                  <a:pt x="35" y="26"/>
                  <a:pt x="34" y="28"/>
                </a:cubicBezTo>
                <a:cubicBezTo>
                  <a:pt x="34" y="28"/>
                  <a:pt x="34" y="28"/>
                  <a:pt x="34" y="28"/>
                </a:cubicBezTo>
                <a:cubicBezTo>
                  <a:pt x="34" y="24"/>
                  <a:pt x="34" y="24"/>
                  <a:pt x="34" y="24"/>
                </a:cubicBezTo>
                <a:cubicBezTo>
                  <a:pt x="24" y="24"/>
                  <a:pt x="24" y="24"/>
                  <a:pt x="24" y="24"/>
                </a:cubicBezTo>
                <a:cubicBezTo>
                  <a:pt x="24" y="24"/>
                  <a:pt x="24" y="27"/>
                  <a:pt x="24" y="52"/>
                </a:cubicBezTo>
                <a:cubicBezTo>
                  <a:pt x="34" y="52"/>
                  <a:pt x="34" y="52"/>
                  <a:pt x="34" y="52"/>
                </a:cubicBezTo>
                <a:cubicBezTo>
                  <a:pt x="34" y="37"/>
                  <a:pt x="34" y="37"/>
                  <a:pt x="34" y="37"/>
                </a:cubicBezTo>
                <a:cubicBezTo>
                  <a:pt x="34" y="36"/>
                  <a:pt x="34" y="35"/>
                  <a:pt x="34" y="34"/>
                </a:cubicBezTo>
                <a:cubicBezTo>
                  <a:pt x="35" y="33"/>
                  <a:pt x="36" y="31"/>
                  <a:pt x="39" y="31"/>
                </a:cubicBezTo>
                <a:cubicBezTo>
                  <a:pt x="42" y="31"/>
                  <a:pt x="43" y="33"/>
                  <a:pt x="43" y="37"/>
                </a:cubicBezTo>
                <a:cubicBezTo>
                  <a:pt x="43" y="52"/>
                  <a:pt x="43" y="52"/>
                  <a:pt x="43" y="52"/>
                </a:cubicBezTo>
                <a:lnTo>
                  <a:pt x="53" y="52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1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807623" y="3825972"/>
            <a:ext cx="536992" cy="532733"/>
          </a:xfrm>
          <a:custGeom>
            <a:avLst/>
            <a:gdLst/>
            <a:ahLst/>
            <a:cxnLst>
              <a:cxn ang="0">
                <a:pos x="58" y="50"/>
              </a:cxn>
              <a:cxn ang="0">
                <a:pos x="51" y="58"/>
              </a:cxn>
              <a:cxn ang="0">
                <a:pos x="7" y="58"/>
              </a:cxn>
              <a:cxn ang="0">
                <a:pos x="0" y="50"/>
              </a:cxn>
              <a:cxn ang="0">
                <a:pos x="0" y="7"/>
              </a:cxn>
              <a:cxn ang="0">
                <a:pos x="7" y="0"/>
              </a:cxn>
              <a:cxn ang="0">
                <a:pos x="51" y="0"/>
              </a:cxn>
              <a:cxn ang="0">
                <a:pos x="58" y="7"/>
              </a:cxn>
              <a:cxn ang="0">
                <a:pos x="58" y="50"/>
              </a:cxn>
              <a:cxn ang="0">
                <a:pos x="51" y="24"/>
              </a:cxn>
              <a:cxn ang="0">
                <a:pos x="46" y="24"/>
              </a:cxn>
              <a:cxn ang="0">
                <a:pos x="47" y="29"/>
              </a:cxn>
              <a:cxn ang="0">
                <a:pos x="29" y="47"/>
              </a:cxn>
              <a:cxn ang="0">
                <a:pos x="11" y="29"/>
              </a:cxn>
              <a:cxn ang="0">
                <a:pos x="12" y="24"/>
              </a:cxn>
              <a:cxn ang="0">
                <a:pos x="6" y="24"/>
              </a:cxn>
              <a:cxn ang="0">
                <a:pos x="6" y="49"/>
              </a:cxn>
              <a:cxn ang="0">
                <a:pos x="9" y="51"/>
              </a:cxn>
              <a:cxn ang="0">
                <a:pos x="49" y="51"/>
              </a:cxn>
              <a:cxn ang="0">
                <a:pos x="51" y="49"/>
              </a:cxn>
              <a:cxn ang="0">
                <a:pos x="51" y="24"/>
              </a:cxn>
              <a:cxn ang="0">
                <a:pos x="29" y="17"/>
              </a:cxn>
              <a:cxn ang="0">
                <a:pos x="17" y="29"/>
              </a:cxn>
              <a:cxn ang="0">
                <a:pos x="29" y="40"/>
              </a:cxn>
              <a:cxn ang="0">
                <a:pos x="41" y="29"/>
              </a:cxn>
              <a:cxn ang="0">
                <a:pos x="29" y="17"/>
              </a:cxn>
              <a:cxn ang="0">
                <a:pos x="51" y="9"/>
              </a:cxn>
              <a:cxn ang="0">
                <a:pos x="49" y="6"/>
              </a:cxn>
              <a:cxn ang="0">
                <a:pos x="42" y="6"/>
              </a:cxn>
              <a:cxn ang="0">
                <a:pos x="40" y="9"/>
              </a:cxn>
              <a:cxn ang="0">
                <a:pos x="40" y="15"/>
              </a:cxn>
              <a:cxn ang="0">
                <a:pos x="42" y="18"/>
              </a:cxn>
              <a:cxn ang="0">
                <a:pos x="49" y="18"/>
              </a:cxn>
              <a:cxn ang="0">
                <a:pos x="51" y="15"/>
              </a:cxn>
              <a:cxn ang="0">
                <a:pos x="51" y="9"/>
              </a:cxn>
            </a:cxnLst>
            <a:rect l="0" t="0" r="r" b="b"/>
            <a:pathLst>
              <a:path w="58" h="58">
                <a:moveTo>
                  <a:pt x="58" y="50"/>
                </a:moveTo>
                <a:cubicBezTo>
                  <a:pt x="58" y="54"/>
                  <a:pt x="55" y="58"/>
                  <a:pt x="51" y="58"/>
                </a:cubicBezTo>
                <a:cubicBezTo>
                  <a:pt x="7" y="58"/>
                  <a:pt x="7" y="58"/>
                  <a:pt x="7" y="58"/>
                </a:cubicBezTo>
                <a:cubicBezTo>
                  <a:pt x="3" y="58"/>
                  <a:pt x="0" y="54"/>
                  <a:pt x="0" y="50"/>
                </a:cubicBezTo>
                <a:cubicBezTo>
                  <a:pt x="0" y="7"/>
                  <a:pt x="0" y="7"/>
                  <a:pt x="0" y="7"/>
                </a:cubicBezTo>
                <a:cubicBezTo>
                  <a:pt x="0" y="3"/>
                  <a:pt x="3" y="0"/>
                  <a:pt x="7" y="0"/>
                </a:cubicBezTo>
                <a:cubicBezTo>
                  <a:pt x="51" y="0"/>
                  <a:pt x="51" y="0"/>
                  <a:pt x="51" y="0"/>
                </a:cubicBezTo>
                <a:cubicBezTo>
                  <a:pt x="55" y="0"/>
                  <a:pt x="58" y="3"/>
                  <a:pt x="58" y="7"/>
                </a:cubicBezTo>
                <a:lnTo>
                  <a:pt x="58" y="50"/>
                </a:lnTo>
                <a:close/>
                <a:moveTo>
                  <a:pt x="51" y="24"/>
                </a:moveTo>
                <a:cubicBezTo>
                  <a:pt x="46" y="24"/>
                  <a:pt x="46" y="24"/>
                  <a:pt x="46" y="24"/>
                </a:cubicBezTo>
                <a:cubicBezTo>
                  <a:pt x="47" y="26"/>
                  <a:pt x="47" y="27"/>
                  <a:pt x="47" y="29"/>
                </a:cubicBezTo>
                <a:cubicBezTo>
                  <a:pt x="47" y="39"/>
                  <a:pt x="39" y="47"/>
                  <a:pt x="29" y="47"/>
                </a:cubicBezTo>
                <a:cubicBezTo>
                  <a:pt x="19" y="47"/>
                  <a:pt x="11" y="39"/>
                  <a:pt x="11" y="29"/>
                </a:cubicBezTo>
                <a:cubicBezTo>
                  <a:pt x="11" y="27"/>
                  <a:pt x="11" y="26"/>
                  <a:pt x="12" y="24"/>
                </a:cubicBezTo>
                <a:cubicBezTo>
                  <a:pt x="6" y="24"/>
                  <a:pt x="6" y="24"/>
                  <a:pt x="6" y="24"/>
                </a:cubicBezTo>
                <a:cubicBezTo>
                  <a:pt x="6" y="49"/>
                  <a:pt x="6" y="49"/>
                  <a:pt x="6" y="49"/>
                </a:cubicBezTo>
                <a:cubicBezTo>
                  <a:pt x="6" y="50"/>
                  <a:pt x="7" y="51"/>
                  <a:pt x="9" y="51"/>
                </a:cubicBezTo>
                <a:cubicBezTo>
                  <a:pt x="49" y="51"/>
                  <a:pt x="49" y="51"/>
                  <a:pt x="49" y="51"/>
                </a:cubicBezTo>
                <a:cubicBezTo>
                  <a:pt x="50" y="51"/>
                  <a:pt x="51" y="50"/>
                  <a:pt x="51" y="49"/>
                </a:cubicBezTo>
                <a:lnTo>
                  <a:pt x="51" y="24"/>
                </a:lnTo>
                <a:close/>
                <a:moveTo>
                  <a:pt x="29" y="17"/>
                </a:moveTo>
                <a:cubicBezTo>
                  <a:pt x="23" y="17"/>
                  <a:pt x="17" y="22"/>
                  <a:pt x="17" y="29"/>
                </a:cubicBezTo>
                <a:cubicBezTo>
                  <a:pt x="17" y="35"/>
                  <a:pt x="23" y="40"/>
                  <a:pt x="29" y="40"/>
                </a:cubicBezTo>
                <a:cubicBezTo>
                  <a:pt x="35" y="40"/>
                  <a:pt x="41" y="35"/>
                  <a:pt x="41" y="29"/>
                </a:cubicBezTo>
                <a:cubicBezTo>
                  <a:pt x="41" y="22"/>
                  <a:pt x="35" y="17"/>
                  <a:pt x="29" y="17"/>
                </a:cubicBezTo>
                <a:close/>
                <a:moveTo>
                  <a:pt x="51" y="9"/>
                </a:moveTo>
                <a:cubicBezTo>
                  <a:pt x="51" y="7"/>
                  <a:pt x="50" y="6"/>
                  <a:pt x="49" y="6"/>
                </a:cubicBezTo>
                <a:cubicBezTo>
                  <a:pt x="42" y="6"/>
                  <a:pt x="42" y="6"/>
                  <a:pt x="42" y="6"/>
                </a:cubicBezTo>
                <a:cubicBezTo>
                  <a:pt x="41" y="6"/>
                  <a:pt x="40" y="7"/>
                  <a:pt x="40" y="9"/>
                </a:cubicBezTo>
                <a:cubicBezTo>
                  <a:pt x="40" y="15"/>
                  <a:pt x="40" y="15"/>
                  <a:pt x="40" y="15"/>
                </a:cubicBezTo>
                <a:cubicBezTo>
                  <a:pt x="40" y="16"/>
                  <a:pt x="41" y="18"/>
                  <a:pt x="42" y="18"/>
                </a:cubicBezTo>
                <a:cubicBezTo>
                  <a:pt x="49" y="18"/>
                  <a:pt x="49" y="18"/>
                  <a:pt x="49" y="18"/>
                </a:cubicBezTo>
                <a:cubicBezTo>
                  <a:pt x="50" y="18"/>
                  <a:pt x="51" y="16"/>
                  <a:pt x="51" y="15"/>
                </a:cubicBezTo>
                <a:lnTo>
                  <a:pt x="51" y="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17" name="出自【趣你的PPT】(微信:qunideppt)：最优质的PPT资源库"/>
          <p:cNvSpPr txBox="1"/>
          <p:nvPr/>
        </p:nvSpPr>
        <p:spPr>
          <a:xfrm>
            <a:off x="2894371" y="4502518"/>
            <a:ext cx="716542" cy="28732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关键词</a:t>
            </a:r>
            <a:endParaRPr 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4817581" y="3397418"/>
            <a:ext cx="692497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关键词</a:t>
            </a:r>
            <a:endParaRPr 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8626912" y="3405640"/>
            <a:ext cx="692497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关键词</a:t>
            </a:r>
            <a:endParaRPr 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6742355" y="4445556"/>
            <a:ext cx="692497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关键词</a:t>
            </a:r>
            <a:endParaRPr 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" name="Group 21出自【趣你的PPT】(微信:qunideppt)：最优质的PPT资源库"/>
          <p:cNvGrpSpPr/>
          <p:nvPr/>
        </p:nvGrpSpPr>
        <p:grpSpPr>
          <a:xfrm>
            <a:off x="1875054" y="3396472"/>
            <a:ext cx="821877" cy="821877"/>
            <a:chOff x="2786183" y="1189182"/>
            <a:chExt cx="921712" cy="921712"/>
          </a:xfrm>
        </p:grpSpPr>
        <p:sp>
          <p:nvSpPr>
            <p:cNvPr id="23" name="出自【趣你的PPT】(微信:qunideppt)：最优质的PPT资源库"/>
            <p:cNvSpPr/>
            <p:nvPr/>
          </p:nvSpPr>
          <p:spPr>
            <a:xfrm>
              <a:off x="2786183" y="1189182"/>
              <a:ext cx="921712" cy="921712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24" name="出自【趣你的PPT】(微信:qunideppt)：最优质的PPT资源库"/>
            <p:cNvSpPr/>
            <p:nvPr/>
          </p:nvSpPr>
          <p:spPr>
            <a:xfrm>
              <a:off x="2878354" y="1281353"/>
              <a:ext cx="737370" cy="73737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</p:grpSp>
      <p:sp>
        <p:nvSpPr>
          <p:cNvPr id="2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088837" y="3565045"/>
            <a:ext cx="378765" cy="432077"/>
          </a:xfrm>
          <a:custGeom>
            <a:avLst/>
            <a:gdLst/>
            <a:ahLst/>
            <a:cxnLst>
              <a:cxn ang="0">
                <a:pos x="128" y="0"/>
              </a:cxn>
              <a:cxn ang="0">
                <a:pos x="128" y="82"/>
              </a:cxn>
              <a:cxn ang="0">
                <a:pos x="148" y="109"/>
              </a:cxn>
              <a:cxn ang="0">
                <a:pos x="146" y="84"/>
              </a:cxn>
              <a:cxn ang="0">
                <a:pos x="100" y="86"/>
              </a:cxn>
              <a:cxn ang="0">
                <a:pos x="130" y="106"/>
              </a:cxn>
              <a:cxn ang="0">
                <a:pos x="155" y="113"/>
              </a:cxn>
              <a:cxn ang="0">
                <a:pos x="192" y="151"/>
              </a:cxn>
              <a:cxn ang="0">
                <a:pos x="192" y="76"/>
              </a:cxn>
              <a:cxn ang="0">
                <a:pos x="130" y="190"/>
              </a:cxn>
              <a:cxn ang="0">
                <a:pos x="130" y="115"/>
              </a:cxn>
              <a:cxn ang="0">
                <a:pos x="130" y="190"/>
              </a:cxn>
              <a:cxn ang="0">
                <a:pos x="114" y="193"/>
              </a:cxn>
              <a:cxn ang="0">
                <a:pos x="66" y="280"/>
              </a:cxn>
              <a:cxn ang="0">
                <a:pos x="69" y="281"/>
              </a:cxn>
              <a:cxn ang="0">
                <a:pos x="191" y="281"/>
              </a:cxn>
              <a:cxn ang="0">
                <a:pos x="194" y="280"/>
              </a:cxn>
              <a:cxn ang="0">
                <a:pos x="146" y="193"/>
              </a:cxn>
              <a:cxn ang="0">
                <a:pos x="177" y="154"/>
              </a:cxn>
              <a:cxn ang="0">
                <a:pos x="203" y="241"/>
              </a:cxn>
              <a:cxn ang="0">
                <a:pos x="254" y="242"/>
              </a:cxn>
              <a:cxn ang="0">
                <a:pos x="256" y="241"/>
              </a:cxn>
              <a:cxn ang="0">
                <a:pos x="208" y="154"/>
              </a:cxn>
              <a:cxn ang="0">
                <a:pos x="84" y="145"/>
              </a:cxn>
              <a:cxn ang="0">
                <a:pos x="102" y="114"/>
              </a:cxn>
              <a:cxn ang="0">
                <a:pos x="27" y="114"/>
              </a:cxn>
              <a:cxn ang="0">
                <a:pos x="98" y="186"/>
              </a:cxn>
              <a:cxn ang="0">
                <a:pos x="80" y="154"/>
              </a:cxn>
              <a:cxn ang="0">
                <a:pos x="0" y="202"/>
              </a:cxn>
              <a:cxn ang="0">
                <a:pos x="0" y="242"/>
              </a:cxn>
              <a:cxn ang="0">
                <a:pos x="57" y="253"/>
              </a:cxn>
              <a:cxn ang="0">
                <a:pos x="98" y="186"/>
              </a:cxn>
              <a:cxn ang="0">
                <a:pos x="98" y="186"/>
              </a:cxn>
            </a:cxnLst>
            <a:rect l="0" t="0" r="r" b="b"/>
            <a:pathLst>
              <a:path w="256" h="292">
                <a:moveTo>
                  <a:pt x="87" y="41"/>
                </a:moveTo>
                <a:cubicBezTo>
                  <a:pt x="87" y="18"/>
                  <a:pt x="106" y="0"/>
                  <a:pt x="128" y="0"/>
                </a:cubicBezTo>
                <a:cubicBezTo>
                  <a:pt x="151" y="0"/>
                  <a:pt x="169" y="18"/>
                  <a:pt x="169" y="41"/>
                </a:cubicBezTo>
                <a:cubicBezTo>
                  <a:pt x="169" y="63"/>
                  <a:pt x="151" y="82"/>
                  <a:pt x="128" y="82"/>
                </a:cubicBezTo>
                <a:cubicBezTo>
                  <a:pt x="106" y="82"/>
                  <a:pt x="87" y="63"/>
                  <a:pt x="87" y="41"/>
                </a:cubicBezTo>
                <a:close/>
                <a:moveTo>
                  <a:pt x="148" y="109"/>
                </a:moveTo>
                <a:cubicBezTo>
                  <a:pt x="148" y="101"/>
                  <a:pt x="151" y="92"/>
                  <a:pt x="156" y="86"/>
                </a:cubicBezTo>
                <a:cubicBezTo>
                  <a:pt x="153" y="85"/>
                  <a:pt x="149" y="84"/>
                  <a:pt x="146" y="84"/>
                </a:cubicBezTo>
                <a:cubicBezTo>
                  <a:pt x="111" y="84"/>
                  <a:pt x="111" y="84"/>
                  <a:pt x="111" y="84"/>
                </a:cubicBezTo>
                <a:cubicBezTo>
                  <a:pt x="107" y="84"/>
                  <a:pt x="104" y="85"/>
                  <a:pt x="100" y="86"/>
                </a:cubicBezTo>
                <a:cubicBezTo>
                  <a:pt x="105" y="93"/>
                  <a:pt x="109" y="102"/>
                  <a:pt x="109" y="111"/>
                </a:cubicBezTo>
                <a:cubicBezTo>
                  <a:pt x="115" y="108"/>
                  <a:pt x="122" y="106"/>
                  <a:pt x="130" y="106"/>
                </a:cubicBezTo>
                <a:cubicBezTo>
                  <a:pt x="136" y="106"/>
                  <a:pt x="142" y="107"/>
                  <a:pt x="148" y="109"/>
                </a:cubicBezTo>
                <a:close/>
                <a:moveTo>
                  <a:pt x="155" y="113"/>
                </a:moveTo>
                <a:cubicBezTo>
                  <a:pt x="167" y="121"/>
                  <a:pt x="175" y="133"/>
                  <a:pt x="176" y="148"/>
                </a:cubicBezTo>
                <a:cubicBezTo>
                  <a:pt x="181" y="150"/>
                  <a:pt x="187" y="151"/>
                  <a:pt x="192" y="151"/>
                </a:cubicBezTo>
                <a:cubicBezTo>
                  <a:pt x="213" y="151"/>
                  <a:pt x="230" y="134"/>
                  <a:pt x="230" y="114"/>
                </a:cubicBezTo>
                <a:cubicBezTo>
                  <a:pt x="230" y="93"/>
                  <a:pt x="213" y="76"/>
                  <a:pt x="192" y="76"/>
                </a:cubicBezTo>
                <a:cubicBezTo>
                  <a:pt x="172" y="76"/>
                  <a:pt x="155" y="93"/>
                  <a:pt x="155" y="113"/>
                </a:cubicBezTo>
                <a:close/>
                <a:moveTo>
                  <a:pt x="130" y="190"/>
                </a:moveTo>
                <a:cubicBezTo>
                  <a:pt x="151" y="190"/>
                  <a:pt x="168" y="173"/>
                  <a:pt x="168" y="152"/>
                </a:cubicBezTo>
                <a:cubicBezTo>
                  <a:pt x="168" y="132"/>
                  <a:pt x="151" y="115"/>
                  <a:pt x="130" y="115"/>
                </a:cubicBezTo>
                <a:cubicBezTo>
                  <a:pt x="109" y="115"/>
                  <a:pt x="92" y="132"/>
                  <a:pt x="92" y="152"/>
                </a:cubicBezTo>
                <a:cubicBezTo>
                  <a:pt x="92" y="173"/>
                  <a:pt x="109" y="190"/>
                  <a:pt x="130" y="190"/>
                </a:cubicBezTo>
                <a:close/>
                <a:moveTo>
                  <a:pt x="146" y="193"/>
                </a:moveTo>
                <a:cubicBezTo>
                  <a:pt x="114" y="193"/>
                  <a:pt x="114" y="193"/>
                  <a:pt x="114" y="193"/>
                </a:cubicBezTo>
                <a:cubicBezTo>
                  <a:pt x="88" y="193"/>
                  <a:pt x="66" y="214"/>
                  <a:pt x="66" y="241"/>
                </a:cubicBezTo>
                <a:cubicBezTo>
                  <a:pt x="66" y="280"/>
                  <a:pt x="66" y="280"/>
                  <a:pt x="66" y="280"/>
                </a:cubicBezTo>
                <a:cubicBezTo>
                  <a:pt x="66" y="280"/>
                  <a:pt x="66" y="280"/>
                  <a:pt x="66" y="280"/>
                </a:cubicBezTo>
                <a:cubicBezTo>
                  <a:pt x="69" y="281"/>
                  <a:pt x="69" y="281"/>
                  <a:pt x="69" y="281"/>
                </a:cubicBezTo>
                <a:cubicBezTo>
                  <a:pt x="94" y="289"/>
                  <a:pt x="116" y="292"/>
                  <a:pt x="134" y="292"/>
                </a:cubicBezTo>
                <a:cubicBezTo>
                  <a:pt x="170" y="292"/>
                  <a:pt x="190" y="282"/>
                  <a:pt x="191" y="281"/>
                </a:cubicBezTo>
                <a:cubicBezTo>
                  <a:pt x="194" y="280"/>
                  <a:pt x="194" y="280"/>
                  <a:pt x="194" y="280"/>
                </a:cubicBezTo>
                <a:cubicBezTo>
                  <a:pt x="194" y="280"/>
                  <a:pt x="194" y="280"/>
                  <a:pt x="194" y="280"/>
                </a:cubicBezTo>
                <a:cubicBezTo>
                  <a:pt x="194" y="241"/>
                  <a:pt x="194" y="241"/>
                  <a:pt x="194" y="241"/>
                </a:cubicBezTo>
                <a:cubicBezTo>
                  <a:pt x="194" y="214"/>
                  <a:pt x="173" y="193"/>
                  <a:pt x="146" y="193"/>
                </a:cubicBezTo>
                <a:close/>
                <a:moveTo>
                  <a:pt x="208" y="154"/>
                </a:moveTo>
                <a:cubicBezTo>
                  <a:pt x="177" y="154"/>
                  <a:pt x="177" y="154"/>
                  <a:pt x="177" y="154"/>
                </a:cubicBezTo>
                <a:cubicBezTo>
                  <a:pt x="176" y="167"/>
                  <a:pt x="171" y="178"/>
                  <a:pt x="162" y="186"/>
                </a:cubicBezTo>
                <a:cubicBezTo>
                  <a:pt x="186" y="193"/>
                  <a:pt x="203" y="215"/>
                  <a:pt x="203" y="241"/>
                </a:cubicBezTo>
                <a:cubicBezTo>
                  <a:pt x="203" y="253"/>
                  <a:pt x="203" y="253"/>
                  <a:pt x="203" y="253"/>
                </a:cubicBezTo>
                <a:cubicBezTo>
                  <a:pt x="234" y="252"/>
                  <a:pt x="252" y="243"/>
                  <a:pt x="254" y="242"/>
                </a:cubicBezTo>
                <a:cubicBezTo>
                  <a:pt x="256" y="241"/>
                  <a:pt x="256" y="241"/>
                  <a:pt x="256" y="241"/>
                </a:cubicBezTo>
                <a:cubicBezTo>
                  <a:pt x="256" y="241"/>
                  <a:pt x="256" y="241"/>
                  <a:pt x="256" y="241"/>
                </a:cubicBezTo>
                <a:cubicBezTo>
                  <a:pt x="256" y="202"/>
                  <a:pt x="256" y="202"/>
                  <a:pt x="256" y="202"/>
                </a:cubicBezTo>
                <a:cubicBezTo>
                  <a:pt x="256" y="175"/>
                  <a:pt x="235" y="154"/>
                  <a:pt x="208" y="154"/>
                </a:cubicBezTo>
                <a:close/>
                <a:moveTo>
                  <a:pt x="64" y="151"/>
                </a:moveTo>
                <a:cubicBezTo>
                  <a:pt x="71" y="151"/>
                  <a:pt x="78" y="149"/>
                  <a:pt x="84" y="145"/>
                </a:cubicBezTo>
                <a:cubicBezTo>
                  <a:pt x="86" y="133"/>
                  <a:pt x="92" y="123"/>
                  <a:pt x="102" y="116"/>
                </a:cubicBezTo>
                <a:cubicBezTo>
                  <a:pt x="102" y="115"/>
                  <a:pt x="102" y="114"/>
                  <a:pt x="102" y="114"/>
                </a:cubicBezTo>
                <a:cubicBezTo>
                  <a:pt x="102" y="93"/>
                  <a:pt x="85" y="76"/>
                  <a:pt x="64" y="76"/>
                </a:cubicBezTo>
                <a:cubicBezTo>
                  <a:pt x="43" y="76"/>
                  <a:pt x="27" y="93"/>
                  <a:pt x="27" y="114"/>
                </a:cubicBezTo>
                <a:cubicBezTo>
                  <a:pt x="27" y="134"/>
                  <a:pt x="43" y="151"/>
                  <a:pt x="64" y="151"/>
                </a:cubicBezTo>
                <a:close/>
                <a:moveTo>
                  <a:pt x="98" y="186"/>
                </a:moveTo>
                <a:cubicBezTo>
                  <a:pt x="89" y="178"/>
                  <a:pt x="84" y="167"/>
                  <a:pt x="84" y="154"/>
                </a:cubicBezTo>
                <a:cubicBezTo>
                  <a:pt x="82" y="154"/>
                  <a:pt x="81" y="154"/>
                  <a:pt x="80" y="154"/>
                </a:cubicBezTo>
                <a:cubicBezTo>
                  <a:pt x="48" y="154"/>
                  <a:pt x="48" y="154"/>
                  <a:pt x="48" y="154"/>
                </a:cubicBezTo>
                <a:cubicBezTo>
                  <a:pt x="22" y="154"/>
                  <a:pt x="0" y="175"/>
                  <a:pt x="0" y="202"/>
                </a:cubicBezTo>
                <a:cubicBezTo>
                  <a:pt x="0" y="241"/>
                  <a:pt x="0" y="241"/>
                  <a:pt x="0" y="241"/>
                </a:cubicBezTo>
                <a:cubicBezTo>
                  <a:pt x="0" y="242"/>
                  <a:pt x="0" y="242"/>
                  <a:pt x="0" y="242"/>
                </a:cubicBezTo>
                <a:cubicBezTo>
                  <a:pt x="3" y="242"/>
                  <a:pt x="3" y="242"/>
                  <a:pt x="3" y="242"/>
                </a:cubicBezTo>
                <a:cubicBezTo>
                  <a:pt x="23" y="249"/>
                  <a:pt x="41" y="252"/>
                  <a:pt x="57" y="253"/>
                </a:cubicBezTo>
                <a:cubicBezTo>
                  <a:pt x="57" y="241"/>
                  <a:pt x="57" y="241"/>
                  <a:pt x="57" y="241"/>
                </a:cubicBezTo>
                <a:cubicBezTo>
                  <a:pt x="57" y="215"/>
                  <a:pt x="74" y="193"/>
                  <a:pt x="98" y="186"/>
                </a:cubicBezTo>
                <a:close/>
                <a:moveTo>
                  <a:pt x="98" y="186"/>
                </a:moveTo>
                <a:cubicBezTo>
                  <a:pt x="98" y="186"/>
                  <a:pt x="98" y="186"/>
                  <a:pt x="98" y="186"/>
                </a:cubicBezTo>
              </a:path>
            </a:pathLst>
          </a:custGeom>
          <a:solidFill>
            <a:srgbClr val="FFC000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grpSp>
        <p:nvGrpSpPr>
          <p:cNvPr id="22" name="Group 25出自【趣你的PPT】(微信:qunideppt)：最优质的PPT资源库"/>
          <p:cNvGrpSpPr/>
          <p:nvPr/>
        </p:nvGrpSpPr>
        <p:grpSpPr>
          <a:xfrm>
            <a:off x="4752887" y="1879116"/>
            <a:ext cx="821877" cy="821877"/>
            <a:chOff x="2786183" y="1189182"/>
            <a:chExt cx="921712" cy="921712"/>
          </a:xfrm>
        </p:grpSpPr>
        <p:sp>
          <p:nvSpPr>
            <p:cNvPr id="27" name="出自【趣你的PPT】(微信:qunideppt)：最优质的PPT资源库"/>
            <p:cNvSpPr/>
            <p:nvPr/>
          </p:nvSpPr>
          <p:spPr>
            <a:xfrm>
              <a:off x="2786183" y="1189182"/>
              <a:ext cx="921712" cy="921712"/>
            </a:xfrm>
            <a:prstGeom prst="ellipse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28" name="出自【趣你的PPT】(微信:qunideppt)：最优质的PPT资源库"/>
            <p:cNvSpPr/>
            <p:nvPr/>
          </p:nvSpPr>
          <p:spPr>
            <a:xfrm>
              <a:off x="2878354" y="1281353"/>
              <a:ext cx="737370" cy="73737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</p:grpSp>
      <p:grpSp>
        <p:nvGrpSpPr>
          <p:cNvPr id="26" name="Group 28出自【趣你的PPT】(微信:qunideppt)：最优质的PPT资源库"/>
          <p:cNvGrpSpPr/>
          <p:nvPr/>
        </p:nvGrpSpPr>
        <p:grpSpPr>
          <a:xfrm>
            <a:off x="4957863" y="2101585"/>
            <a:ext cx="426237" cy="400141"/>
            <a:chOff x="504825" y="971550"/>
            <a:chExt cx="1089026" cy="1022350"/>
          </a:xfrm>
          <a:solidFill>
            <a:schemeClr val="accent4"/>
          </a:solidFill>
        </p:grpSpPr>
        <p:sp>
          <p:nvSpPr>
            <p:cNvPr id="3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82638" y="971550"/>
              <a:ext cx="811213" cy="84137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382"/>
                </a:cxn>
                <a:cxn ang="0">
                  <a:pos x="286" y="382"/>
                </a:cxn>
                <a:cxn ang="0">
                  <a:pos x="420" y="530"/>
                </a:cxn>
                <a:cxn ang="0">
                  <a:pos x="420" y="382"/>
                </a:cxn>
                <a:cxn ang="0">
                  <a:pos x="511" y="382"/>
                </a:cxn>
                <a:cxn ang="0">
                  <a:pos x="511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511" h="530">
                  <a:moveTo>
                    <a:pt x="0" y="0"/>
                  </a:moveTo>
                  <a:lnTo>
                    <a:pt x="0" y="382"/>
                  </a:lnTo>
                  <a:lnTo>
                    <a:pt x="286" y="382"/>
                  </a:lnTo>
                  <a:lnTo>
                    <a:pt x="420" y="530"/>
                  </a:lnTo>
                  <a:lnTo>
                    <a:pt x="420" y="382"/>
                  </a:lnTo>
                  <a:lnTo>
                    <a:pt x="511" y="382"/>
                  </a:lnTo>
                  <a:lnTo>
                    <a:pt x="511" y="0"/>
                  </a:lnTo>
                  <a:lnTo>
                    <a:pt x="0" y="0"/>
                  </a:lnTo>
                  <a:close/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40404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3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04825" y="1274763"/>
              <a:ext cx="695325" cy="719137"/>
            </a:xfrm>
            <a:custGeom>
              <a:avLst/>
              <a:gdLst/>
              <a:ahLst/>
              <a:cxnLst>
                <a:cxn ang="0">
                  <a:pos x="426" y="226"/>
                </a:cxn>
                <a:cxn ang="0">
                  <a:pos x="139" y="226"/>
                </a:cxn>
                <a:cxn ang="0">
                  <a:pos x="139" y="0"/>
                </a:cxn>
                <a:cxn ang="0">
                  <a:pos x="0" y="0"/>
                </a:cxn>
                <a:cxn ang="0">
                  <a:pos x="0" y="327"/>
                </a:cxn>
                <a:cxn ang="0">
                  <a:pos x="79" y="327"/>
                </a:cxn>
                <a:cxn ang="0">
                  <a:pos x="79" y="453"/>
                </a:cxn>
                <a:cxn ang="0">
                  <a:pos x="192" y="327"/>
                </a:cxn>
                <a:cxn ang="0">
                  <a:pos x="438" y="327"/>
                </a:cxn>
                <a:cxn ang="0">
                  <a:pos x="438" y="241"/>
                </a:cxn>
                <a:cxn ang="0">
                  <a:pos x="426" y="226"/>
                </a:cxn>
                <a:cxn ang="0">
                  <a:pos x="426" y="226"/>
                </a:cxn>
                <a:cxn ang="0">
                  <a:pos x="426" y="226"/>
                </a:cxn>
              </a:cxnLst>
              <a:rect l="0" t="0" r="r" b="b"/>
              <a:pathLst>
                <a:path w="438" h="453">
                  <a:moveTo>
                    <a:pt x="426" y="226"/>
                  </a:moveTo>
                  <a:lnTo>
                    <a:pt x="139" y="226"/>
                  </a:lnTo>
                  <a:lnTo>
                    <a:pt x="139" y="0"/>
                  </a:lnTo>
                  <a:lnTo>
                    <a:pt x="0" y="0"/>
                  </a:lnTo>
                  <a:lnTo>
                    <a:pt x="0" y="327"/>
                  </a:lnTo>
                  <a:lnTo>
                    <a:pt x="79" y="327"/>
                  </a:lnTo>
                  <a:lnTo>
                    <a:pt x="79" y="453"/>
                  </a:lnTo>
                  <a:lnTo>
                    <a:pt x="192" y="327"/>
                  </a:lnTo>
                  <a:lnTo>
                    <a:pt x="438" y="327"/>
                  </a:lnTo>
                  <a:lnTo>
                    <a:pt x="438" y="241"/>
                  </a:lnTo>
                  <a:lnTo>
                    <a:pt x="426" y="226"/>
                  </a:lnTo>
                  <a:close/>
                  <a:moveTo>
                    <a:pt x="426" y="226"/>
                  </a:moveTo>
                  <a:lnTo>
                    <a:pt x="426" y="226"/>
                  </a:lnTo>
                  <a:close/>
                </a:path>
              </a:pathLst>
            </a:custGeom>
            <a:solidFill>
              <a:srgbClr val="40404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</p:grpSp>
      <p:grpSp>
        <p:nvGrpSpPr>
          <p:cNvPr id="34" name="Group 33出自【趣你的PPT】(微信:qunideppt)：最优质的PPT资源库"/>
          <p:cNvGrpSpPr/>
          <p:nvPr/>
        </p:nvGrpSpPr>
        <p:grpSpPr>
          <a:xfrm>
            <a:off x="6665180" y="4875691"/>
            <a:ext cx="821877" cy="821877"/>
            <a:chOff x="2786183" y="1189181"/>
            <a:chExt cx="921712" cy="921712"/>
          </a:xfrm>
        </p:grpSpPr>
        <p:sp>
          <p:nvSpPr>
            <p:cNvPr id="35" name="出自【趣你的PPT】(微信:qunideppt)：最优质的PPT资源库"/>
            <p:cNvSpPr/>
            <p:nvPr/>
          </p:nvSpPr>
          <p:spPr>
            <a:xfrm>
              <a:off x="2786183" y="1189181"/>
              <a:ext cx="921712" cy="921712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36" name="出自【趣你的PPT】(微信:qunideppt)：最优质的PPT资源库"/>
            <p:cNvSpPr/>
            <p:nvPr/>
          </p:nvSpPr>
          <p:spPr>
            <a:xfrm>
              <a:off x="2878354" y="1281353"/>
              <a:ext cx="737370" cy="73737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</p:grpSp>
      <p:grpSp>
        <p:nvGrpSpPr>
          <p:cNvPr id="37" name="Group 36出自【趣你的PPT】(微信:qunideppt)：最优质的PPT资源库"/>
          <p:cNvGrpSpPr/>
          <p:nvPr/>
        </p:nvGrpSpPr>
        <p:grpSpPr>
          <a:xfrm>
            <a:off x="6884316" y="5136587"/>
            <a:ext cx="411288" cy="311184"/>
            <a:chOff x="6629400" y="2008188"/>
            <a:chExt cx="600075" cy="454025"/>
          </a:xfrm>
          <a:solidFill>
            <a:srgbClr val="FFC000"/>
          </a:solidFill>
        </p:grpSpPr>
        <p:sp>
          <p:nvSpPr>
            <p:cNvPr id="3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629400" y="2008188"/>
              <a:ext cx="600075" cy="45402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86"/>
                </a:cxn>
                <a:cxn ang="0">
                  <a:pos x="378" y="286"/>
                </a:cxn>
                <a:cxn ang="0">
                  <a:pos x="378" y="0"/>
                </a:cxn>
                <a:cxn ang="0">
                  <a:pos x="0" y="0"/>
                </a:cxn>
                <a:cxn ang="0">
                  <a:pos x="354" y="262"/>
                </a:cxn>
                <a:cxn ang="0">
                  <a:pos x="24" y="262"/>
                </a:cxn>
                <a:cxn ang="0">
                  <a:pos x="24" y="24"/>
                </a:cxn>
                <a:cxn ang="0">
                  <a:pos x="354" y="24"/>
                </a:cxn>
                <a:cxn ang="0">
                  <a:pos x="354" y="262"/>
                </a:cxn>
                <a:cxn ang="0">
                  <a:pos x="354" y="262"/>
                </a:cxn>
                <a:cxn ang="0">
                  <a:pos x="354" y="262"/>
                </a:cxn>
              </a:cxnLst>
              <a:rect l="0" t="0" r="r" b="b"/>
              <a:pathLst>
                <a:path w="378" h="286">
                  <a:moveTo>
                    <a:pt x="0" y="0"/>
                  </a:moveTo>
                  <a:lnTo>
                    <a:pt x="0" y="286"/>
                  </a:lnTo>
                  <a:lnTo>
                    <a:pt x="378" y="286"/>
                  </a:lnTo>
                  <a:lnTo>
                    <a:pt x="378" y="0"/>
                  </a:lnTo>
                  <a:lnTo>
                    <a:pt x="0" y="0"/>
                  </a:lnTo>
                  <a:close/>
                  <a:moveTo>
                    <a:pt x="354" y="262"/>
                  </a:moveTo>
                  <a:lnTo>
                    <a:pt x="24" y="262"/>
                  </a:lnTo>
                  <a:lnTo>
                    <a:pt x="24" y="24"/>
                  </a:lnTo>
                  <a:lnTo>
                    <a:pt x="354" y="24"/>
                  </a:lnTo>
                  <a:lnTo>
                    <a:pt x="354" y="262"/>
                  </a:lnTo>
                  <a:close/>
                  <a:moveTo>
                    <a:pt x="354" y="262"/>
                  </a:moveTo>
                  <a:lnTo>
                    <a:pt x="354" y="26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3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629400" y="2008188"/>
              <a:ext cx="600075" cy="45402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86"/>
                </a:cxn>
                <a:cxn ang="0">
                  <a:pos x="378" y="286"/>
                </a:cxn>
                <a:cxn ang="0">
                  <a:pos x="378" y="0"/>
                </a:cxn>
                <a:cxn ang="0">
                  <a:pos x="0" y="0"/>
                </a:cxn>
                <a:cxn ang="0">
                  <a:pos x="354" y="262"/>
                </a:cxn>
                <a:cxn ang="0">
                  <a:pos x="24" y="262"/>
                </a:cxn>
                <a:cxn ang="0">
                  <a:pos x="24" y="24"/>
                </a:cxn>
                <a:cxn ang="0">
                  <a:pos x="354" y="24"/>
                </a:cxn>
                <a:cxn ang="0">
                  <a:pos x="354" y="262"/>
                </a:cxn>
                <a:cxn ang="0">
                  <a:pos x="354" y="262"/>
                </a:cxn>
                <a:cxn ang="0">
                  <a:pos x="354" y="262"/>
                </a:cxn>
              </a:cxnLst>
              <a:rect l="0" t="0" r="r" b="b"/>
              <a:pathLst>
                <a:path w="378" h="286">
                  <a:moveTo>
                    <a:pt x="0" y="0"/>
                  </a:moveTo>
                  <a:lnTo>
                    <a:pt x="0" y="286"/>
                  </a:lnTo>
                  <a:lnTo>
                    <a:pt x="378" y="286"/>
                  </a:lnTo>
                  <a:lnTo>
                    <a:pt x="378" y="0"/>
                  </a:lnTo>
                  <a:lnTo>
                    <a:pt x="0" y="0"/>
                  </a:lnTo>
                  <a:moveTo>
                    <a:pt x="354" y="262"/>
                  </a:moveTo>
                  <a:lnTo>
                    <a:pt x="24" y="262"/>
                  </a:lnTo>
                  <a:lnTo>
                    <a:pt x="24" y="24"/>
                  </a:lnTo>
                  <a:lnTo>
                    <a:pt x="354" y="24"/>
                  </a:lnTo>
                  <a:lnTo>
                    <a:pt x="354" y="262"/>
                  </a:lnTo>
                  <a:moveTo>
                    <a:pt x="354" y="262"/>
                  </a:moveTo>
                  <a:lnTo>
                    <a:pt x="354" y="262"/>
                  </a:ln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4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042150" y="2084388"/>
              <a:ext cx="111125" cy="112713"/>
            </a:xfrm>
            <a:custGeom>
              <a:avLst/>
              <a:gdLst/>
              <a:ahLst/>
              <a:cxnLst>
                <a:cxn ang="0">
                  <a:pos x="29" y="15"/>
                </a:cxn>
                <a:cxn ang="0">
                  <a:pos x="15" y="29"/>
                </a:cxn>
                <a:cxn ang="0">
                  <a:pos x="0" y="15"/>
                </a:cxn>
                <a:cxn ang="0">
                  <a:pos x="15" y="0"/>
                </a:cxn>
                <a:cxn ang="0">
                  <a:pos x="29" y="15"/>
                </a:cxn>
                <a:cxn ang="0">
                  <a:pos x="29" y="15"/>
                </a:cxn>
                <a:cxn ang="0">
                  <a:pos x="29" y="15"/>
                </a:cxn>
              </a:cxnLst>
              <a:rect l="0" t="0" r="r" b="b"/>
              <a:pathLst>
                <a:path w="29" h="29">
                  <a:moveTo>
                    <a:pt x="29" y="15"/>
                  </a:moveTo>
                  <a:cubicBezTo>
                    <a:pt x="29" y="23"/>
                    <a:pt x="23" y="29"/>
                    <a:pt x="15" y="29"/>
                  </a:cubicBezTo>
                  <a:cubicBezTo>
                    <a:pt x="7" y="29"/>
                    <a:pt x="0" y="23"/>
                    <a:pt x="0" y="15"/>
                  </a:cubicBezTo>
                  <a:cubicBezTo>
                    <a:pt x="0" y="7"/>
                    <a:pt x="7" y="0"/>
                    <a:pt x="15" y="0"/>
                  </a:cubicBezTo>
                  <a:cubicBezTo>
                    <a:pt x="23" y="0"/>
                    <a:pt x="29" y="7"/>
                    <a:pt x="29" y="15"/>
                  </a:cubicBezTo>
                  <a:close/>
                  <a:moveTo>
                    <a:pt x="29" y="15"/>
                  </a:moveTo>
                  <a:cubicBezTo>
                    <a:pt x="29" y="15"/>
                    <a:pt x="29" y="15"/>
                    <a:pt x="29" y="15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4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705600" y="2122488"/>
              <a:ext cx="455613" cy="266700"/>
            </a:xfrm>
            <a:custGeom>
              <a:avLst/>
              <a:gdLst/>
              <a:ahLst/>
              <a:cxnLst>
                <a:cxn ang="0">
                  <a:pos x="79" y="29"/>
                </a:cxn>
                <a:cxn ang="0">
                  <a:pos x="59" y="48"/>
                </a:cxn>
                <a:cxn ang="0">
                  <a:pos x="25" y="0"/>
                </a:cxn>
                <a:cxn ang="0">
                  <a:pos x="0" y="69"/>
                </a:cxn>
                <a:cxn ang="0">
                  <a:pos x="119" y="69"/>
                </a:cxn>
                <a:cxn ang="0">
                  <a:pos x="79" y="29"/>
                </a:cxn>
                <a:cxn ang="0">
                  <a:pos x="79" y="29"/>
                </a:cxn>
                <a:cxn ang="0">
                  <a:pos x="79" y="29"/>
                </a:cxn>
              </a:cxnLst>
              <a:rect l="0" t="0" r="r" b="b"/>
              <a:pathLst>
                <a:path w="119" h="69">
                  <a:moveTo>
                    <a:pt x="79" y="29"/>
                  </a:moveTo>
                  <a:cubicBezTo>
                    <a:pt x="70" y="29"/>
                    <a:pt x="71" y="48"/>
                    <a:pt x="59" y="48"/>
                  </a:cubicBezTo>
                  <a:cubicBezTo>
                    <a:pt x="47" y="48"/>
                    <a:pt x="40" y="0"/>
                    <a:pt x="25" y="0"/>
                  </a:cubicBezTo>
                  <a:cubicBezTo>
                    <a:pt x="10" y="0"/>
                    <a:pt x="0" y="69"/>
                    <a:pt x="0" y="69"/>
                  </a:cubicBezTo>
                  <a:cubicBezTo>
                    <a:pt x="119" y="69"/>
                    <a:pt x="119" y="69"/>
                    <a:pt x="119" y="69"/>
                  </a:cubicBezTo>
                  <a:cubicBezTo>
                    <a:pt x="119" y="69"/>
                    <a:pt x="88" y="29"/>
                    <a:pt x="79" y="29"/>
                  </a:cubicBezTo>
                  <a:close/>
                  <a:moveTo>
                    <a:pt x="79" y="29"/>
                  </a:moveTo>
                  <a:cubicBezTo>
                    <a:pt x="79" y="29"/>
                    <a:pt x="79" y="29"/>
                    <a:pt x="79" y="29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</p:grpSp>
      <p:grpSp>
        <p:nvGrpSpPr>
          <p:cNvPr id="43" name="Group 42出自【趣你的PPT】(微信:qunideppt)：最优质的PPT资源库"/>
          <p:cNvGrpSpPr/>
          <p:nvPr/>
        </p:nvGrpSpPr>
        <p:grpSpPr>
          <a:xfrm>
            <a:off x="9540843" y="2304260"/>
            <a:ext cx="842781" cy="842781"/>
            <a:chOff x="2786183" y="1189182"/>
            <a:chExt cx="921712" cy="921712"/>
          </a:xfrm>
        </p:grpSpPr>
        <p:sp>
          <p:nvSpPr>
            <p:cNvPr id="44" name="出自【趣你的PPT】(微信:qunideppt)：最优质的PPT资源库"/>
            <p:cNvSpPr/>
            <p:nvPr/>
          </p:nvSpPr>
          <p:spPr>
            <a:xfrm>
              <a:off x="2786183" y="1189182"/>
              <a:ext cx="921712" cy="9217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45" name="出自【趣你的PPT】(微信:qunideppt)：最优质的PPT资源库"/>
            <p:cNvSpPr/>
            <p:nvPr/>
          </p:nvSpPr>
          <p:spPr>
            <a:xfrm>
              <a:off x="2878354" y="1281353"/>
              <a:ext cx="737370" cy="73737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</p:grpSp>
      <p:grpSp>
        <p:nvGrpSpPr>
          <p:cNvPr id="46" name="Group 45出自【趣你的PPT】(微信:qunideppt)：最优质的PPT资源库"/>
          <p:cNvGrpSpPr/>
          <p:nvPr/>
        </p:nvGrpSpPr>
        <p:grpSpPr>
          <a:xfrm>
            <a:off x="9821878" y="2485237"/>
            <a:ext cx="280713" cy="480826"/>
            <a:chOff x="1668463" y="3354388"/>
            <a:chExt cx="641350" cy="1098550"/>
          </a:xfrm>
          <a:solidFill>
            <a:schemeClr val="accent3"/>
          </a:solidFill>
        </p:grpSpPr>
        <p:sp>
          <p:nvSpPr>
            <p:cNvPr id="4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752600" y="3438526"/>
              <a:ext cx="473075" cy="768350"/>
            </a:xfrm>
            <a:custGeom>
              <a:avLst/>
              <a:gdLst/>
              <a:ahLst/>
              <a:cxnLst>
                <a:cxn ang="0">
                  <a:pos x="13" y="197"/>
                </a:cxn>
                <a:cxn ang="0">
                  <a:pos x="27" y="191"/>
                </a:cxn>
                <a:cxn ang="0">
                  <a:pos x="29" y="189"/>
                </a:cxn>
                <a:cxn ang="0">
                  <a:pos x="32" y="181"/>
                </a:cxn>
                <a:cxn ang="0">
                  <a:pos x="36" y="176"/>
                </a:cxn>
                <a:cxn ang="0">
                  <a:pos x="37" y="174"/>
                </a:cxn>
                <a:cxn ang="0">
                  <a:pos x="39" y="162"/>
                </a:cxn>
                <a:cxn ang="0">
                  <a:pos x="38" y="160"/>
                </a:cxn>
                <a:cxn ang="0">
                  <a:pos x="31" y="146"/>
                </a:cxn>
                <a:cxn ang="0">
                  <a:pos x="29" y="138"/>
                </a:cxn>
                <a:cxn ang="0">
                  <a:pos x="26" y="127"/>
                </a:cxn>
                <a:cxn ang="0">
                  <a:pos x="26" y="124"/>
                </a:cxn>
                <a:cxn ang="0">
                  <a:pos x="28" y="119"/>
                </a:cxn>
                <a:cxn ang="0">
                  <a:pos x="29" y="117"/>
                </a:cxn>
                <a:cxn ang="0">
                  <a:pos x="29" y="100"/>
                </a:cxn>
                <a:cxn ang="0">
                  <a:pos x="29" y="89"/>
                </a:cxn>
                <a:cxn ang="0">
                  <a:pos x="38" y="74"/>
                </a:cxn>
                <a:cxn ang="0">
                  <a:pos x="63" y="63"/>
                </a:cxn>
                <a:cxn ang="0">
                  <a:pos x="77" y="61"/>
                </a:cxn>
                <a:cxn ang="0">
                  <a:pos x="81" y="61"/>
                </a:cxn>
                <a:cxn ang="0">
                  <a:pos x="81" y="62"/>
                </a:cxn>
                <a:cxn ang="0">
                  <a:pos x="78" y="64"/>
                </a:cxn>
                <a:cxn ang="0">
                  <a:pos x="79" y="69"/>
                </a:cxn>
                <a:cxn ang="0">
                  <a:pos x="91" y="80"/>
                </a:cxn>
                <a:cxn ang="0">
                  <a:pos x="96" y="92"/>
                </a:cxn>
                <a:cxn ang="0">
                  <a:pos x="96" y="117"/>
                </a:cxn>
                <a:cxn ang="0">
                  <a:pos x="98" y="121"/>
                </a:cxn>
                <a:cxn ang="0">
                  <a:pos x="99" y="122"/>
                </a:cxn>
                <a:cxn ang="0">
                  <a:pos x="98" y="135"/>
                </a:cxn>
                <a:cxn ang="0">
                  <a:pos x="98" y="136"/>
                </a:cxn>
                <a:cxn ang="0">
                  <a:pos x="91" y="154"/>
                </a:cxn>
                <a:cxn ang="0">
                  <a:pos x="90" y="155"/>
                </a:cxn>
                <a:cxn ang="0">
                  <a:pos x="87" y="174"/>
                </a:cxn>
                <a:cxn ang="0">
                  <a:pos x="88" y="176"/>
                </a:cxn>
                <a:cxn ang="0">
                  <a:pos x="91" y="181"/>
                </a:cxn>
                <a:cxn ang="0">
                  <a:pos x="94" y="190"/>
                </a:cxn>
                <a:cxn ang="0">
                  <a:pos x="97" y="192"/>
                </a:cxn>
                <a:cxn ang="0">
                  <a:pos x="124" y="203"/>
                </a:cxn>
                <a:cxn ang="0">
                  <a:pos x="124" y="0"/>
                </a:cxn>
                <a:cxn ang="0">
                  <a:pos x="0" y="0"/>
                </a:cxn>
                <a:cxn ang="0">
                  <a:pos x="0" y="203"/>
                </a:cxn>
                <a:cxn ang="0">
                  <a:pos x="13" y="197"/>
                </a:cxn>
                <a:cxn ang="0">
                  <a:pos x="13" y="197"/>
                </a:cxn>
                <a:cxn ang="0">
                  <a:pos x="13" y="197"/>
                </a:cxn>
              </a:cxnLst>
              <a:rect l="0" t="0" r="r" b="b"/>
              <a:pathLst>
                <a:path w="124" h="203">
                  <a:moveTo>
                    <a:pt x="13" y="197"/>
                  </a:moveTo>
                  <a:cubicBezTo>
                    <a:pt x="17" y="195"/>
                    <a:pt x="22" y="194"/>
                    <a:pt x="27" y="191"/>
                  </a:cubicBezTo>
                  <a:cubicBezTo>
                    <a:pt x="28" y="191"/>
                    <a:pt x="29" y="190"/>
                    <a:pt x="29" y="189"/>
                  </a:cubicBezTo>
                  <a:cubicBezTo>
                    <a:pt x="30" y="187"/>
                    <a:pt x="31" y="184"/>
                    <a:pt x="32" y="181"/>
                  </a:cubicBezTo>
                  <a:cubicBezTo>
                    <a:pt x="33" y="179"/>
                    <a:pt x="33" y="177"/>
                    <a:pt x="36" y="176"/>
                  </a:cubicBezTo>
                  <a:cubicBezTo>
                    <a:pt x="36" y="176"/>
                    <a:pt x="37" y="175"/>
                    <a:pt x="37" y="174"/>
                  </a:cubicBezTo>
                  <a:cubicBezTo>
                    <a:pt x="38" y="170"/>
                    <a:pt x="38" y="166"/>
                    <a:pt x="39" y="162"/>
                  </a:cubicBezTo>
                  <a:cubicBezTo>
                    <a:pt x="39" y="161"/>
                    <a:pt x="38" y="160"/>
                    <a:pt x="38" y="160"/>
                  </a:cubicBezTo>
                  <a:cubicBezTo>
                    <a:pt x="34" y="156"/>
                    <a:pt x="32" y="151"/>
                    <a:pt x="31" y="146"/>
                  </a:cubicBezTo>
                  <a:cubicBezTo>
                    <a:pt x="31" y="143"/>
                    <a:pt x="29" y="141"/>
                    <a:pt x="29" y="138"/>
                  </a:cubicBezTo>
                  <a:cubicBezTo>
                    <a:pt x="28" y="135"/>
                    <a:pt x="27" y="131"/>
                    <a:pt x="26" y="127"/>
                  </a:cubicBezTo>
                  <a:cubicBezTo>
                    <a:pt x="26" y="126"/>
                    <a:pt x="26" y="125"/>
                    <a:pt x="26" y="124"/>
                  </a:cubicBezTo>
                  <a:cubicBezTo>
                    <a:pt x="25" y="122"/>
                    <a:pt x="25" y="120"/>
                    <a:pt x="28" y="119"/>
                  </a:cubicBezTo>
                  <a:cubicBezTo>
                    <a:pt x="28" y="119"/>
                    <a:pt x="29" y="118"/>
                    <a:pt x="29" y="117"/>
                  </a:cubicBezTo>
                  <a:cubicBezTo>
                    <a:pt x="29" y="111"/>
                    <a:pt x="29" y="105"/>
                    <a:pt x="29" y="100"/>
                  </a:cubicBezTo>
                  <a:cubicBezTo>
                    <a:pt x="29" y="96"/>
                    <a:pt x="29" y="93"/>
                    <a:pt x="29" y="89"/>
                  </a:cubicBezTo>
                  <a:cubicBezTo>
                    <a:pt x="30" y="83"/>
                    <a:pt x="34" y="78"/>
                    <a:pt x="38" y="74"/>
                  </a:cubicBezTo>
                  <a:cubicBezTo>
                    <a:pt x="46" y="68"/>
                    <a:pt x="54" y="65"/>
                    <a:pt x="63" y="63"/>
                  </a:cubicBezTo>
                  <a:cubicBezTo>
                    <a:pt x="68" y="62"/>
                    <a:pt x="72" y="62"/>
                    <a:pt x="77" y="61"/>
                  </a:cubicBezTo>
                  <a:cubicBezTo>
                    <a:pt x="78" y="61"/>
                    <a:pt x="79" y="61"/>
                    <a:pt x="81" y="61"/>
                  </a:cubicBezTo>
                  <a:cubicBezTo>
                    <a:pt x="81" y="61"/>
                    <a:pt x="81" y="61"/>
                    <a:pt x="81" y="62"/>
                  </a:cubicBezTo>
                  <a:cubicBezTo>
                    <a:pt x="80" y="62"/>
                    <a:pt x="79" y="63"/>
                    <a:pt x="78" y="64"/>
                  </a:cubicBezTo>
                  <a:cubicBezTo>
                    <a:pt x="77" y="66"/>
                    <a:pt x="77" y="67"/>
                    <a:pt x="79" y="69"/>
                  </a:cubicBezTo>
                  <a:cubicBezTo>
                    <a:pt x="83" y="72"/>
                    <a:pt x="87" y="76"/>
                    <a:pt x="91" y="80"/>
                  </a:cubicBezTo>
                  <a:cubicBezTo>
                    <a:pt x="95" y="83"/>
                    <a:pt x="96" y="87"/>
                    <a:pt x="96" y="92"/>
                  </a:cubicBezTo>
                  <a:cubicBezTo>
                    <a:pt x="96" y="100"/>
                    <a:pt x="96" y="109"/>
                    <a:pt x="96" y="117"/>
                  </a:cubicBezTo>
                  <a:cubicBezTo>
                    <a:pt x="96" y="118"/>
                    <a:pt x="96" y="120"/>
                    <a:pt x="98" y="121"/>
                  </a:cubicBezTo>
                  <a:cubicBezTo>
                    <a:pt x="99" y="121"/>
                    <a:pt x="99" y="122"/>
                    <a:pt x="99" y="122"/>
                  </a:cubicBezTo>
                  <a:cubicBezTo>
                    <a:pt x="99" y="127"/>
                    <a:pt x="98" y="131"/>
                    <a:pt x="98" y="135"/>
                  </a:cubicBezTo>
                  <a:cubicBezTo>
                    <a:pt x="98" y="135"/>
                    <a:pt x="98" y="135"/>
                    <a:pt x="98" y="136"/>
                  </a:cubicBezTo>
                  <a:cubicBezTo>
                    <a:pt x="94" y="141"/>
                    <a:pt x="93" y="148"/>
                    <a:pt x="91" y="154"/>
                  </a:cubicBezTo>
                  <a:cubicBezTo>
                    <a:pt x="91" y="154"/>
                    <a:pt x="91" y="154"/>
                    <a:pt x="90" y="155"/>
                  </a:cubicBezTo>
                  <a:cubicBezTo>
                    <a:pt x="85" y="160"/>
                    <a:pt x="87" y="168"/>
                    <a:pt x="87" y="174"/>
                  </a:cubicBezTo>
                  <a:cubicBezTo>
                    <a:pt x="87" y="175"/>
                    <a:pt x="87" y="176"/>
                    <a:pt x="88" y="176"/>
                  </a:cubicBezTo>
                  <a:cubicBezTo>
                    <a:pt x="90" y="177"/>
                    <a:pt x="91" y="179"/>
                    <a:pt x="91" y="181"/>
                  </a:cubicBezTo>
                  <a:cubicBezTo>
                    <a:pt x="92" y="184"/>
                    <a:pt x="93" y="187"/>
                    <a:pt x="94" y="190"/>
                  </a:cubicBezTo>
                  <a:cubicBezTo>
                    <a:pt x="95" y="191"/>
                    <a:pt x="96" y="191"/>
                    <a:pt x="97" y="192"/>
                  </a:cubicBezTo>
                  <a:cubicBezTo>
                    <a:pt x="106" y="195"/>
                    <a:pt x="115" y="199"/>
                    <a:pt x="124" y="203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03"/>
                    <a:pt x="0" y="203"/>
                    <a:pt x="0" y="203"/>
                  </a:cubicBezTo>
                  <a:cubicBezTo>
                    <a:pt x="4" y="201"/>
                    <a:pt x="8" y="199"/>
                    <a:pt x="13" y="197"/>
                  </a:cubicBezTo>
                  <a:close/>
                  <a:moveTo>
                    <a:pt x="13" y="197"/>
                  </a:moveTo>
                  <a:cubicBezTo>
                    <a:pt x="13" y="197"/>
                    <a:pt x="13" y="197"/>
                    <a:pt x="13" y="197"/>
                  </a:cubicBezTo>
                </a:path>
              </a:pathLst>
            </a:custGeom>
            <a:grpFill/>
            <a:ln w="9525">
              <a:solidFill>
                <a:srgbClr val="404040"/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4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668463" y="3354388"/>
              <a:ext cx="641350" cy="1098550"/>
            </a:xfrm>
            <a:custGeom>
              <a:avLst/>
              <a:gdLst/>
              <a:ahLst/>
              <a:cxnLst>
                <a:cxn ang="0">
                  <a:pos x="149" y="0"/>
                </a:cxn>
                <a:cxn ang="0">
                  <a:pos x="20" y="0"/>
                </a:cxn>
                <a:cxn ang="0">
                  <a:pos x="0" y="20"/>
                </a:cxn>
                <a:cxn ang="0">
                  <a:pos x="0" y="270"/>
                </a:cxn>
                <a:cxn ang="0">
                  <a:pos x="20" y="290"/>
                </a:cxn>
                <a:cxn ang="0">
                  <a:pos x="149" y="290"/>
                </a:cxn>
                <a:cxn ang="0">
                  <a:pos x="168" y="270"/>
                </a:cxn>
                <a:cxn ang="0">
                  <a:pos x="168" y="20"/>
                </a:cxn>
                <a:cxn ang="0">
                  <a:pos x="149" y="0"/>
                </a:cxn>
                <a:cxn ang="0">
                  <a:pos x="55" y="276"/>
                </a:cxn>
                <a:cxn ang="0">
                  <a:pos x="39" y="276"/>
                </a:cxn>
                <a:cxn ang="0">
                  <a:pos x="33" y="270"/>
                </a:cxn>
                <a:cxn ang="0">
                  <a:pos x="39" y="265"/>
                </a:cxn>
                <a:cxn ang="0">
                  <a:pos x="55" y="265"/>
                </a:cxn>
                <a:cxn ang="0">
                  <a:pos x="61" y="270"/>
                </a:cxn>
                <a:cxn ang="0">
                  <a:pos x="55" y="276"/>
                </a:cxn>
                <a:cxn ang="0">
                  <a:pos x="84" y="280"/>
                </a:cxn>
                <a:cxn ang="0">
                  <a:pos x="74" y="270"/>
                </a:cxn>
                <a:cxn ang="0">
                  <a:pos x="84" y="261"/>
                </a:cxn>
                <a:cxn ang="0">
                  <a:pos x="94" y="270"/>
                </a:cxn>
                <a:cxn ang="0">
                  <a:pos x="84" y="280"/>
                </a:cxn>
                <a:cxn ang="0">
                  <a:pos x="129" y="276"/>
                </a:cxn>
                <a:cxn ang="0">
                  <a:pos x="113" y="276"/>
                </a:cxn>
                <a:cxn ang="0">
                  <a:pos x="107" y="270"/>
                </a:cxn>
                <a:cxn ang="0">
                  <a:pos x="113" y="265"/>
                </a:cxn>
                <a:cxn ang="0">
                  <a:pos x="129" y="265"/>
                </a:cxn>
                <a:cxn ang="0">
                  <a:pos x="135" y="270"/>
                </a:cxn>
                <a:cxn ang="0">
                  <a:pos x="129" y="276"/>
                </a:cxn>
                <a:cxn ang="0">
                  <a:pos x="155" y="254"/>
                </a:cxn>
                <a:cxn ang="0">
                  <a:pos x="14" y="254"/>
                </a:cxn>
                <a:cxn ang="0">
                  <a:pos x="14" y="13"/>
                </a:cxn>
                <a:cxn ang="0">
                  <a:pos x="155" y="13"/>
                </a:cxn>
                <a:cxn ang="0">
                  <a:pos x="155" y="254"/>
                </a:cxn>
                <a:cxn ang="0">
                  <a:pos x="155" y="254"/>
                </a:cxn>
                <a:cxn ang="0">
                  <a:pos x="155" y="254"/>
                </a:cxn>
              </a:cxnLst>
              <a:rect l="0" t="0" r="r" b="b"/>
              <a:pathLst>
                <a:path w="168" h="290">
                  <a:moveTo>
                    <a:pt x="149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270"/>
                    <a:pt x="0" y="270"/>
                    <a:pt x="0" y="270"/>
                  </a:cubicBezTo>
                  <a:cubicBezTo>
                    <a:pt x="0" y="281"/>
                    <a:pt x="9" y="290"/>
                    <a:pt x="20" y="290"/>
                  </a:cubicBezTo>
                  <a:cubicBezTo>
                    <a:pt x="149" y="290"/>
                    <a:pt x="149" y="290"/>
                    <a:pt x="149" y="290"/>
                  </a:cubicBezTo>
                  <a:cubicBezTo>
                    <a:pt x="159" y="290"/>
                    <a:pt x="168" y="281"/>
                    <a:pt x="168" y="270"/>
                  </a:cubicBezTo>
                  <a:cubicBezTo>
                    <a:pt x="168" y="20"/>
                    <a:pt x="168" y="20"/>
                    <a:pt x="168" y="20"/>
                  </a:cubicBezTo>
                  <a:cubicBezTo>
                    <a:pt x="168" y="9"/>
                    <a:pt x="159" y="0"/>
                    <a:pt x="149" y="0"/>
                  </a:cubicBezTo>
                  <a:close/>
                  <a:moveTo>
                    <a:pt x="55" y="276"/>
                  </a:moveTo>
                  <a:cubicBezTo>
                    <a:pt x="39" y="276"/>
                    <a:pt x="39" y="276"/>
                    <a:pt x="39" y="276"/>
                  </a:cubicBezTo>
                  <a:cubicBezTo>
                    <a:pt x="36" y="276"/>
                    <a:pt x="33" y="273"/>
                    <a:pt x="33" y="270"/>
                  </a:cubicBezTo>
                  <a:cubicBezTo>
                    <a:pt x="33" y="267"/>
                    <a:pt x="36" y="265"/>
                    <a:pt x="39" y="265"/>
                  </a:cubicBezTo>
                  <a:cubicBezTo>
                    <a:pt x="55" y="265"/>
                    <a:pt x="55" y="265"/>
                    <a:pt x="55" y="265"/>
                  </a:cubicBezTo>
                  <a:cubicBezTo>
                    <a:pt x="58" y="265"/>
                    <a:pt x="61" y="267"/>
                    <a:pt x="61" y="270"/>
                  </a:cubicBezTo>
                  <a:cubicBezTo>
                    <a:pt x="61" y="273"/>
                    <a:pt x="58" y="276"/>
                    <a:pt x="55" y="276"/>
                  </a:cubicBezTo>
                  <a:close/>
                  <a:moveTo>
                    <a:pt x="84" y="280"/>
                  </a:moveTo>
                  <a:cubicBezTo>
                    <a:pt x="79" y="280"/>
                    <a:pt x="74" y="276"/>
                    <a:pt x="74" y="270"/>
                  </a:cubicBezTo>
                  <a:cubicBezTo>
                    <a:pt x="74" y="265"/>
                    <a:pt x="79" y="261"/>
                    <a:pt x="84" y="261"/>
                  </a:cubicBezTo>
                  <a:cubicBezTo>
                    <a:pt x="90" y="261"/>
                    <a:pt x="94" y="265"/>
                    <a:pt x="94" y="270"/>
                  </a:cubicBezTo>
                  <a:cubicBezTo>
                    <a:pt x="94" y="276"/>
                    <a:pt x="90" y="280"/>
                    <a:pt x="84" y="280"/>
                  </a:cubicBezTo>
                  <a:close/>
                  <a:moveTo>
                    <a:pt x="129" y="276"/>
                  </a:moveTo>
                  <a:cubicBezTo>
                    <a:pt x="113" y="276"/>
                    <a:pt x="113" y="276"/>
                    <a:pt x="113" y="276"/>
                  </a:cubicBezTo>
                  <a:cubicBezTo>
                    <a:pt x="110" y="276"/>
                    <a:pt x="107" y="273"/>
                    <a:pt x="107" y="270"/>
                  </a:cubicBezTo>
                  <a:cubicBezTo>
                    <a:pt x="107" y="267"/>
                    <a:pt x="110" y="265"/>
                    <a:pt x="113" y="265"/>
                  </a:cubicBezTo>
                  <a:cubicBezTo>
                    <a:pt x="129" y="265"/>
                    <a:pt x="129" y="265"/>
                    <a:pt x="129" y="265"/>
                  </a:cubicBezTo>
                  <a:cubicBezTo>
                    <a:pt x="132" y="265"/>
                    <a:pt x="135" y="267"/>
                    <a:pt x="135" y="270"/>
                  </a:cubicBezTo>
                  <a:cubicBezTo>
                    <a:pt x="135" y="273"/>
                    <a:pt x="132" y="276"/>
                    <a:pt x="129" y="276"/>
                  </a:cubicBezTo>
                  <a:close/>
                  <a:moveTo>
                    <a:pt x="155" y="254"/>
                  </a:moveTo>
                  <a:cubicBezTo>
                    <a:pt x="14" y="254"/>
                    <a:pt x="14" y="254"/>
                    <a:pt x="14" y="254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55" y="13"/>
                    <a:pt x="155" y="13"/>
                    <a:pt x="155" y="13"/>
                  </a:cubicBezTo>
                  <a:lnTo>
                    <a:pt x="155" y="254"/>
                  </a:lnTo>
                  <a:close/>
                  <a:moveTo>
                    <a:pt x="155" y="254"/>
                  </a:moveTo>
                  <a:cubicBezTo>
                    <a:pt x="155" y="254"/>
                    <a:pt x="155" y="254"/>
                    <a:pt x="155" y="254"/>
                  </a:cubicBezTo>
                </a:path>
              </a:pathLst>
            </a:custGeom>
            <a:grpFill/>
            <a:ln w="9525">
              <a:solidFill>
                <a:srgbClr val="404040"/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</p:grpSp>
      <p:sp>
        <p:nvSpPr>
          <p:cNvPr id="60" name="出自【趣你的PPT】(微信:qunideppt)：最优质的PPT资源库"/>
          <p:cNvSpPr txBox="1">
            <a:spLocks/>
          </p:cNvSpPr>
          <p:nvPr/>
        </p:nvSpPr>
        <p:spPr>
          <a:xfrm>
            <a:off x="2842269" y="2149283"/>
            <a:ext cx="820738" cy="246221"/>
          </a:xfrm>
          <a:prstGeom prst="rect">
            <a:avLst/>
          </a:prstGeom>
        </p:spPr>
        <p:txBody>
          <a:bodyPr wrap="none" lIns="0" tIns="0" rIns="0" bIns="0" anchor="ctr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sz="1600" dirty="0">
              <a:solidFill>
                <a:srgbClr val="262626"/>
              </a:solidFill>
              <a:latin typeface="Bebas Neue" panose="020B0606020202050201" pitchFamily="34" charset="0"/>
            </a:endParaRPr>
          </a:p>
        </p:txBody>
      </p:sp>
      <p:sp>
        <p:nvSpPr>
          <p:cNvPr id="61" name="出自【趣你的PPT】(微信:qunideppt)：最优质的PPT资源库"/>
          <p:cNvSpPr txBox="1">
            <a:spLocks/>
          </p:cNvSpPr>
          <p:nvPr/>
        </p:nvSpPr>
        <p:spPr>
          <a:xfrm>
            <a:off x="2258109" y="2469683"/>
            <a:ext cx="1972137" cy="553998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19170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US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2" name="Group 61出自【趣你的PPT】(微信:qunideppt)：最优质的PPT资源库"/>
          <p:cNvGrpSpPr/>
          <p:nvPr/>
        </p:nvGrpSpPr>
        <p:grpSpPr>
          <a:xfrm>
            <a:off x="292512" y="271343"/>
            <a:ext cx="3264318" cy="306802"/>
            <a:chOff x="292512" y="271343"/>
            <a:chExt cx="3264318" cy="306802"/>
          </a:xfrm>
        </p:grpSpPr>
        <p:sp>
          <p:nvSpPr>
            <p:cNvPr id="63" name="出自【趣你的PPT】(微信:qunideppt)：最优质的PPT资源库"/>
            <p:cNvSpPr/>
            <p:nvPr/>
          </p:nvSpPr>
          <p:spPr>
            <a:xfrm rot="2652504">
              <a:off x="703257" y="279513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出自【趣你的PPT】(微信:qunideppt)：最优质的PPT资源库"/>
            <p:cNvSpPr/>
            <p:nvPr/>
          </p:nvSpPr>
          <p:spPr>
            <a:xfrm rot="2652504">
              <a:off x="292512" y="279511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出自【趣你的PPT】(微信:qunideppt)：最优质的PPT资源库"/>
            <p:cNvSpPr/>
            <p:nvPr/>
          </p:nvSpPr>
          <p:spPr>
            <a:xfrm rot="2652504">
              <a:off x="535424" y="313621"/>
              <a:ext cx="222253" cy="222253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出自【趣你的PPT】(微信:qunideppt)：最优质的PPT资源库"/>
            <p:cNvSpPr txBox="1">
              <a:spLocks/>
            </p:cNvSpPr>
            <p:nvPr/>
          </p:nvSpPr>
          <p:spPr>
            <a:xfrm>
              <a:off x="1125441" y="271343"/>
              <a:ext cx="2431389" cy="30680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/>
              <a:r>
                <a:rPr lang="zh-CN" altLang="en-US" sz="2000" b="1" dirty="0">
                  <a:solidFill>
                    <a:srgbClr val="40404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输入您的标题</a:t>
              </a:r>
              <a:endParaRPr lang="en-US" altLang="zh-CN" sz="2400" dirty="0">
                <a:solidFill>
                  <a:srgbClr val="404040"/>
                </a:solidFill>
                <a:latin typeface="Bebas Neue" panose="020B0606020202050201" pitchFamily="34" charset="0"/>
              </a:endParaRPr>
            </a:p>
          </p:txBody>
        </p:sp>
      </p:grpSp>
      <p:sp>
        <p:nvSpPr>
          <p:cNvPr id="68" name="出自【趣你的PPT】(微信:qunideppt)：最优质的PPT资源库"/>
          <p:cNvSpPr txBox="1">
            <a:spLocks/>
          </p:cNvSpPr>
          <p:nvPr/>
        </p:nvSpPr>
        <p:spPr>
          <a:xfrm>
            <a:off x="6694535" y="2149283"/>
            <a:ext cx="820738" cy="246221"/>
          </a:xfrm>
          <a:prstGeom prst="rect">
            <a:avLst/>
          </a:prstGeom>
        </p:spPr>
        <p:txBody>
          <a:bodyPr wrap="none" lIns="0" tIns="0" rIns="0" bIns="0" anchor="ctr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sz="1600" dirty="0">
              <a:solidFill>
                <a:srgbClr val="262626"/>
              </a:solidFill>
              <a:latin typeface="Bebas Neue" panose="020B0606020202050201" pitchFamily="34" charset="0"/>
            </a:endParaRPr>
          </a:p>
        </p:txBody>
      </p:sp>
      <p:sp>
        <p:nvSpPr>
          <p:cNvPr id="69" name="出自【趣你的PPT】(微信:qunideppt)：最优质的PPT资源库"/>
          <p:cNvSpPr txBox="1">
            <a:spLocks/>
          </p:cNvSpPr>
          <p:nvPr/>
        </p:nvSpPr>
        <p:spPr>
          <a:xfrm>
            <a:off x="6110375" y="2469683"/>
            <a:ext cx="1972137" cy="553998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19170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1" name="出自【趣你的PPT】(微信:qunideppt)：最优质的PPT资源库"/>
          <p:cNvSpPr txBox="1">
            <a:spLocks/>
          </p:cNvSpPr>
          <p:nvPr/>
        </p:nvSpPr>
        <p:spPr>
          <a:xfrm>
            <a:off x="4756368" y="4459186"/>
            <a:ext cx="820738" cy="246221"/>
          </a:xfrm>
          <a:prstGeom prst="rect">
            <a:avLst/>
          </a:prstGeom>
        </p:spPr>
        <p:txBody>
          <a:bodyPr wrap="none" lIns="0" tIns="0" rIns="0" bIns="0" anchor="ctr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sz="1600" dirty="0">
              <a:solidFill>
                <a:srgbClr val="262626"/>
              </a:solidFill>
              <a:latin typeface="Bebas Neue" panose="020B0606020202050201" pitchFamily="34" charset="0"/>
            </a:endParaRPr>
          </a:p>
        </p:txBody>
      </p:sp>
      <p:sp>
        <p:nvSpPr>
          <p:cNvPr id="72" name="出自【趣你的PPT】(微信:qunideppt)：最优质的PPT资源库"/>
          <p:cNvSpPr txBox="1">
            <a:spLocks/>
          </p:cNvSpPr>
          <p:nvPr/>
        </p:nvSpPr>
        <p:spPr>
          <a:xfrm>
            <a:off x="4172208" y="4779586"/>
            <a:ext cx="1972137" cy="553998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19170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4" name="出自【趣你的PPT】(微信:qunideppt)：最优质的PPT资源库"/>
          <p:cNvSpPr txBox="1">
            <a:spLocks/>
          </p:cNvSpPr>
          <p:nvPr/>
        </p:nvSpPr>
        <p:spPr>
          <a:xfrm>
            <a:off x="8574256" y="4445772"/>
            <a:ext cx="820738" cy="246221"/>
          </a:xfrm>
          <a:prstGeom prst="rect">
            <a:avLst/>
          </a:prstGeom>
        </p:spPr>
        <p:txBody>
          <a:bodyPr wrap="none" lIns="0" tIns="0" rIns="0" bIns="0" anchor="ctr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sz="1600" dirty="0">
              <a:solidFill>
                <a:srgbClr val="262626"/>
              </a:solidFill>
              <a:latin typeface="Bebas Neue" panose="020B0606020202050201" pitchFamily="34" charset="0"/>
            </a:endParaRPr>
          </a:p>
        </p:txBody>
      </p:sp>
      <p:sp>
        <p:nvSpPr>
          <p:cNvPr id="75" name="出自【趣你的PPT】(微信:qunideppt)：最优质的PPT资源库"/>
          <p:cNvSpPr txBox="1">
            <a:spLocks/>
          </p:cNvSpPr>
          <p:nvPr/>
        </p:nvSpPr>
        <p:spPr>
          <a:xfrm>
            <a:off x="7990096" y="4766172"/>
            <a:ext cx="1972137" cy="553998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19170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6421984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出自【趣你的PPT】(微信:qunideppt)：最优质的PPT资源库"/>
          <p:cNvSpPr/>
          <p:nvPr/>
        </p:nvSpPr>
        <p:spPr>
          <a:xfrm>
            <a:off x="4660794" y="1976245"/>
            <a:ext cx="2779537" cy="2779537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665539" y="2359116"/>
            <a:ext cx="688783" cy="856779"/>
          </a:xfrm>
          <a:custGeom>
            <a:avLst/>
            <a:gdLst>
              <a:gd name="T0" fmla="*/ 7 w 123"/>
              <a:gd name="T1" fmla="*/ 0 h 153"/>
              <a:gd name="T2" fmla="*/ 116 w 123"/>
              <a:gd name="T3" fmla="*/ 0 h 153"/>
              <a:gd name="T4" fmla="*/ 123 w 123"/>
              <a:gd name="T5" fmla="*/ 0 h 153"/>
              <a:gd name="T6" fmla="*/ 123 w 123"/>
              <a:gd name="T7" fmla="*/ 4 h 153"/>
              <a:gd name="T8" fmla="*/ 123 w 123"/>
              <a:gd name="T9" fmla="*/ 146 h 153"/>
              <a:gd name="T10" fmla="*/ 123 w 123"/>
              <a:gd name="T11" fmla="*/ 153 h 153"/>
              <a:gd name="T12" fmla="*/ 116 w 123"/>
              <a:gd name="T13" fmla="*/ 153 h 153"/>
              <a:gd name="T14" fmla="*/ 38 w 123"/>
              <a:gd name="T15" fmla="*/ 153 h 153"/>
              <a:gd name="T16" fmla="*/ 38 w 123"/>
              <a:gd name="T17" fmla="*/ 153 h 153"/>
              <a:gd name="T18" fmla="*/ 36 w 123"/>
              <a:gd name="T19" fmla="*/ 153 h 153"/>
              <a:gd name="T20" fmla="*/ 3 w 123"/>
              <a:gd name="T21" fmla="*/ 127 h 153"/>
              <a:gd name="T22" fmla="*/ 0 w 123"/>
              <a:gd name="T23" fmla="*/ 127 h 153"/>
              <a:gd name="T24" fmla="*/ 0 w 123"/>
              <a:gd name="T25" fmla="*/ 123 h 153"/>
              <a:gd name="T26" fmla="*/ 0 w 123"/>
              <a:gd name="T27" fmla="*/ 4 h 153"/>
              <a:gd name="T28" fmla="*/ 0 w 123"/>
              <a:gd name="T29" fmla="*/ 0 h 153"/>
              <a:gd name="T30" fmla="*/ 7 w 123"/>
              <a:gd name="T31" fmla="*/ 0 h 153"/>
              <a:gd name="T32" fmla="*/ 7 w 123"/>
              <a:gd name="T33" fmla="*/ 0 h 153"/>
              <a:gd name="T34" fmla="*/ 12 w 123"/>
              <a:gd name="T35" fmla="*/ 115 h 153"/>
              <a:gd name="T36" fmla="*/ 33 w 123"/>
              <a:gd name="T37" fmla="*/ 108 h 153"/>
              <a:gd name="T38" fmla="*/ 36 w 123"/>
              <a:gd name="T39" fmla="*/ 108 h 153"/>
              <a:gd name="T40" fmla="*/ 36 w 123"/>
              <a:gd name="T41" fmla="*/ 111 h 153"/>
              <a:gd name="T42" fmla="*/ 45 w 123"/>
              <a:gd name="T43" fmla="*/ 141 h 153"/>
              <a:gd name="T44" fmla="*/ 112 w 123"/>
              <a:gd name="T45" fmla="*/ 141 h 153"/>
              <a:gd name="T46" fmla="*/ 112 w 123"/>
              <a:gd name="T47" fmla="*/ 11 h 153"/>
              <a:gd name="T48" fmla="*/ 12 w 123"/>
              <a:gd name="T49" fmla="*/ 11 h 153"/>
              <a:gd name="T50" fmla="*/ 12 w 123"/>
              <a:gd name="T51" fmla="*/ 115 h 153"/>
              <a:gd name="T52" fmla="*/ 12 w 123"/>
              <a:gd name="T53" fmla="*/ 115 h 153"/>
              <a:gd name="T54" fmla="*/ 38 w 123"/>
              <a:gd name="T55" fmla="*/ 139 h 153"/>
              <a:gd name="T56" fmla="*/ 31 w 123"/>
              <a:gd name="T57" fmla="*/ 115 h 153"/>
              <a:gd name="T58" fmla="*/ 15 w 123"/>
              <a:gd name="T59" fmla="*/ 123 h 153"/>
              <a:gd name="T60" fmla="*/ 38 w 123"/>
              <a:gd name="T61" fmla="*/ 139 h 153"/>
              <a:gd name="T62" fmla="*/ 38 w 123"/>
              <a:gd name="T63" fmla="*/ 139 h 153"/>
              <a:gd name="T64" fmla="*/ 29 w 123"/>
              <a:gd name="T65" fmla="*/ 82 h 153"/>
              <a:gd name="T66" fmla="*/ 29 w 123"/>
              <a:gd name="T67" fmla="*/ 87 h 153"/>
              <a:gd name="T68" fmla="*/ 95 w 123"/>
              <a:gd name="T69" fmla="*/ 87 h 153"/>
              <a:gd name="T70" fmla="*/ 95 w 123"/>
              <a:gd name="T71" fmla="*/ 82 h 153"/>
              <a:gd name="T72" fmla="*/ 29 w 123"/>
              <a:gd name="T73" fmla="*/ 82 h 153"/>
              <a:gd name="T74" fmla="*/ 29 w 123"/>
              <a:gd name="T75" fmla="*/ 82 h 153"/>
              <a:gd name="T76" fmla="*/ 29 w 123"/>
              <a:gd name="T77" fmla="*/ 66 h 153"/>
              <a:gd name="T78" fmla="*/ 29 w 123"/>
              <a:gd name="T79" fmla="*/ 71 h 153"/>
              <a:gd name="T80" fmla="*/ 95 w 123"/>
              <a:gd name="T81" fmla="*/ 71 h 153"/>
              <a:gd name="T82" fmla="*/ 95 w 123"/>
              <a:gd name="T83" fmla="*/ 66 h 153"/>
              <a:gd name="T84" fmla="*/ 29 w 123"/>
              <a:gd name="T85" fmla="*/ 66 h 153"/>
              <a:gd name="T86" fmla="*/ 29 w 123"/>
              <a:gd name="T87" fmla="*/ 66 h 153"/>
              <a:gd name="T88" fmla="*/ 29 w 123"/>
              <a:gd name="T89" fmla="*/ 49 h 153"/>
              <a:gd name="T90" fmla="*/ 29 w 123"/>
              <a:gd name="T91" fmla="*/ 54 h 153"/>
              <a:gd name="T92" fmla="*/ 95 w 123"/>
              <a:gd name="T93" fmla="*/ 54 h 153"/>
              <a:gd name="T94" fmla="*/ 95 w 123"/>
              <a:gd name="T95" fmla="*/ 49 h 153"/>
              <a:gd name="T96" fmla="*/ 29 w 123"/>
              <a:gd name="T97" fmla="*/ 49 h 153"/>
              <a:gd name="T98" fmla="*/ 29 w 123"/>
              <a:gd name="T99" fmla="*/ 49 h 153"/>
              <a:gd name="T100" fmla="*/ 29 w 123"/>
              <a:gd name="T101" fmla="*/ 33 h 153"/>
              <a:gd name="T102" fmla="*/ 29 w 123"/>
              <a:gd name="T103" fmla="*/ 37 h 153"/>
              <a:gd name="T104" fmla="*/ 95 w 123"/>
              <a:gd name="T105" fmla="*/ 37 h 153"/>
              <a:gd name="T106" fmla="*/ 95 w 123"/>
              <a:gd name="T107" fmla="*/ 33 h 153"/>
              <a:gd name="T108" fmla="*/ 29 w 123"/>
              <a:gd name="T109" fmla="*/ 33 h 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23" h="153">
                <a:moveTo>
                  <a:pt x="7" y="0"/>
                </a:moveTo>
                <a:lnTo>
                  <a:pt x="116" y="0"/>
                </a:lnTo>
                <a:lnTo>
                  <a:pt x="123" y="0"/>
                </a:lnTo>
                <a:lnTo>
                  <a:pt x="123" y="4"/>
                </a:lnTo>
                <a:lnTo>
                  <a:pt x="123" y="146"/>
                </a:lnTo>
                <a:lnTo>
                  <a:pt x="123" y="153"/>
                </a:lnTo>
                <a:lnTo>
                  <a:pt x="116" y="153"/>
                </a:lnTo>
                <a:lnTo>
                  <a:pt x="38" y="153"/>
                </a:lnTo>
                <a:lnTo>
                  <a:pt x="38" y="153"/>
                </a:lnTo>
                <a:lnTo>
                  <a:pt x="36" y="153"/>
                </a:lnTo>
                <a:lnTo>
                  <a:pt x="3" y="127"/>
                </a:lnTo>
                <a:lnTo>
                  <a:pt x="0" y="127"/>
                </a:lnTo>
                <a:lnTo>
                  <a:pt x="0" y="123"/>
                </a:lnTo>
                <a:lnTo>
                  <a:pt x="0" y="4"/>
                </a:lnTo>
                <a:lnTo>
                  <a:pt x="0" y="0"/>
                </a:lnTo>
                <a:lnTo>
                  <a:pt x="7" y="0"/>
                </a:lnTo>
                <a:lnTo>
                  <a:pt x="7" y="0"/>
                </a:lnTo>
                <a:close/>
                <a:moveTo>
                  <a:pt x="12" y="115"/>
                </a:moveTo>
                <a:lnTo>
                  <a:pt x="33" y="108"/>
                </a:lnTo>
                <a:lnTo>
                  <a:pt x="36" y="108"/>
                </a:lnTo>
                <a:lnTo>
                  <a:pt x="36" y="111"/>
                </a:lnTo>
                <a:lnTo>
                  <a:pt x="45" y="141"/>
                </a:lnTo>
                <a:lnTo>
                  <a:pt x="112" y="141"/>
                </a:lnTo>
                <a:lnTo>
                  <a:pt x="112" y="11"/>
                </a:lnTo>
                <a:lnTo>
                  <a:pt x="12" y="11"/>
                </a:lnTo>
                <a:lnTo>
                  <a:pt x="12" y="115"/>
                </a:lnTo>
                <a:lnTo>
                  <a:pt x="12" y="115"/>
                </a:lnTo>
                <a:close/>
                <a:moveTo>
                  <a:pt x="38" y="139"/>
                </a:moveTo>
                <a:lnTo>
                  <a:pt x="31" y="115"/>
                </a:lnTo>
                <a:lnTo>
                  <a:pt x="15" y="123"/>
                </a:lnTo>
                <a:lnTo>
                  <a:pt x="38" y="139"/>
                </a:lnTo>
                <a:lnTo>
                  <a:pt x="38" y="139"/>
                </a:lnTo>
                <a:close/>
                <a:moveTo>
                  <a:pt x="29" y="82"/>
                </a:moveTo>
                <a:lnTo>
                  <a:pt x="29" y="87"/>
                </a:lnTo>
                <a:lnTo>
                  <a:pt x="95" y="87"/>
                </a:lnTo>
                <a:lnTo>
                  <a:pt x="95" y="82"/>
                </a:lnTo>
                <a:lnTo>
                  <a:pt x="29" y="82"/>
                </a:lnTo>
                <a:lnTo>
                  <a:pt x="29" y="82"/>
                </a:lnTo>
                <a:close/>
                <a:moveTo>
                  <a:pt x="29" y="66"/>
                </a:moveTo>
                <a:lnTo>
                  <a:pt x="29" y="71"/>
                </a:lnTo>
                <a:lnTo>
                  <a:pt x="95" y="71"/>
                </a:lnTo>
                <a:lnTo>
                  <a:pt x="95" y="66"/>
                </a:lnTo>
                <a:lnTo>
                  <a:pt x="29" y="66"/>
                </a:lnTo>
                <a:lnTo>
                  <a:pt x="29" y="66"/>
                </a:lnTo>
                <a:close/>
                <a:moveTo>
                  <a:pt x="29" y="49"/>
                </a:moveTo>
                <a:lnTo>
                  <a:pt x="29" y="54"/>
                </a:lnTo>
                <a:lnTo>
                  <a:pt x="95" y="54"/>
                </a:lnTo>
                <a:lnTo>
                  <a:pt x="95" y="49"/>
                </a:lnTo>
                <a:lnTo>
                  <a:pt x="29" y="49"/>
                </a:lnTo>
                <a:lnTo>
                  <a:pt x="29" y="49"/>
                </a:lnTo>
                <a:close/>
                <a:moveTo>
                  <a:pt x="29" y="33"/>
                </a:moveTo>
                <a:lnTo>
                  <a:pt x="29" y="37"/>
                </a:lnTo>
                <a:lnTo>
                  <a:pt x="95" y="37"/>
                </a:lnTo>
                <a:lnTo>
                  <a:pt x="95" y="33"/>
                </a:lnTo>
                <a:lnTo>
                  <a:pt x="29" y="3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zh-CN" altLang="en-US" sz="13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出自【趣你的PPT】(微信:qunideppt)：最优质的PPT资源库"/>
          <p:cNvSpPr txBox="1"/>
          <p:nvPr/>
        </p:nvSpPr>
        <p:spPr>
          <a:xfrm>
            <a:off x="4857691" y="3255729"/>
            <a:ext cx="23857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>
            <a:off x="4078343" y="2242472"/>
            <a:ext cx="939800" cy="939800"/>
          </a:xfrm>
          <a:prstGeom prst="ellipse">
            <a:avLst/>
          </a:prstGeom>
          <a:solidFill>
            <a:srgbClr val="404040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>
            <a:off x="6773534" y="1963915"/>
            <a:ext cx="939800" cy="939800"/>
          </a:xfrm>
          <a:prstGeom prst="ellipse">
            <a:avLst/>
          </a:prstGeom>
          <a:solidFill>
            <a:srgbClr val="FFC000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" name="Group 8出自【趣你的PPT】(微信:qunideppt)：最优质的PPT资源库"/>
          <p:cNvGrpSpPr/>
          <p:nvPr/>
        </p:nvGrpSpPr>
        <p:grpSpPr>
          <a:xfrm>
            <a:off x="7049122" y="2198922"/>
            <a:ext cx="411300" cy="441104"/>
            <a:chOff x="5995987" y="547688"/>
            <a:chExt cx="219075" cy="234950"/>
          </a:xfrm>
          <a:solidFill>
            <a:schemeClr val="bg1"/>
          </a:solidFill>
        </p:grpSpPr>
        <p:sp>
          <p:nvSpPr>
            <p:cNvPr id="1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995987" y="547688"/>
              <a:ext cx="168275" cy="168275"/>
            </a:xfrm>
            <a:custGeom>
              <a:avLst/>
              <a:gdLst>
                <a:gd name="T0" fmla="*/ 114 w 120"/>
                <a:gd name="T1" fmla="*/ 70 h 120"/>
                <a:gd name="T2" fmla="*/ 120 w 120"/>
                <a:gd name="T3" fmla="*/ 64 h 120"/>
                <a:gd name="T4" fmla="*/ 120 w 120"/>
                <a:gd name="T5" fmla="*/ 56 h 120"/>
                <a:gd name="T6" fmla="*/ 114 w 120"/>
                <a:gd name="T7" fmla="*/ 50 h 120"/>
                <a:gd name="T8" fmla="*/ 110 w 120"/>
                <a:gd name="T9" fmla="*/ 50 h 120"/>
                <a:gd name="T10" fmla="*/ 102 w 120"/>
                <a:gd name="T11" fmla="*/ 45 h 120"/>
                <a:gd name="T12" fmla="*/ 102 w 120"/>
                <a:gd name="T13" fmla="*/ 32 h 120"/>
                <a:gd name="T14" fmla="*/ 105 w 120"/>
                <a:gd name="T15" fmla="*/ 29 h 120"/>
                <a:gd name="T16" fmla="*/ 105 w 120"/>
                <a:gd name="T17" fmla="*/ 20 h 120"/>
                <a:gd name="T18" fmla="*/ 100 w 120"/>
                <a:gd name="T19" fmla="*/ 15 h 120"/>
                <a:gd name="T20" fmla="*/ 91 w 120"/>
                <a:gd name="T21" fmla="*/ 15 h 120"/>
                <a:gd name="T22" fmla="*/ 88 w 120"/>
                <a:gd name="T23" fmla="*/ 18 h 120"/>
                <a:gd name="T24" fmla="*/ 79 w 120"/>
                <a:gd name="T25" fmla="*/ 20 h 120"/>
                <a:gd name="T26" fmla="*/ 70 w 120"/>
                <a:gd name="T27" fmla="*/ 10 h 120"/>
                <a:gd name="T28" fmla="*/ 70 w 120"/>
                <a:gd name="T29" fmla="*/ 6 h 120"/>
                <a:gd name="T30" fmla="*/ 64 w 120"/>
                <a:gd name="T31" fmla="*/ 0 h 120"/>
                <a:gd name="T32" fmla="*/ 56 w 120"/>
                <a:gd name="T33" fmla="*/ 0 h 120"/>
                <a:gd name="T34" fmla="*/ 50 w 120"/>
                <a:gd name="T35" fmla="*/ 6 h 120"/>
                <a:gd name="T36" fmla="*/ 50 w 120"/>
                <a:gd name="T37" fmla="*/ 10 h 120"/>
                <a:gd name="T38" fmla="*/ 45 w 120"/>
                <a:gd name="T39" fmla="*/ 18 h 120"/>
                <a:gd name="T40" fmla="*/ 32 w 120"/>
                <a:gd name="T41" fmla="*/ 18 h 120"/>
                <a:gd name="T42" fmla="*/ 29 w 120"/>
                <a:gd name="T43" fmla="*/ 15 h 120"/>
                <a:gd name="T44" fmla="*/ 20 w 120"/>
                <a:gd name="T45" fmla="*/ 15 h 120"/>
                <a:gd name="T46" fmla="*/ 15 w 120"/>
                <a:gd name="T47" fmla="*/ 20 h 120"/>
                <a:gd name="T48" fmla="*/ 15 w 120"/>
                <a:gd name="T49" fmla="*/ 29 h 120"/>
                <a:gd name="T50" fmla="*/ 18 w 120"/>
                <a:gd name="T51" fmla="*/ 32 h 120"/>
                <a:gd name="T52" fmla="*/ 20 w 120"/>
                <a:gd name="T53" fmla="*/ 41 h 120"/>
                <a:gd name="T54" fmla="*/ 10 w 120"/>
                <a:gd name="T55" fmla="*/ 50 h 120"/>
                <a:gd name="T56" fmla="*/ 6 w 120"/>
                <a:gd name="T57" fmla="*/ 50 h 120"/>
                <a:gd name="T58" fmla="*/ 0 w 120"/>
                <a:gd name="T59" fmla="*/ 56 h 120"/>
                <a:gd name="T60" fmla="*/ 0 w 120"/>
                <a:gd name="T61" fmla="*/ 64 h 120"/>
                <a:gd name="T62" fmla="*/ 6 w 120"/>
                <a:gd name="T63" fmla="*/ 70 h 120"/>
                <a:gd name="T64" fmla="*/ 10 w 120"/>
                <a:gd name="T65" fmla="*/ 70 h 120"/>
                <a:gd name="T66" fmla="*/ 18 w 120"/>
                <a:gd name="T67" fmla="*/ 75 h 120"/>
                <a:gd name="T68" fmla="*/ 18 w 120"/>
                <a:gd name="T69" fmla="*/ 88 h 120"/>
                <a:gd name="T70" fmla="*/ 15 w 120"/>
                <a:gd name="T71" fmla="*/ 91 h 120"/>
                <a:gd name="T72" fmla="*/ 15 w 120"/>
                <a:gd name="T73" fmla="*/ 100 h 120"/>
                <a:gd name="T74" fmla="*/ 20 w 120"/>
                <a:gd name="T75" fmla="*/ 105 h 120"/>
                <a:gd name="T76" fmla="*/ 29 w 120"/>
                <a:gd name="T77" fmla="*/ 105 h 120"/>
                <a:gd name="T78" fmla="*/ 32 w 120"/>
                <a:gd name="T79" fmla="*/ 102 h 120"/>
                <a:gd name="T80" fmla="*/ 41 w 120"/>
                <a:gd name="T81" fmla="*/ 100 h 120"/>
                <a:gd name="T82" fmla="*/ 50 w 120"/>
                <a:gd name="T83" fmla="*/ 110 h 120"/>
                <a:gd name="T84" fmla="*/ 50 w 120"/>
                <a:gd name="T85" fmla="*/ 114 h 120"/>
                <a:gd name="T86" fmla="*/ 56 w 120"/>
                <a:gd name="T87" fmla="*/ 120 h 120"/>
                <a:gd name="T88" fmla="*/ 64 w 120"/>
                <a:gd name="T89" fmla="*/ 120 h 120"/>
                <a:gd name="T90" fmla="*/ 70 w 120"/>
                <a:gd name="T91" fmla="*/ 114 h 120"/>
                <a:gd name="T92" fmla="*/ 70 w 120"/>
                <a:gd name="T93" fmla="*/ 110 h 120"/>
                <a:gd name="T94" fmla="*/ 75 w 120"/>
                <a:gd name="T95" fmla="*/ 102 h 120"/>
                <a:gd name="T96" fmla="*/ 88 w 120"/>
                <a:gd name="T97" fmla="*/ 102 h 120"/>
                <a:gd name="T98" fmla="*/ 91 w 120"/>
                <a:gd name="T99" fmla="*/ 105 h 120"/>
                <a:gd name="T100" fmla="*/ 100 w 120"/>
                <a:gd name="T101" fmla="*/ 105 h 120"/>
                <a:gd name="T102" fmla="*/ 105 w 120"/>
                <a:gd name="T103" fmla="*/ 100 h 120"/>
                <a:gd name="T104" fmla="*/ 105 w 120"/>
                <a:gd name="T105" fmla="*/ 91 h 120"/>
                <a:gd name="T106" fmla="*/ 102 w 120"/>
                <a:gd name="T107" fmla="*/ 88 h 120"/>
                <a:gd name="T108" fmla="*/ 100 w 120"/>
                <a:gd name="T109" fmla="*/ 79 h 120"/>
                <a:gd name="T110" fmla="*/ 110 w 120"/>
                <a:gd name="T111" fmla="*/ 70 h 120"/>
                <a:gd name="T112" fmla="*/ 114 w 120"/>
                <a:gd name="T113" fmla="*/ 70 h 120"/>
                <a:gd name="T114" fmla="*/ 60 w 120"/>
                <a:gd name="T115" fmla="*/ 86 h 120"/>
                <a:gd name="T116" fmla="*/ 34 w 120"/>
                <a:gd name="T117" fmla="*/ 60 h 120"/>
                <a:gd name="T118" fmla="*/ 60 w 120"/>
                <a:gd name="T119" fmla="*/ 34 h 120"/>
                <a:gd name="T120" fmla="*/ 86 w 120"/>
                <a:gd name="T121" fmla="*/ 60 h 120"/>
                <a:gd name="T122" fmla="*/ 60 w 120"/>
                <a:gd name="T123" fmla="*/ 86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0" h="120">
                  <a:moveTo>
                    <a:pt x="114" y="70"/>
                  </a:moveTo>
                  <a:cubicBezTo>
                    <a:pt x="117" y="70"/>
                    <a:pt x="120" y="67"/>
                    <a:pt x="120" y="64"/>
                  </a:cubicBezTo>
                  <a:cubicBezTo>
                    <a:pt x="120" y="56"/>
                    <a:pt x="120" y="56"/>
                    <a:pt x="120" y="56"/>
                  </a:cubicBezTo>
                  <a:cubicBezTo>
                    <a:pt x="120" y="53"/>
                    <a:pt x="117" y="50"/>
                    <a:pt x="114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07" y="50"/>
                    <a:pt x="103" y="48"/>
                    <a:pt x="102" y="45"/>
                  </a:cubicBezTo>
                  <a:cubicBezTo>
                    <a:pt x="101" y="42"/>
                    <a:pt x="100" y="34"/>
                    <a:pt x="102" y="32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8" y="27"/>
                    <a:pt x="108" y="23"/>
                    <a:pt x="105" y="20"/>
                  </a:cubicBezTo>
                  <a:cubicBezTo>
                    <a:pt x="100" y="15"/>
                    <a:pt x="100" y="15"/>
                    <a:pt x="100" y="15"/>
                  </a:cubicBezTo>
                  <a:cubicBezTo>
                    <a:pt x="97" y="12"/>
                    <a:pt x="93" y="12"/>
                    <a:pt x="91" y="15"/>
                  </a:cubicBezTo>
                  <a:cubicBezTo>
                    <a:pt x="88" y="18"/>
                    <a:pt x="88" y="18"/>
                    <a:pt x="88" y="18"/>
                  </a:cubicBezTo>
                  <a:cubicBezTo>
                    <a:pt x="86" y="20"/>
                    <a:pt x="82" y="21"/>
                    <a:pt x="79" y="20"/>
                  </a:cubicBezTo>
                  <a:cubicBezTo>
                    <a:pt x="77" y="18"/>
                    <a:pt x="70" y="13"/>
                    <a:pt x="70" y="10"/>
                  </a:cubicBezTo>
                  <a:cubicBezTo>
                    <a:pt x="70" y="6"/>
                    <a:pt x="70" y="6"/>
                    <a:pt x="70" y="6"/>
                  </a:cubicBezTo>
                  <a:cubicBezTo>
                    <a:pt x="70" y="3"/>
                    <a:pt x="67" y="0"/>
                    <a:pt x="64" y="0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53" y="0"/>
                    <a:pt x="50" y="3"/>
                    <a:pt x="50" y="6"/>
                  </a:cubicBezTo>
                  <a:cubicBezTo>
                    <a:pt x="50" y="10"/>
                    <a:pt x="50" y="10"/>
                    <a:pt x="50" y="10"/>
                  </a:cubicBezTo>
                  <a:cubicBezTo>
                    <a:pt x="50" y="13"/>
                    <a:pt x="48" y="17"/>
                    <a:pt x="45" y="18"/>
                  </a:cubicBezTo>
                  <a:cubicBezTo>
                    <a:pt x="42" y="19"/>
                    <a:pt x="34" y="20"/>
                    <a:pt x="32" y="18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7" y="12"/>
                    <a:pt x="23" y="12"/>
                    <a:pt x="20" y="15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2" y="23"/>
                    <a:pt x="12" y="27"/>
                    <a:pt x="15" y="29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20" y="34"/>
                    <a:pt x="21" y="38"/>
                    <a:pt x="20" y="41"/>
                  </a:cubicBezTo>
                  <a:cubicBezTo>
                    <a:pt x="18" y="43"/>
                    <a:pt x="13" y="50"/>
                    <a:pt x="10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3" y="50"/>
                    <a:pt x="0" y="53"/>
                    <a:pt x="0" y="5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67"/>
                    <a:pt x="3" y="70"/>
                    <a:pt x="6" y="70"/>
                  </a:cubicBezTo>
                  <a:cubicBezTo>
                    <a:pt x="10" y="70"/>
                    <a:pt x="10" y="70"/>
                    <a:pt x="10" y="70"/>
                  </a:cubicBezTo>
                  <a:cubicBezTo>
                    <a:pt x="13" y="70"/>
                    <a:pt x="17" y="72"/>
                    <a:pt x="18" y="75"/>
                  </a:cubicBezTo>
                  <a:cubicBezTo>
                    <a:pt x="19" y="78"/>
                    <a:pt x="20" y="86"/>
                    <a:pt x="18" y="88"/>
                  </a:cubicBezTo>
                  <a:cubicBezTo>
                    <a:pt x="15" y="91"/>
                    <a:pt x="15" y="91"/>
                    <a:pt x="15" y="91"/>
                  </a:cubicBezTo>
                  <a:cubicBezTo>
                    <a:pt x="12" y="93"/>
                    <a:pt x="12" y="97"/>
                    <a:pt x="15" y="100"/>
                  </a:cubicBezTo>
                  <a:cubicBezTo>
                    <a:pt x="20" y="105"/>
                    <a:pt x="20" y="105"/>
                    <a:pt x="20" y="105"/>
                  </a:cubicBezTo>
                  <a:cubicBezTo>
                    <a:pt x="23" y="108"/>
                    <a:pt x="27" y="108"/>
                    <a:pt x="29" y="105"/>
                  </a:cubicBezTo>
                  <a:cubicBezTo>
                    <a:pt x="32" y="102"/>
                    <a:pt x="32" y="102"/>
                    <a:pt x="32" y="102"/>
                  </a:cubicBezTo>
                  <a:cubicBezTo>
                    <a:pt x="34" y="100"/>
                    <a:pt x="38" y="99"/>
                    <a:pt x="41" y="100"/>
                  </a:cubicBezTo>
                  <a:cubicBezTo>
                    <a:pt x="43" y="102"/>
                    <a:pt x="50" y="107"/>
                    <a:pt x="50" y="110"/>
                  </a:cubicBezTo>
                  <a:cubicBezTo>
                    <a:pt x="50" y="114"/>
                    <a:pt x="50" y="114"/>
                    <a:pt x="50" y="114"/>
                  </a:cubicBezTo>
                  <a:cubicBezTo>
                    <a:pt x="50" y="117"/>
                    <a:pt x="53" y="120"/>
                    <a:pt x="56" y="120"/>
                  </a:cubicBezTo>
                  <a:cubicBezTo>
                    <a:pt x="64" y="120"/>
                    <a:pt x="64" y="120"/>
                    <a:pt x="64" y="120"/>
                  </a:cubicBezTo>
                  <a:cubicBezTo>
                    <a:pt x="67" y="120"/>
                    <a:pt x="70" y="117"/>
                    <a:pt x="70" y="114"/>
                  </a:cubicBezTo>
                  <a:cubicBezTo>
                    <a:pt x="70" y="110"/>
                    <a:pt x="70" y="110"/>
                    <a:pt x="70" y="110"/>
                  </a:cubicBezTo>
                  <a:cubicBezTo>
                    <a:pt x="70" y="107"/>
                    <a:pt x="72" y="103"/>
                    <a:pt x="75" y="102"/>
                  </a:cubicBezTo>
                  <a:cubicBezTo>
                    <a:pt x="78" y="101"/>
                    <a:pt x="86" y="100"/>
                    <a:pt x="88" y="102"/>
                  </a:cubicBezTo>
                  <a:cubicBezTo>
                    <a:pt x="91" y="105"/>
                    <a:pt x="91" y="105"/>
                    <a:pt x="91" y="105"/>
                  </a:cubicBezTo>
                  <a:cubicBezTo>
                    <a:pt x="93" y="108"/>
                    <a:pt x="97" y="108"/>
                    <a:pt x="100" y="105"/>
                  </a:cubicBezTo>
                  <a:cubicBezTo>
                    <a:pt x="105" y="100"/>
                    <a:pt x="105" y="100"/>
                    <a:pt x="105" y="100"/>
                  </a:cubicBezTo>
                  <a:cubicBezTo>
                    <a:pt x="108" y="97"/>
                    <a:pt x="108" y="93"/>
                    <a:pt x="105" y="91"/>
                  </a:cubicBezTo>
                  <a:cubicBezTo>
                    <a:pt x="102" y="88"/>
                    <a:pt x="102" y="88"/>
                    <a:pt x="102" y="88"/>
                  </a:cubicBezTo>
                  <a:cubicBezTo>
                    <a:pt x="100" y="86"/>
                    <a:pt x="99" y="82"/>
                    <a:pt x="100" y="79"/>
                  </a:cubicBezTo>
                  <a:cubicBezTo>
                    <a:pt x="102" y="77"/>
                    <a:pt x="107" y="70"/>
                    <a:pt x="110" y="70"/>
                  </a:cubicBezTo>
                  <a:lnTo>
                    <a:pt x="114" y="70"/>
                  </a:lnTo>
                  <a:close/>
                  <a:moveTo>
                    <a:pt x="60" y="86"/>
                  </a:moveTo>
                  <a:cubicBezTo>
                    <a:pt x="46" y="86"/>
                    <a:pt x="34" y="74"/>
                    <a:pt x="34" y="60"/>
                  </a:cubicBezTo>
                  <a:cubicBezTo>
                    <a:pt x="34" y="46"/>
                    <a:pt x="46" y="34"/>
                    <a:pt x="60" y="34"/>
                  </a:cubicBezTo>
                  <a:cubicBezTo>
                    <a:pt x="74" y="34"/>
                    <a:pt x="86" y="46"/>
                    <a:pt x="86" y="60"/>
                  </a:cubicBezTo>
                  <a:cubicBezTo>
                    <a:pt x="86" y="74"/>
                    <a:pt x="74" y="86"/>
                    <a:pt x="60" y="8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130925" y="698500"/>
              <a:ext cx="84137" cy="84138"/>
            </a:xfrm>
            <a:custGeom>
              <a:avLst/>
              <a:gdLst>
                <a:gd name="T0" fmla="*/ 57 w 60"/>
                <a:gd name="T1" fmla="*/ 35 h 60"/>
                <a:gd name="T2" fmla="*/ 60 w 60"/>
                <a:gd name="T3" fmla="*/ 32 h 60"/>
                <a:gd name="T4" fmla="*/ 60 w 60"/>
                <a:gd name="T5" fmla="*/ 28 h 60"/>
                <a:gd name="T6" fmla="*/ 57 w 60"/>
                <a:gd name="T7" fmla="*/ 25 h 60"/>
                <a:gd name="T8" fmla="*/ 55 w 60"/>
                <a:gd name="T9" fmla="*/ 25 h 60"/>
                <a:gd name="T10" fmla="*/ 51 w 60"/>
                <a:gd name="T11" fmla="*/ 23 h 60"/>
                <a:gd name="T12" fmla="*/ 51 w 60"/>
                <a:gd name="T13" fmla="*/ 16 h 60"/>
                <a:gd name="T14" fmla="*/ 53 w 60"/>
                <a:gd name="T15" fmla="*/ 14 h 60"/>
                <a:gd name="T16" fmla="*/ 53 w 60"/>
                <a:gd name="T17" fmla="*/ 10 h 60"/>
                <a:gd name="T18" fmla="*/ 50 w 60"/>
                <a:gd name="T19" fmla="*/ 7 h 60"/>
                <a:gd name="T20" fmla="*/ 46 w 60"/>
                <a:gd name="T21" fmla="*/ 7 h 60"/>
                <a:gd name="T22" fmla="*/ 44 w 60"/>
                <a:gd name="T23" fmla="*/ 9 h 60"/>
                <a:gd name="T24" fmla="*/ 40 w 60"/>
                <a:gd name="T25" fmla="*/ 10 h 60"/>
                <a:gd name="T26" fmla="*/ 35 w 60"/>
                <a:gd name="T27" fmla="*/ 5 h 60"/>
                <a:gd name="T28" fmla="*/ 35 w 60"/>
                <a:gd name="T29" fmla="*/ 3 h 60"/>
                <a:gd name="T30" fmla="*/ 32 w 60"/>
                <a:gd name="T31" fmla="*/ 0 h 60"/>
                <a:gd name="T32" fmla="*/ 28 w 60"/>
                <a:gd name="T33" fmla="*/ 0 h 60"/>
                <a:gd name="T34" fmla="*/ 25 w 60"/>
                <a:gd name="T35" fmla="*/ 3 h 60"/>
                <a:gd name="T36" fmla="*/ 25 w 60"/>
                <a:gd name="T37" fmla="*/ 5 h 60"/>
                <a:gd name="T38" fmla="*/ 23 w 60"/>
                <a:gd name="T39" fmla="*/ 9 h 60"/>
                <a:gd name="T40" fmla="*/ 16 w 60"/>
                <a:gd name="T41" fmla="*/ 9 h 60"/>
                <a:gd name="T42" fmla="*/ 14 w 60"/>
                <a:gd name="T43" fmla="*/ 7 h 60"/>
                <a:gd name="T44" fmla="*/ 10 w 60"/>
                <a:gd name="T45" fmla="*/ 7 h 60"/>
                <a:gd name="T46" fmla="*/ 7 w 60"/>
                <a:gd name="T47" fmla="*/ 10 h 60"/>
                <a:gd name="T48" fmla="*/ 7 w 60"/>
                <a:gd name="T49" fmla="*/ 14 h 60"/>
                <a:gd name="T50" fmla="*/ 9 w 60"/>
                <a:gd name="T51" fmla="*/ 16 h 60"/>
                <a:gd name="T52" fmla="*/ 10 w 60"/>
                <a:gd name="T53" fmla="*/ 20 h 60"/>
                <a:gd name="T54" fmla="*/ 5 w 60"/>
                <a:gd name="T55" fmla="*/ 25 h 60"/>
                <a:gd name="T56" fmla="*/ 3 w 60"/>
                <a:gd name="T57" fmla="*/ 25 h 60"/>
                <a:gd name="T58" fmla="*/ 0 w 60"/>
                <a:gd name="T59" fmla="*/ 28 h 60"/>
                <a:gd name="T60" fmla="*/ 0 w 60"/>
                <a:gd name="T61" fmla="*/ 32 h 60"/>
                <a:gd name="T62" fmla="*/ 3 w 60"/>
                <a:gd name="T63" fmla="*/ 35 h 60"/>
                <a:gd name="T64" fmla="*/ 5 w 60"/>
                <a:gd name="T65" fmla="*/ 35 h 60"/>
                <a:gd name="T66" fmla="*/ 9 w 60"/>
                <a:gd name="T67" fmla="*/ 37 h 60"/>
                <a:gd name="T68" fmla="*/ 9 w 60"/>
                <a:gd name="T69" fmla="*/ 44 h 60"/>
                <a:gd name="T70" fmla="*/ 7 w 60"/>
                <a:gd name="T71" fmla="*/ 46 h 60"/>
                <a:gd name="T72" fmla="*/ 7 w 60"/>
                <a:gd name="T73" fmla="*/ 50 h 60"/>
                <a:gd name="T74" fmla="*/ 10 w 60"/>
                <a:gd name="T75" fmla="*/ 53 h 60"/>
                <a:gd name="T76" fmla="*/ 14 w 60"/>
                <a:gd name="T77" fmla="*/ 53 h 60"/>
                <a:gd name="T78" fmla="*/ 16 w 60"/>
                <a:gd name="T79" fmla="*/ 51 h 60"/>
                <a:gd name="T80" fmla="*/ 20 w 60"/>
                <a:gd name="T81" fmla="*/ 50 h 60"/>
                <a:gd name="T82" fmla="*/ 25 w 60"/>
                <a:gd name="T83" fmla="*/ 55 h 60"/>
                <a:gd name="T84" fmla="*/ 25 w 60"/>
                <a:gd name="T85" fmla="*/ 57 h 60"/>
                <a:gd name="T86" fmla="*/ 28 w 60"/>
                <a:gd name="T87" fmla="*/ 60 h 60"/>
                <a:gd name="T88" fmla="*/ 32 w 60"/>
                <a:gd name="T89" fmla="*/ 60 h 60"/>
                <a:gd name="T90" fmla="*/ 35 w 60"/>
                <a:gd name="T91" fmla="*/ 57 h 60"/>
                <a:gd name="T92" fmla="*/ 35 w 60"/>
                <a:gd name="T93" fmla="*/ 55 h 60"/>
                <a:gd name="T94" fmla="*/ 37 w 60"/>
                <a:gd name="T95" fmla="*/ 51 h 60"/>
                <a:gd name="T96" fmla="*/ 44 w 60"/>
                <a:gd name="T97" fmla="*/ 51 h 60"/>
                <a:gd name="T98" fmla="*/ 46 w 60"/>
                <a:gd name="T99" fmla="*/ 53 h 60"/>
                <a:gd name="T100" fmla="*/ 50 w 60"/>
                <a:gd name="T101" fmla="*/ 53 h 60"/>
                <a:gd name="T102" fmla="*/ 53 w 60"/>
                <a:gd name="T103" fmla="*/ 50 h 60"/>
                <a:gd name="T104" fmla="*/ 53 w 60"/>
                <a:gd name="T105" fmla="*/ 46 h 60"/>
                <a:gd name="T106" fmla="*/ 51 w 60"/>
                <a:gd name="T107" fmla="*/ 44 h 60"/>
                <a:gd name="T108" fmla="*/ 50 w 60"/>
                <a:gd name="T109" fmla="*/ 40 h 60"/>
                <a:gd name="T110" fmla="*/ 55 w 60"/>
                <a:gd name="T111" fmla="*/ 35 h 60"/>
                <a:gd name="T112" fmla="*/ 57 w 60"/>
                <a:gd name="T113" fmla="*/ 35 h 60"/>
                <a:gd name="T114" fmla="*/ 40 w 60"/>
                <a:gd name="T115" fmla="*/ 30 h 60"/>
                <a:gd name="T116" fmla="*/ 30 w 60"/>
                <a:gd name="T117" fmla="*/ 40 h 60"/>
                <a:gd name="T118" fmla="*/ 20 w 60"/>
                <a:gd name="T119" fmla="*/ 30 h 60"/>
                <a:gd name="T120" fmla="*/ 30 w 60"/>
                <a:gd name="T121" fmla="*/ 20 h 60"/>
                <a:gd name="T122" fmla="*/ 40 w 60"/>
                <a:gd name="T123" fmla="*/ 3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0" h="60">
                  <a:moveTo>
                    <a:pt x="57" y="35"/>
                  </a:moveTo>
                  <a:cubicBezTo>
                    <a:pt x="59" y="35"/>
                    <a:pt x="60" y="34"/>
                    <a:pt x="60" y="32"/>
                  </a:cubicBezTo>
                  <a:cubicBezTo>
                    <a:pt x="60" y="28"/>
                    <a:pt x="60" y="28"/>
                    <a:pt x="60" y="28"/>
                  </a:cubicBezTo>
                  <a:cubicBezTo>
                    <a:pt x="60" y="26"/>
                    <a:pt x="59" y="25"/>
                    <a:pt x="57" y="25"/>
                  </a:cubicBezTo>
                  <a:cubicBezTo>
                    <a:pt x="55" y="25"/>
                    <a:pt x="55" y="25"/>
                    <a:pt x="55" y="25"/>
                  </a:cubicBezTo>
                  <a:cubicBezTo>
                    <a:pt x="53" y="25"/>
                    <a:pt x="52" y="24"/>
                    <a:pt x="51" y="23"/>
                  </a:cubicBezTo>
                  <a:cubicBezTo>
                    <a:pt x="51" y="21"/>
                    <a:pt x="50" y="17"/>
                    <a:pt x="51" y="16"/>
                  </a:cubicBezTo>
                  <a:cubicBezTo>
                    <a:pt x="53" y="14"/>
                    <a:pt x="53" y="14"/>
                    <a:pt x="53" y="14"/>
                  </a:cubicBezTo>
                  <a:cubicBezTo>
                    <a:pt x="54" y="13"/>
                    <a:pt x="54" y="11"/>
                    <a:pt x="53" y="10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49" y="6"/>
                    <a:pt x="47" y="6"/>
                    <a:pt x="46" y="7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3" y="10"/>
                    <a:pt x="41" y="10"/>
                    <a:pt x="40" y="10"/>
                  </a:cubicBezTo>
                  <a:cubicBezTo>
                    <a:pt x="39" y="9"/>
                    <a:pt x="35" y="7"/>
                    <a:pt x="35" y="5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5" y="1"/>
                    <a:pt x="34" y="0"/>
                    <a:pt x="32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6" y="0"/>
                    <a:pt x="25" y="1"/>
                    <a:pt x="25" y="3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5" y="7"/>
                    <a:pt x="24" y="8"/>
                    <a:pt x="23" y="9"/>
                  </a:cubicBezTo>
                  <a:cubicBezTo>
                    <a:pt x="21" y="9"/>
                    <a:pt x="17" y="10"/>
                    <a:pt x="16" y="9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3" y="6"/>
                    <a:pt x="11" y="6"/>
                    <a:pt x="10" y="7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6" y="11"/>
                    <a:pt x="6" y="13"/>
                    <a:pt x="7" y="14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10" y="17"/>
                    <a:pt x="10" y="19"/>
                    <a:pt x="10" y="20"/>
                  </a:cubicBezTo>
                  <a:cubicBezTo>
                    <a:pt x="9" y="21"/>
                    <a:pt x="7" y="25"/>
                    <a:pt x="5" y="25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1" y="25"/>
                    <a:pt x="0" y="26"/>
                    <a:pt x="0" y="28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34"/>
                    <a:pt x="1" y="35"/>
                    <a:pt x="3" y="35"/>
                  </a:cubicBezTo>
                  <a:cubicBezTo>
                    <a:pt x="5" y="35"/>
                    <a:pt x="5" y="35"/>
                    <a:pt x="5" y="35"/>
                  </a:cubicBezTo>
                  <a:cubicBezTo>
                    <a:pt x="7" y="35"/>
                    <a:pt x="8" y="36"/>
                    <a:pt x="9" y="37"/>
                  </a:cubicBezTo>
                  <a:cubicBezTo>
                    <a:pt x="9" y="39"/>
                    <a:pt x="10" y="43"/>
                    <a:pt x="9" y="44"/>
                  </a:cubicBezTo>
                  <a:cubicBezTo>
                    <a:pt x="7" y="46"/>
                    <a:pt x="7" y="46"/>
                    <a:pt x="7" y="46"/>
                  </a:cubicBezTo>
                  <a:cubicBezTo>
                    <a:pt x="6" y="47"/>
                    <a:pt x="6" y="49"/>
                    <a:pt x="7" y="5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1" y="54"/>
                    <a:pt x="13" y="54"/>
                    <a:pt x="14" y="53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7" y="50"/>
                    <a:pt x="19" y="50"/>
                    <a:pt x="20" y="50"/>
                  </a:cubicBezTo>
                  <a:cubicBezTo>
                    <a:pt x="21" y="51"/>
                    <a:pt x="25" y="53"/>
                    <a:pt x="25" y="55"/>
                  </a:cubicBezTo>
                  <a:cubicBezTo>
                    <a:pt x="25" y="57"/>
                    <a:pt x="25" y="57"/>
                    <a:pt x="25" y="57"/>
                  </a:cubicBezTo>
                  <a:cubicBezTo>
                    <a:pt x="25" y="59"/>
                    <a:pt x="26" y="60"/>
                    <a:pt x="28" y="60"/>
                  </a:cubicBezTo>
                  <a:cubicBezTo>
                    <a:pt x="32" y="60"/>
                    <a:pt x="32" y="60"/>
                    <a:pt x="32" y="60"/>
                  </a:cubicBezTo>
                  <a:cubicBezTo>
                    <a:pt x="34" y="60"/>
                    <a:pt x="35" y="59"/>
                    <a:pt x="35" y="57"/>
                  </a:cubicBezTo>
                  <a:cubicBezTo>
                    <a:pt x="35" y="55"/>
                    <a:pt x="35" y="55"/>
                    <a:pt x="35" y="55"/>
                  </a:cubicBezTo>
                  <a:cubicBezTo>
                    <a:pt x="35" y="53"/>
                    <a:pt x="36" y="52"/>
                    <a:pt x="37" y="51"/>
                  </a:cubicBezTo>
                  <a:cubicBezTo>
                    <a:pt x="39" y="51"/>
                    <a:pt x="43" y="50"/>
                    <a:pt x="44" y="51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7" y="54"/>
                    <a:pt x="49" y="54"/>
                    <a:pt x="50" y="53"/>
                  </a:cubicBezTo>
                  <a:cubicBezTo>
                    <a:pt x="53" y="50"/>
                    <a:pt x="53" y="50"/>
                    <a:pt x="53" y="50"/>
                  </a:cubicBezTo>
                  <a:cubicBezTo>
                    <a:pt x="54" y="49"/>
                    <a:pt x="54" y="47"/>
                    <a:pt x="53" y="46"/>
                  </a:cubicBezTo>
                  <a:cubicBezTo>
                    <a:pt x="51" y="44"/>
                    <a:pt x="51" y="44"/>
                    <a:pt x="51" y="44"/>
                  </a:cubicBezTo>
                  <a:cubicBezTo>
                    <a:pt x="50" y="43"/>
                    <a:pt x="50" y="41"/>
                    <a:pt x="50" y="40"/>
                  </a:cubicBezTo>
                  <a:cubicBezTo>
                    <a:pt x="51" y="39"/>
                    <a:pt x="53" y="35"/>
                    <a:pt x="55" y="35"/>
                  </a:cubicBezTo>
                  <a:lnTo>
                    <a:pt x="57" y="35"/>
                  </a:lnTo>
                  <a:close/>
                  <a:moveTo>
                    <a:pt x="40" y="30"/>
                  </a:moveTo>
                  <a:cubicBezTo>
                    <a:pt x="40" y="36"/>
                    <a:pt x="36" y="40"/>
                    <a:pt x="30" y="40"/>
                  </a:cubicBezTo>
                  <a:cubicBezTo>
                    <a:pt x="24" y="40"/>
                    <a:pt x="20" y="36"/>
                    <a:pt x="20" y="30"/>
                  </a:cubicBezTo>
                  <a:cubicBezTo>
                    <a:pt x="20" y="24"/>
                    <a:pt x="24" y="20"/>
                    <a:pt x="30" y="20"/>
                  </a:cubicBezTo>
                  <a:cubicBezTo>
                    <a:pt x="36" y="20"/>
                    <a:pt x="40" y="24"/>
                    <a:pt x="40" y="3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2" name="出自【趣你的PPT】(微信:qunideppt)：最优质的PPT资源库"/>
          <p:cNvSpPr/>
          <p:nvPr/>
        </p:nvSpPr>
        <p:spPr>
          <a:xfrm>
            <a:off x="4369395" y="3972999"/>
            <a:ext cx="939800" cy="939800"/>
          </a:xfrm>
          <a:prstGeom prst="ellipse">
            <a:avLst/>
          </a:prstGeom>
          <a:solidFill>
            <a:srgbClr val="FFC000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出自【趣你的PPT】(微信:qunideppt)：最优质的PPT资源库"/>
          <p:cNvSpPr/>
          <p:nvPr/>
        </p:nvSpPr>
        <p:spPr>
          <a:xfrm>
            <a:off x="7076985" y="3612801"/>
            <a:ext cx="901165" cy="901165"/>
          </a:xfrm>
          <a:prstGeom prst="ellipse">
            <a:avLst/>
          </a:prstGeom>
          <a:solidFill>
            <a:srgbClr val="404040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344637" y="3841458"/>
            <a:ext cx="365861" cy="373591"/>
          </a:xfrm>
          <a:custGeom>
            <a:avLst/>
            <a:gdLst>
              <a:gd name="T0" fmla="*/ 38 w 60"/>
              <a:gd name="T1" fmla="*/ 8 h 61"/>
              <a:gd name="T2" fmla="*/ 22 w 60"/>
              <a:gd name="T3" fmla="*/ 8 h 61"/>
              <a:gd name="T4" fmla="*/ 45 w 60"/>
              <a:gd name="T5" fmla="*/ 41 h 61"/>
              <a:gd name="T6" fmla="*/ 50 w 60"/>
              <a:gd name="T7" fmla="*/ 58 h 61"/>
              <a:gd name="T8" fmla="*/ 51 w 60"/>
              <a:gd name="T9" fmla="*/ 44 h 61"/>
              <a:gd name="T10" fmla="*/ 55 w 60"/>
              <a:gd name="T11" fmla="*/ 58 h 61"/>
              <a:gd name="T12" fmla="*/ 55 w 60"/>
              <a:gd name="T13" fmla="*/ 38 h 61"/>
              <a:gd name="T14" fmla="*/ 56 w 60"/>
              <a:gd name="T15" fmla="*/ 29 h 61"/>
              <a:gd name="T16" fmla="*/ 60 w 60"/>
              <a:gd name="T17" fmla="*/ 38 h 61"/>
              <a:gd name="T18" fmla="*/ 56 w 60"/>
              <a:gd name="T19" fmla="*/ 21 h 61"/>
              <a:gd name="T20" fmla="*/ 47 w 60"/>
              <a:gd name="T21" fmla="*/ 23 h 61"/>
              <a:gd name="T22" fmla="*/ 45 w 60"/>
              <a:gd name="T23" fmla="*/ 41 h 61"/>
              <a:gd name="T24" fmla="*/ 37 w 60"/>
              <a:gd name="T25" fmla="*/ 26 h 61"/>
              <a:gd name="T26" fmla="*/ 36 w 60"/>
              <a:gd name="T27" fmla="*/ 37 h 61"/>
              <a:gd name="T28" fmla="*/ 36 w 60"/>
              <a:gd name="T29" fmla="*/ 61 h 61"/>
              <a:gd name="T30" fmla="*/ 31 w 60"/>
              <a:gd name="T31" fmla="*/ 44 h 61"/>
              <a:gd name="T32" fmla="*/ 30 w 60"/>
              <a:gd name="T33" fmla="*/ 61 h 61"/>
              <a:gd name="T34" fmla="*/ 24 w 60"/>
              <a:gd name="T35" fmla="*/ 40 h 61"/>
              <a:gd name="T36" fmla="*/ 24 w 60"/>
              <a:gd name="T37" fmla="*/ 26 h 61"/>
              <a:gd name="T38" fmla="*/ 23 w 60"/>
              <a:gd name="T39" fmla="*/ 37 h 61"/>
              <a:gd name="T40" fmla="*/ 18 w 60"/>
              <a:gd name="T41" fmla="*/ 22 h 61"/>
              <a:gd name="T42" fmla="*/ 37 w 60"/>
              <a:gd name="T43" fmla="*/ 17 h 61"/>
              <a:gd name="T44" fmla="*/ 43 w 60"/>
              <a:gd name="T45" fmla="*/ 37 h 61"/>
              <a:gd name="T46" fmla="*/ 15 w 60"/>
              <a:gd name="T47" fmla="*/ 41 h 61"/>
              <a:gd name="T48" fmla="*/ 10 w 60"/>
              <a:gd name="T49" fmla="*/ 58 h 61"/>
              <a:gd name="T50" fmla="*/ 9 w 60"/>
              <a:gd name="T51" fmla="*/ 44 h 61"/>
              <a:gd name="T52" fmla="*/ 5 w 60"/>
              <a:gd name="T53" fmla="*/ 58 h 61"/>
              <a:gd name="T54" fmla="*/ 5 w 60"/>
              <a:gd name="T55" fmla="*/ 38 h 61"/>
              <a:gd name="T56" fmla="*/ 4 w 60"/>
              <a:gd name="T57" fmla="*/ 29 h 61"/>
              <a:gd name="T58" fmla="*/ 0 w 60"/>
              <a:gd name="T59" fmla="*/ 38 h 61"/>
              <a:gd name="T60" fmla="*/ 4 w 60"/>
              <a:gd name="T61" fmla="*/ 21 h 61"/>
              <a:gd name="T62" fmla="*/ 13 w 60"/>
              <a:gd name="T63" fmla="*/ 23 h 61"/>
              <a:gd name="T64" fmla="*/ 15 w 60"/>
              <a:gd name="T65" fmla="*/ 41 h 61"/>
              <a:gd name="T66" fmla="*/ 16 w 60"/>
              <a:gd name="T67" fmla="*/ 14 h 61"/>
              <a:gd name="T68" fmla="*/ 15 w 60"/>
              <a:gd name="T69" fmla="*/ 18 h 61"/>
              <a:gd name="T70" fmla="*/ 3 w 60"/>
              <a:gd name="T71" fmla="*/ 14 h 61"/>
              <a:gd name="T72" fmla="*/ 50 w 60"/>
              <a:gd name="T73" fmla="*/ 7 h 61"/>
              <a:gd name="T74" fmla="*/ 45 w 60"/>
              <a:gd name="T75" fmla="*/ 18 h 61"/>
              <a:gd name="T76" fmla="*/ 50 w 60"/>
              <a:gd name="T77" fmla="*/ 20 h 61"/>
              <a:gd name="T78" fmla="*/ 50 w 60"/>
              <a:gd name="T79" fmla="*/ 7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60" h="61">
                <a:moveTo>
                  <a:pt x="30" y="0"/>
                </a:moveTo>
                <a:cubicBezTo>
                  <a:pt x="35" y="0"/>
                  <a:pt x="38" y="3"/>
                  <a:pt x="38" y="8"/>
                </a:cubicBezTo>
                <a:cubicBezTo>
                  <a:pt x="38" y="12"/>
                  <a:pt x="35" y="16"/>
                  <a:pt x="30" y="16"/>
                </a:cubicBezTo>
                <a:cubicBezTo>
                  <a:pt x="26" y="16"/>
                  <a:pt x="22" y="12"/>
                  <a:pt x="22" y="8"/>
                </a:cubicBezTo>
                <a:cubicBezTo>
                  <a:pt x="22" y="3"/>
                  <a:pt x="26" y="0"/>
                  <a:pt x="30" y="0"/>
                </a:cubicBezTo>
                <a:close/>
                <a:moveTo>
                  <a:pt x="45" y="41"/>
                </a:moveTo>
                <a:cubicBezTo>
                  <a:pt x="45" y="58"/>
                  <a:pt x="45" y="58"/>
                  <a:pt x="45" y="58"/>
                </a:cubicBezTo>
                <a:cubicBezTo>
                  <a:pt x="50" y="58"/>
                  <a:pt x="50" y="58"/>
                  <a:pt x="50" y="58"/>
                </a:cubicBezTo>
                <a:cubicBezTo>
                  <a:pt x="50" y="44"/>
                  <a:pt x="50" y="44"/>
                  <a:pt x="50" y="44"/>
                </a:cubicBezTo>
                <a:cubicBezTo>
                  <a:pt x="51" y="44"/>
                  <a:pt x="51" y="44"/>
                  <a:pt x="51" y="44"/>
                </a:cubicBezTo>
                <a:cubicBezTo>
                  <a:pt x="51" y="58"/>
                  <a:pt x="51" y="58"/>
                  <a:pt x="51" y="58"/>
                </a:cubicBezTo>
                <a:cubicBezTo>
                  <a:pt x="55" y="58"/>
                  <a:pt x="55" y="58"/>
                  <a:pt x="55" y="58"/>
                </a:cubicBezTo>
                <a:cubicBezTo>
                  <a:pt x="55" y="41"/>
                  <a:pt x="55" y="41"/>
                  <a:pt x="55" y="41"/>
                </a:cubicBezTo>
                <a:cubicBezTo>
                  <a:pt x="55" y="38"/>
                  <a:pt x="55" y="38"/>
                  <a:pt x="55" y="38"/>
                </a:cubicBezTo>
                <a:cubicBezTo>
                  <a:pt x="55" y="29"/>
                  <a:pt x="55" y="29"/>
                  <a:pt x="55" y="29"/>
                </a:cubicBezTo>
                <a:cubicBezTo>
                  <a:pt x="56" y="29"/>
                  <a:pt x="56" y="29"/>
                  <a:pt x="56" y="29"/>
                </a:cubicBezTo>
                <a:cubicBezTo>
                  <a:pt x="56" y="38"/>
                  <a:pt x="56" y="38"/>
                  <a:pt x="56" y="38"/>
                </a:cubicBezTo>
                <a:cubicBezTo>
                  <a:pt x="60" y="38"/>
                  <a:pt x="60" y="38"/>
                  <a:pt x="60" y="38"/>
                </a:cubicBezTo>
                <a:cubicBezTo>
                  <a:pt x="60" y="25"/>
                  <a:pt x="60" y="25"/>
                  <a:pt x="60" y="25"/>
                </a:cubicBezTo>
                <a:cubicBezTo>
                  <a:pt x="60" y="23"/>
                  <a:pt x="58" y="21"/>
                  <a:pt x="56" y="21"/>
                </a:cubicBezTo>
                <a:cubicBezTo>
                  <a:pt x="47" y="21"/>
                  <a:pt x="47" y="21"/>
                  <a:pt x="47" y="21"/>
                </a:cubicBezTo>
                <a:cubicBezTo>
                  <a:pt x="47" y="22"/>
                  <a:pt x="47" y="22"/>
                  <a:pt x="47" y="23"/>
                </a:cubicBezTo>
                <a:cubicBezTo>
                  <a:pt x="47" y="41"/>
                  <a:pt x="47" y="41"/>
                  <a:pt x="47" y="41"/>
                </a:cubicBezTo>
                <a:cubicBezTo>
                  <a:pt x="45" y="41"/>
                  <a:pt x="45" y="41"/>
                  <a:pt x="45" y="41"/>
                </a:cubicBezTo>
                <a:close/>
                <a:moveTo>
                  <a:pt x="37" y="37"/>
                </a:moveTo>
                <a:cubicBezTo>
                  <a:pt x="37" y="26"/>
                  <a:pt x="37" y="26"/>
                  <a:pt x="37" y="26"/>
                </a:cubicBezTo>
                <a:cubicBezTo>
                  <a:pt x="36" y="26"/>
                  <a:pt x="36" y="26"/>
                  <a:pt x="36" y="26"/>
                </a:cubicBezTo>
                <a:cubicBezTo>
                  <a:pt x="36" y="37"/>
                  <a:pt x="36" y="37"/>
                  <a:pt x="36" y="37"/>
                </a:cubicBezTo>
                <a:cubicBezTo>
                  <a:pt x="36" y="40"/>
                  <a:pt x="36" y="40"/>
                  <a:pt x="36" y="40"/>
                </a:cubicBezTo>
                <a:cubicBezTo>
                  <a:pt x="36" y="61"/>
                  <a:pt x="36" y="61"/>
                  <a:pt x="36" y="61"/>
                </a:cubicBezTo>
                <a:cubicBezTo>
                  <a:pt x="31" y="61"/>
                  <a:pt x="31" y="61"/>
                  <a:pt x="31" y="61"/>
                </a:cubicBezTo>
                <a:cubicBezTo>
                  <a:pt x="31" y="44"/>
                  <a:pt x="31" y="44"/>
                  <a:pt x="31" y="44"/>
                </a:cubicBezTo>
                <a:cubicBezTo>
                  <a:pt x="30" y="44"/>
                  <a:pt x="30" y="44"/>
                  <a:pt x="30" y="44"/>
                </a:cubicBezTo>
                <a:cubicBezTo>
                  <a:pt x="30" y="61"/>
                  <a:pt x="30" y="61"/>
                  <a:pt x="30" y="61"/>
                </a:cubicBezTo>
                <a:cubicBezTo>
                  <a:pt x="24" y="61"/>
                  <a:pt x="24" y="61"/>
                  <a:pt x="24" y="61"/>
                </a:cubicBezTo>
                <a:cubicBezTo>
                  <a:pt x="24" y="40"/>
                  <a:pt x="24" y="40"/>
                  <a:pt x="24" y="40"/>
                </a:cubicBezTo>
                <a:cubicBezTo>
                  <a:pt x="24" y="37"/>
                  <a:pt x="24" y="37"/>
                  <a:pt x="24" y="37"/>
                </a:cubicBezTo>
                <a:cubicBezTo>
                  <a:pt x="24" y="26"/>
                  <a:pt x="24" y="26"/>
                  <a:pt x="24" y="26"/>
                </a:cubicBezTo>
                <a:cubicBezTo>
                  <a:pt x="23" y="26"/>
                  <a:pt x="23" y="26"/>
                  <a:pt x="23" y="26"/>
                </a:cubicBezTo>
                <a:cubicBezTo>
                  <a:pt x="23" y="37"/>
                  <a:pt x="23" y="37"/>
                  <a:pt x="23" y="37"/>
                </a:cubicBezTo>
                <a:cubicBezTo>
                  <a:pt x="18" y="37"/>
                  <a:pt x="18" y="37"/>
                  <a:pt x="18" y="37"/>
                </a:cubicBezTo>
                <a:cubicBezTo>
                  <a:pt x="18" y="22"/>
                  <a:pt x="18" y="22"/>
                  <a:pt x="18" y="22"/>
                </a:cubicBezTo>
                <a:cubicBezTo>
                  <a:pt x="18" y="19"/>
                  <a:pt x="20" y="17"/>
                  <a:pt x="23" y="17"/>
                </a:cubicBezTo>
                <a:cubicBezTo>
                  <a:pt x="38" y="17"/>
                  <a:pt x="22" y="17"/>
                  <a:pt x="37" y="17"/>
                </a:cubicBezTo>
                <a:cubicBezTo>
                  <a:pt x="40" y="17"/>
                  <a:pt x="43" y="19"/>
                  <a:pt x="43" y="22"/>
                </a:cubicBezTo>
                <a:cubicBezTo>
                  <a:pt x="43" y="37"/>
                  <a:pt x="43" y="37"/>
                  <a:pt x="43" y="37"/>
                </a:cubicBezTo>
                <a:cubicBezTo>
                  <a:pt x="42" y="37"/>
                  <a:pt x="40" y="37"/>
                  <a:pt x="37" y="37"/>
                </a:cubicBezTo>
                <a:close/>
                <a:moveTo>
                  <a:pt x="15" y="41"/>
                </a:moveTo>
                <a:cubicBezTo>
                  <a:pt x="15" y="58"/>
                  <a:pt x="15" y="58"/>
                  <a:pt x="15" y="58"/>
                </a:cubicBezTo>
                <a:cubicBezTo>
                  <a:pt x="10" y="58"/>
                  <a:pt x="10" y="58"/>
                  <a:pt x="10" y="58"/>
                </a:cubicBezTo>
                <a:cubicBezTo>
                  <a:pt x="10" y="44"/>
                  <a:pt x="10" y="44"/>
                  <a:pt x="10" y="44"/>
                </a:cubicBezTo>
                <a:cubicBezTo>
                  <a:pt x="9" y="44"/>
                  <a:pt x="9" y="44"/>
                  <a:pt x="9" y="44"/>
                </a:cubicBezTo>
                <a:cubicBezTo>
                  <a:pt x="9" y="58"/>
                  <a:pt x="9" y="58"/>
                  <a:pt x="9" y="58"/>
                </a:cubicBezTo>
                <a:cubicBezTo>
                  <a:pt x="5" y="58"/>
                  <a:pt x="5" y="58"/>
                  <a:pt x="5" y="58"/>
                </a:cubicBezTo>
                <a:cubicBezTo>
                  <a:pt x="5" y="41"/>
                  <a:pt x="5" y="41"/>
                  <a:pt x="5" y="41"/>
                </a:cubicBezTo>
                <a:cubicBezTo>
                  <a:pt x="5" y="38"/>
                  <a:pt x="5" y="38"/>
                  <a:pt x="5" y="38"/>
                </a:cubicBezTo>
                <a:cubicBezTo>
                  <a:pt x="5" y="29"/>
                  <a:pt x="5" y="29"/>
                  <a:pt x="5" y="29"/>
                </a:cubicBezTo>
                <a:cubicBezTo>
                  <a:pt x="4" y="29"/>
                  <a:pt x="4" y="29"/>
                  <a:pt x="4" y="29"/>
                </a:cubicBezTo>
                <a:cubicBezTo>
                  <a:pt x="4" y="38"/>
                  <a:pt x="4" y="38"/>
                  <a:pt x="4" y="38"/>
                </a:cubicBezTo>
                <a:cubicBezTo>
                  <a:pt x="0" y="38"/>
                  <a:pt x="0" y="38"/>
                  <a:pt x="0" y="38"/>
                </a:cubicBezTo>
                <a:cubicBezTo>
                  <a:pt x="0" y="25"/>
                  <a:pt x="0" y="25"/>
                  <a:pt x="0" y="25"/>
                </a:cubicBezTo>
                <a:cubicBezTo>
                  <a:pt x="0" y="23"/>
                  <a:pt x="2" y="21"/>
                  <a:pt x="4" y="21"/>
                </a:cubicBezTo>
                <a:cubicBezTo>
                  <a:pt x="13" y="21"/>
                  <a:pt x="13" y="21"/>
                  <a:pt x="13" y="21"/>
                </a:cubicBezTo>
                <a:cubicBezTo>
                  <a:pt x="13" y="22"/>
                  <a:pt x="13" y="22"/>
                  <a:pt x="13" y="23"/>
                </a:cubicBezTo>
                <a:cubicBezTo>
                  <a:pt x="13" y="41"/>
                  <a:pt x="13" y="41"/>
                  <a:pt x="13" y="41"/>
                </a:cubicBezTo>
                <a:cubicBezTo>
                  <a:pt x="15" y="41"/>
                  <a:pt x="15" y="41"/>
                  <a:pt x="15" y="41"/>
                </a:cubicBezTo>
                <a:close/>
                <a:moveTo>
                  <a:pt x="10" y="7"/>
                </a:moveTo>
                <a:cubicBezTo>
                  <a:pt x="14" y="7"/>
                  <a:pt x="16" y="10"/>
                  <a:pt x="16" y="14"/>
                </a:cubicBezTo>
                <a:cubicBezTo>
                  <a:pt x="16" y="15"/>
                  <a:pt x="16" y="16"/>
                  <a:pt x="15" y="18"/>
                </a:cubicBezTo>
                <a:cubicBezTo>
                  <a:pt x="15" y="18"/>
                  <a:pt x="15" y="18"/>
                  <a:pt x="15" y="18"/>
                </a:cubicBezTo>
                <a:cubicBezTo>
                  <a:pt x="13" y="19"/>
                  <a:pt x="12" y="20"/>
                  <a:pt x="10" y="20"/>
                </a:cubicBezTo>
                <a:cubicBezTo>
                  <a:pt x="6" y="20"/>
                  <a:pt x="3" y="17"/>
                  <a:pt x="3" y="14"/>
                </a:cubicBezTo>
                <a:cubicBezTo>
                  <a:pt x="3" y="10"/>
                  <a:pt x="6" y="7"/>
                  <a:pt x="10" y="7"/>
                </a:cubicBezTo>
                <a:close/>
                <a:moveTo>
                  <a:pt x="50" y="7"/>
                </a:moveTo>
                <a:cubicBezTo>
                  <a:pt x="46" y="7"/>
                  <a:pt x="43" y="10"/>
                  <a:pt x="43" y="14"/>
                </a:cubicBezTo>
                <a:cubicBezTo>
                  <a:pt x="43" y="15"/>
                  <a:pt x="44" y="16"/>
                  <a:pt x="45" y="18"/>
                </a:cubicBezTo>
                <a:cubicBezTo>
                  <a:pt x="45" y="18"/>
                  <a:pt x="45" y="18"/>
                  <a:pt x="45" y="18"/>
                </a:cubicBezTo>
                <a:cubicBezTo>
                  <a:pt x="47" y="19"/>
                  <a:pt x="48" y="20"/>
                  <a:pt x="50" y="20"/>
                </a:cubicBezTo>
                <a:cubicBezTo>
                  <a:pt x="54" y="20"/>
                  <a:pt x="57" y="17"/>
                  <a:pt x="57" y="14"/>
                </a:cubicBezTo>
                <a:cubicBezTo>
                  <a:pt x="57" y="10"/>
                  <a:pt x="54" y="7"/>
                  <a:pt x="50" y="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zh-CN" altLang="en-US" sz="13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584688" y="4191104"/>
            <a:ext cx="519098" cy="503590"/>
          </a:xfrm>
          <a:custGeom>
            <a:avLst/>
            <a:gdLst>
              <a:gd name="T0" fmla="*/ 262805 w 519288"/>
              <a:gd name="T1" fmla="*/ 111558 h 503774"/>
              <a:gd name="T2" fmla="*/ 439744 w 519288"/>
              <a:gd name="T3" fmla="*/ 276036 h 503774"/>
              <a:gd name="T4" fmla="*/ 439744 w 519288"/>
              <a:gd name="T5" fmla="*/ 484796 h 503774"/>
              <a:gd name="T6" fmla="*/ 433425 w 519288"/>
              <a:gd name="T7" fmla="*/ 503774 h 503774"/>
              <a:gd name="T8" fmla="*/ 414467 w 519288"/>
              <a:gd name="T9" fmla="*/ 503774 h 503774"/>
              <a:gd name="T10" fmla="*/ 319678 w 519288"/>
              <a:gd name="T11" fmla="*/ 503774 h 503774"/>
              <a:gd name="T12" fmla="*/ 313359 w 519288"/>
              <a:gd name="T13" fmla="*/ 503774 h 503774"/>
              <a:gd name="T14" fmla="*/ 307040 w 519288"/>
              <a:gd name="T15" fmla="*/ 497448 h 503774"/>
              <a:gd name="T16" fmla="*/ 307040 w 519288"/>
              <a:gd name="T17" fmla="*/ 396231 h 503774"/>
              <a:gd name="T18" fmla="*/ 212251 w 519288"/>
              <a:gd name="T19" fmla="*/ 396231 h 503774"/>
              <a:gd name="T20" fmla="*/ 212251 w 519288"/>
              <a:gd name="T21" fmla="*/ 497448 h 503774"/>
              <a:gd name="T22" fmla="*/ 212251 w 519288"/>
              <a:gd name="T23" fmla="*/ 503774 h 503774"/>
              <a:gd name="T24" fmla="*/ 199612 w 519288"/>
              <a:gd name="T25" fmla="*/ 503774 h 503774"/>
              <a:gd name="T26" fmla="*/ 104823 w 519288"/>
              <a:gd name="T27" fmla="*/ 503774 h 503774"/>
              <a:gd name="T28" fmla="*/ 92185 w 519288"/>
              <a:gd name="T29" fmla="*/ 503774 h 503774"/>
              <a:gd name="T30" fmla="*/ 79546 w 519288"/>
              <a:gd name="T31" fmla="*/ 484796 h 503774"/>
              <a:gd name="T32" fmla="*/ 79546 w 519288"/>
              <a:gd name="T33" fmla="*/ 276036 h 503774"/>
              <a:gd name="T34" fmla="*/ 259644 w 519288"/>
              <a:gd name="T35" fmla="*/ 0 h 503774"/>
              <a:gd name="T36" fmla="*/ 281809 w 519288"/>
              <a:gd name="T37" fmla="*/ 9516 h 503774"/>
              <a:gd name="T38" fmla="*/ 370468 w 519288"/>
              <a:gd name="T39" fmla="*/ 91992 h 503774"/>
              <a:gd name="T40" fmla="*/ 370468 w 519288"/>
              <a:gd name="T41" fmla="*/ 22205 h 503774"/>
              <a:gd name="T42" fmla="*/ 383134 w 519288"/>
              <a:gd name="T43" fmla="*/ 9516 h 503774"/>
              <a:gd name="T44" fmla="*/ 414798 w 519288"/>
              <a:gd name="T45" fmla="*/ 9516 h 503774"/>
              <a:gd name="T46" fmla="*/ 427463 w 519288"/>
              <a:gd name="T47" fmla="*/ 22205 h 503774"/>
              <a:gd name="T48" fmla="*/ 427463 w 519288"/>
              <a:gd name="T49" fmla="*/ 142746 h 503774"/>
              <a:gd name="T50" fmla="*/ 509789 w 519288"/>
              <a:gd name="T51" fmla="*/ 218877 h 503774"/>
              <a:gd name="T52" fmla="*/ 509789 w 519288"/>
              <a:gd name="T53" fmla="*/ 269631 h 503774"/>
              <a:gd name="T54" fmla="*/ 465460 w 519288"/>
              <a:gd name="T55" fmla="*/ 269631 h 503774"/>
              <a:gd name="T56" fmla="*/ 262810 w 519288"/>
              <a:gd name="T57" fmla="*/ 79303 h 503774"/>
              <a:gd name="T58" fmla="*/ 60161 w 519288"/>
              <a:gd name="T59" fmla="*/ 269631 h 503774"/>
              <a:gd name="T60" fmla="*/ 34830 w 519288"/>
              <a:gd name="T61" fmla="*/ 275975 h 503774"/>
              <a:gd name="T62" fmla="*/ 9499 w 519288"/>
              <a:gd name="T63" fmla="*/ 269631 h 503774"/>
              <a:gd name="T64" fmla="*/ 9499 w 519288"/>
              <a:gd name="T65" fmla="*/ 218877 h 503774"/>
              <a:gd name="T66" fmla="*/ 237479 w 519288"/>
              <a:gd name="T67" fmla="*/ 9516 h 503774"/>
              <a:gd name="T68" fmla="*/ 259644 w 519288"/>
              <a:gd name="T69" fmla="*/ 0 h 503774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w 519288"/>
              <a:gd name="T106" fmla="*/ 0 h 503774"/>
              <a:gd name="T107" fmla="*/ 519288 w 519288"/>
              <a:gd name="T108" fmla="*/ 503774 h 503774"/>
            </a:gdLst>
            <a:ahLst/>
            <a:cxnLst>
              <a:cxn ang="T70">
                <a:pos x="T0" y="T1"/>
              </a:cxn>
              <a:cxn ang="T71">
                <a:pos x="T2" y="T3"/>
              </a:cxn>
              <a:cxn ang="T72">
                <a:pos x="T4" y="T5"/>
              </a:cxn>
              <a:cxn ang="T73">
                <a:pos x="T6" y="T7"/>
              </a:cxn>
              <a:cxn ang="T74">
                <a:pos x="T8" y="T9"/>
              </a:cxn>
              <a:cxn ang="T75">
                <a:pos x="T10" y="T11"/>
              </a:cxn>
              <a:cxn ang="T76">
                <a:pos x="T12" y="T13"/>
              </a:cxn>
              <a:cxn ang="T77">
                <a:pos x="T14" y="T15"/>
              </a:cxn>
              <a:cxn ang="T78">
                <a:pos x="T16" y="T17"/>
              </a:cxn>
              <a:cxn ang="T79">
                <a:pos x="T18" y="T19"/>
              </a:cxn>
              <a:cxn ang="T80">
                <a:pos x="T20" y="T21"/>
              </a:cxn>
              <a:cxn ang="T81">
                <a:pos x="T22" y="T23"/>
              </a:cxn>
              <a:cxn ang="T82">
                <a:pos x="T24" y="T25"/>
              </a:cxn>
              <a:cxn ang="T83">
                <a:pos x="T26" y="T27"/>
              </a:cxn>
              <a:cxn ang="T84">
                <a:pos x="T28" y="T29"/>
              </a:cxn>
              <a:cxn ang="T85">
                <a:pos x="T30" y="T31"/>
              </a:cxn>
              <a:cxn ang="T86">
                <a:pos x="T32" y="T33"/>
              </a:cxn>
              <a:cxn ang="T87">
                <a:pos x="T34" y="T35"/>
              </a:cxn>
              <a:cxn ang="T88">
                <a:pos x="T36" y="T37"/>
              </a:cxn>
              <a:cxn ang="T89">
                <a:pos x="T38" y="T39"/>
              </a:cxn>
              <a:cxn ang="T90">
                <a:pos x="T40" y="T41"/>
              </a:cxn>
              <a:cxn ang="T91">
                <a:pos x="T42" y="T43"/>
              </a:cxn>
              <a:cxn ang="T92">
                <a:pos x="T44" y="T45"/>
              </a:cxn>
              <a:cxn ang="T93">
                <a:pos x="T46" y="T47"/>
              </a:cxn>
              <a:cxn ang="T94">
                <a:pos x="T48" y="T49"/>
              </a:cxn>
              <a:cxn ang="T95">
                <a:pos x="T50" y="T51"/>
              </a:cxn>
              <a:cxn ang="T96">
                <a:pos x="T52" y="T53"/>
              </a:cxn>
              <a:cxn ang="T97">
                <a:pos x="T54" y="T55"/>
              </a:cxn>
              <a:cxn ang="T98">
                <a:pos x="T56" y="T57"/>
              </a:cxn>
              <a:cxn ang="T99">
                <a:pos x="T58" y="T59"/>
              </a:cxn>
              <a:cxn ang="T100">
                <a:pos x="T60" y="T61"/>
              </a:cxn>
              <a:cxn ang="T101">
                <a:pos x="T62" y="T63"/>
              </a:cxn>
              <a:cxn ang="T102">
                <a:pos x="T64" y="T65"/>
              </a:cxn>
              <a:cxn ang="T103">
                <a:pos x="T66" y="T67"/>
              </a:cxn>
              <a:cxn ang="T104">
                <a:pos x="T68" y="T69"/>
              </a:cxn>
            </a:cxnLst>
            <a:rect l="T105" t="T106" r="T107" b="T108"/>
            <a:pathLst>
              <a:path w="519288" h="503774">
                <a:moveTo>
                  <a:pt x="262805" y="111558"/>
                </a:moveTo>
                <a:cubicBezTo>
                  <a:pt x="262805" y="111558"/>
                  <a:pt x="262805" y="111558"/>
                  <a:pt x="439744" y="276036"/>
                </a:cubicBezTo>
                <a:cubicBezTo>
                  <a:pt x="439744" y="276036"/>
                  <a:pt x="439744" y="276036"/>
                  <a:pt x="439744" y="484796"/>
                </a:cubicBezTo>
                <a:cubicBezTo>
                  <a:pt x="439744" y="497448"/>
                  <a:pt x="433425" y="503774"/>
                  <a:pt x="433425" y="503774"/>
                </a:cubicBezTo>
                <a:cubicBezTo>
                  <a:pt x="427106" y="503774"/>
                  <a:pt x="420786" y="503774"/>
                  <a:pt x="414467" y="503774"/>
                </a:cubicBezTo>
                <a:cubicBezTo>
                  <a:pt x="414467" y="503774"/>
                  <a:pt x="414467" y="503774"/>
                  <a:pt x="319678" y="503774"/>
                </a:cubicBezTo>
                <a:cubicBezTo>
                  <a:pt x="319678" y="503774"/>
                  <a:pt x="313359" y="503774"/>
                  <a:pt x="313359" y="503774"/>
                </a:cubicBezTo>
                <a:cubicBezTo>
                  <a:pt x="313359" y="503774"/>
                  <a:pt x="307040" y="497448"/>
                  <a:pt x="307040" y="497448"/>
                </a:cubicBezTo>
                <a:cubicBezTo>
                  <a:pt x="307040" y="497448"/>
                  <a:pt x="307040" y="497448"/>
                  <a:pt x="307040" y="396231"/>
                </a:cubicBezTo>
                <a:cubicBezTo>
                  <a:pt x="307040" y="396231"/>
                  <a:pt x="307040" y="396231"/>
                  <a:pt x="212251" y="396231"/>
                </a:cubicBezTo>
                <a:cubicBezTo>
                  <a:pt x="212251" y="396231"/>
                  <a:pt x="212251" y="396231"/>
                  <a:pt x="212251" y="497448"/>
                </a:cubicBezTo>
                <a:cubicBezTo>
                  <a:pt x="212251" y="497448"/>
                  <a:pt x="212251" y="503774"/>
                  <a:pt x="212251" y="503774"/>
                </a:cubicBezTo>
                <a:cubicBezTo>
                  <a:pt x="205931" y="503774"/>
                  <a:pt x="205931" y="503774"/>
                  <a:pt x="199612" y="503774"/>
                </a:cubicBezTo>
                <a:cubicBezTo>
                  <a:pt x="199612" y="503774"/>
                  <a:pt x="199612" y="503774"/>
                  <a:pt x="104823" y="503774"/>
                </a:cubicBezTo>
                <a:cubicBezTo>
                  <a:pt x="98504" y="503774"/>
                  <a:pt x="98504" y="503774"/>
                  <a:pt x="92185" y="503774"/>
                </a:cubicBezTo>
                <a:cubicBezTo>
                  <a:pt x="85865" y="503774"/>
                  <a:pt x="79546" y="497448"/>
                  <a:pt x="79546" y="484796"/>
                </a:cubicBezTo>
                <a:cubicBezTo>
                  <a:pt x="79546" y="484796"/>
                  <a:pt x="79546" y="484796"/>
                  <a:pt x="79546" y="276036"/>
                </a:cubicBezTo>
                <a:lnTo>
                  <a:pt x="262805" y="111558"/>
                </a:lnTo>
                <a:close/>
                <a:moveTo>
                  <a:pt x="259644" y="0"/>
                </a:moveTo>
                <a:cubicBezTo>
                  <a:pt x="267560" y="0"/>
                  <a:pt x="275476" y="3172"/>
                  <a:pt x="281809" y="9516"/>
                </a:cubicBezTo>
                <a:cubicBezTo>
                  <a:pt x="281809" y="9516"/>
                  <a:pt x="281809" y="9516"/>
                  <a:pt x="370468" y="91992"/>
                </a:cubicBezTo>
                <a:cubicBezTo>
                  <a:pt x="370468" y="91992"/>
                  <a:pt x="370468" y="91992"/>
                  <a:pt x="370468" y="22205"/>
                </a:cubicBezTo>
                <a:cubicBezTo>
                  <a:pt x="370468" y="15861"/>
                  <a:pt x="376801" y="9516"/>
                  <a:pt x="383134" y="9516"/>
                </a:cubicBezTo>
                <a:cubicBezTo>
                  <a:pt x="383134" y="9516"/>
                  <a:pt x="383134" y="9516"/>
                  <a:pt x="414798" y="9516"/>
                </a:cubicBezTo>
                <a:cubicBezTo>
                  <a:pt x="421130" y="9516"/>
                  <a:pt x="427463" y="15861"/>
                  <a:pt x="427463" y="22205"/>
                </a:cubicBezTo>
                <a:cubicBezTo>
                  <a:pt x="427463" y="22205"/>
                  <a:pt x="427463" y="22205"/>
                  <a:pt x="427463" y="142746"/>
                </a:cubicBezTo>
                <a:cubicBezTo>
                  <a:pt x="427463" y="142746"/>
                  <a:pt x="427463" y="142746"/>
                  <a:pt x="509789" y="218877"/>
                </a:cubicBezTo>
                <a:cubicBezTo>
                  <a:pt x="522455" y="231565"/>
                  <a:pt x="522455" y="250598"/>
                  <a:pt x="509789" y="269631"/>
                </a:cubicBezTo>
                <a:cubicBezTo>
                  <a:pt x="503457" y="282319"/>
                  <a:pt x="478126" y="282319"/>
                  <a:pt x="465460" y="269631"/>
                </a:cubicBezTo>
                <a:cubicBezTo>
                  <a:pt x="465460" y="269631"/>
                  <a:pt x="465460" y="269631"/>
                  <a:pt x="262810" y="79303"/>
                </a:cubicBezTo>
                <a:cubicBezTo>
                  <a:pt x="262810" y="79303"/>
                  <a:pt x="262810" y="79303"/>
                  <a:pt x="60161" y="269631"/>
                </a:cubicBezTo>
                <a:cubicBezTo>
                  <a:pt x="53828" y="275975"/>
                  <a:pt x="41163" y="275975"/>
                  <a:pt x="34830" y="275975"/>
                </a:cubicBezTo>
                <a:cubicBezTo>
                  <a:pt x="28497" y="275975"/>
                  <a:pt x="15831" y="275975"/>
                  <a:pt x="9499" y="269631"/>
                </a:cubicBezTo>
                <a:cubicBezTo>
                  <a:pt x="-3167" y="250598"/>
                  <a:pt x="-3167" y="231565"/>
                  <a:pt x="9499" y="218877"/>
                </a:cubicBezTo>
                <a:cubicBezTo>
                  <a:pt x="9499" y="218877"/>
                  <a:pt x="9499" y="218877"/>
                  <a:pt x="237479" y="9516"/>
                </a:cubicBezTo>
                <a:cubicBezTo>
                  <a:pt x="243812" y="3172"/>
                  <a:pt x="251728" y="0"/>
                  <a:pt x="25964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269405" y="2482062"/>
            <a:ext cx="550304" cy="412265"/>
          </a:xfrm>
          <a:custGeom>
            <a:avLst/>
            <a:gdLst>
              <a:gd name="T0" fmla="*/ 152941 w 574972"/>
              <a:gd name="T1" fmla="*/ 399844 h 399845"/>
              <a:gd name="T2" fmla="*/ 61228 w 574972"/>
              <a:gd name="T3" fmla="*/ 398217 h 399845"/>
              <a:gd name="T4" fmla="*/ 121790 w 574972"/>
              <a:gd name="T5" fmla="*/ 346388 h 399845"/>
              <a:gd name="T6" fmla="*/ 147415 w 574972"/>
              <a:gd name="T7" fmla="*/ 328444 h 399845"/>
              <a:gd name="T8" fmla="*/ 270881 w 574972"/>
              <a:gd name="T9" fmla="*/ 219691 h 399845"/>
              <a:gd name="T10" fmla="*/ 179168 w 574972"/>
              <a:gd name="T11" fmla="*/ 399845 h 399845"/>
              <a:gd name="T12" fmla="*/ 185489 w 574972"/>
              <a:gd name="T13" fmla="*/ 291396 h 399845"/>
              <a:gd name="T14" fmla="*/ 226257 w 574972"/>
              <a:gd name="T15" fmla="*/ 259235 h 399845"/>
              <a:gd name="T16" fmla="*/ 263531 w 574972"/>
              <a:gd name="T17" fmla="*/ 225912 h 399845"/>
              <a:gd name="T18" fmla="*/ 297108 w 574972"/>
              <a:gd name="T19" fmla="*/ 209429 h 399845"/>
              <a:gd name="T20" fmla="*/ 309758 w 574972"/>
              <a:gd name="T21" fmla="*/ 223349 h 399845"/>
              <a:gd name="T22" fmla="*/ 342372 w 574972"/>
              <a:gd name="T23" fmla="*/ 256672 h 399845"/>
              <a:gd name="T24" fmla="*/ 370328 w 574972"/>
              <a:gd name="T25" fmla="*/ 264362 h 399845"/>
              <a:gd name="T26" fmla="*/ 388821 w 574972"/>
              <a:gd name="T27" fmla="*/ 248907 h 399845"/>
              <a:gd name="T28" fmla="*/ 297108 w 574972"/>
              <a:gd name="T29" fmla="*/ 399844 h 399845"/>
              <a:gd name="T30" fmla="*/ 506761 w 574972"/>
              <a:gd name="T31" fmla="*/ 139370 h 399845"/>
              <a:gd name="T32" fmla="*/ 415048 w 574972"/>
              <a:gd name="T33" fmla="*/ 399844 h 399845"/>
              <a:gd name="T34" fmla="*/ 418375 w 574972"/>
              <a:gd name="T35" fmla="*/ 219183 h 399845"/>
              <a:gd name="T36" fmla="*/ 458488 w 574972"/>
              <a:gd name="T37" fmla="*/ 184898 h 399845"/>
              <a:gd name="T38" fmla="*/ 506761 w 574972"/>
              <a:gd name="T39" fmla="*/ 139370 h 399845"/>
              <a:gd name="T40" fmla="*/ 533039 w 574972"/>
              <a:gd name="T41" fmla="*/ 0 h 399845"/>
              <a:gd name="T42" fmla="*/ 567983 w 574972"/>
              <a:gd name="T43" fmla="*/ 5127 h 399845"/>
              <a:gd name="T44" fmla="*/ 574972 w 574972"/>
              <a:gd name="T45" fmla="*/ 117913 h 399845"/>
              <a:gd name="T46" fmla="*/ 535369 w 574972"/>
              <a:gd name="T47" fmla="*/ 117913 h 399845"/>
              <a:gd name="T48" fmla="*/ 533039 w 574972"/>
              <a:gd name="T49" fmla="*/ 69209 h 399845"/>
              <a:gd name="T50" fmla="*/ 437526 w 574972"/>
              <a:gd name="T51" fmla="*/ 156362 h 399845"/>
              <a:gd name="T52" fmla="*/ 383945 w 574972"/>
              <a:gd name="T53" fmla="*/ 202502 h 399845"/>
              <a:gd name="T54" fmla="*/ 349001 w 574972"/>
              <a:gd name="T55" fmla="*/ 207629 h 399845"/>
              <a:gd name="T56" fmla="*/ 337353 w 574972"/>
              <a:gd name="T57" fmla="*/ 194812 h 399845"/>
              <a:gd name="T58" fmla="*/ 293091 w 574972"/>
              <a:gd name="T59" fmla="*/ 146109 h 399845"/>
              <a:gd name="T60" fmla="*/ 239510 w 574972"/>
              <a:gd name="T61" fmla="*/ 192249 h 399845"/>
              <a:gd name="T62" fmla="*/ 216214 w 574972"/>
              <a:gd name="T63" fmla="*/ 210192 h 399845"/>
              <a:gd name="T64" fmla="*/ 139337 w 574972"/>
              <a:gd name="T65" fmla="*/ 274275 h 399845"/>
              <a:gd name="T66" fmla="*/ 32175 w 574972"/>
              <a:gd name="T67" fmla="*/ 363992 h 399845"/>
              <a:gd name="T68" fmla="*/ 4220 w 574972"/>
              <a:gd name="T69" fmla="*/ 358865 h 399845"/>
              <a:gd name="T70" fmla="*/ 18197 w 574972"/>
              <a:gd name="T71" fmla="*/ 317851 h 399845"/>
              <a:gd name="T72" fmla="*/ 139337 w 574972"/>
              <a:gd name="T73" fmla="*/ 220445 h 399845"/>
              <a:gd name="T74" fmla="*/ 216214 w 574972"/>
              <a:gd name="T75" fmla="*/ 156362 h 399845"/>
              <a:gd name="T76" fmla="*/ 239510 w 574972"/>
              <a:gd name="T77" fmla="*/ 138419 h 399845"/>
              <a:gd name="T78" fmla="*/ 283772 w 574972"/>
              <a:gd name="T79" fmla="*/ 99969 h 399845"/>
              <a:gd name="T80" fmla="*/ 314057 w 574972"/>
              <a:gd name="T81" fmla="*/ 107659 h 399845"/>
              <a:gd name="T82" fmla="*/ 346671 w 574972"/>
              <a:gd name="T83" fmla="*/ 140982 h 399845"/>
              <a:gd name="T84" fmla="*/ 383945 w 574972"/>
              <a:gd name="T85" fmla="*/ 146109 h 399845"/>
              <a:gd name="T86" fmla="*/ 437526 w 574972"/>
              <a:gd name="T87" fmla="*/ 99969 h 399845"/>
              <a:gd name="T88" fmla="*/ 498095 w 574972"/>
              <a:gd name="T89" fmla="*/ 43576 h 399845"/>
              <a:gd name="T90" fmla="*/ 463151 w 574972"/>
              <a:gd name="T91" fmla="*/ 43576 h 399845"/>
              <a:gd name="T92" fmla="*/ 442185 w 574972"/>
              <a:gd name="T93" fmla="*/ 20506 h 399845"/>
              <a:gd name="T94" fmla="*/ 456163 w 574972"/>
              <a:gd name="T95" fmla="*/ 2563 h 399845"/>
              <a:gd name="T96" fmla="*/ 0 w 574972"/>
              <a:gd name="T97" fmla="*/ 0 h 399845"/>
              <a:gd name="T98" fmla="*/ 574972 w 574972"/>
              <a:gd name="T99" fmla="*/ 399845 h 3998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T96" t="T97" r="T98" b="T99"/>
            <a:pathLst>
              <a:path w="574972" h="399845">
                <a:moveTo>
                  <a:pt x="152941" y="323694"/>
                </a:moveTo>
                <a:lnTo>
                  <a:pt x="152941" y="399844"/>
                </a:lnTo>
                <a:lnTo>
                  <a:pt x="61228" y="399844"/>
                </a:lnTo>
                <a:lnTo>
                  <a:pt x="61228" y="398217"/>
                </a:lnTo>
                <a:lnTo>
                  <a:pt x="65606" y="394470"/>
                </a:lnTo>
                <a:cubicBezTo>
                  <a:pt x="121790" y="346388"/>
                  <a:pt x="121790" y="346388"/>
                  <a:pt x="121790" y="346388"/>
                </a:cubicBezTo>
                <a:cubicBezTo>
                  <a:pt x="145086" y="328444"/>
                  <a:pt x="145086" y="328444"/>
                  <a:pt x="145086" y="328444"/>
                </a:cubicBezTo>
                <a:cubicBezTo>
                  <a:pt x="147415" y="328444"/>
                  <a:pt x="147415" y="328444"/>
                  <a:pt x="147415" y="328444"/>
                </a:cubicBezTo>
                <a:lnTo>
                  <a:pt x="152941" y="323694"/>
                </a:lnTo>
                <a:close/>
                <a:moveTo>
                  <a:pt x="270881" y="219691"/>
                </a:moveTo>
                <a:lnTo>
                  <a:pt x="270881" y="399845"/>
                </a:lnTo>
                <a:lnTo>
                  <a:pt x="179168" y="399845"/>
                </a:lnTo>
                <a:lnTo>
                  <a:pt x="179168" y="296830"/>
                </a:lnTo>
                <a:lnTo>
                  <a:pt x="185489" y="291396"/>
                </a:lnTo>
                <a:cubicBezTo>
                  <a:pt x="216939" y="264361"/>
                  <a:pt x="216939" y="264361"/>
                  <a:pt x="216939" y="264361"/>
                </a:cubicBezTo>
                <a:cubicBezTo>
                  <a:pt x="226257" y="259235"/>
                  <a:pt x="226257" y="259235"/>
                  <a:pt x="226257" y="259235"/>
                </a:cubicBezTo>
                <a:cubicBezTo>
                  <a:pt x="240235" y="246418"/>
                  <a:pt x="240235" y="246418"/>
                  <a:pt x="240235" y="246418"/>
                </a:cubicBezTo>
                <a:cubicBezTo>
                  <a:pt x="263531" y="225912"/>
                  <a:pt x="263531" y="225912"/>
                  <a:pt x="263531" y="225912"/>
                </a:cubicBezTo>
                <a:lnTo>
                  <a:pt x="270881" y="219691"/>
                </a:lnTo>
                <a:close/>
                <a:moveTo>
                  <a:pt x="297108" y="209429"/>
                </a:moveTo>
                <a:lnTo>
                  <a:pt x="300913" y="213616"/>
                </a:lnTo>
                <a:cubicBezTo>
                  <a:pt x="309758" y="223349"/>
                  <a:pt x="309758" y="223349"/>
                  <a:pt x="309758" y="223349"/>
                </a:cubicBezTo>
                <a:cubicBezTo>
                  <a:pt x="333054" y="248982"/>
                  <a:pt x="333054" y="248982"/>
                  <a:pt x="333054" y="248982"/>
                </a:cubicBezTo>
                <a:cubicBezTo>
                  <a:pt x="342372" y="256672"/>
                  <a:pt x="342372" y="256672"/>
                  <a:pt x="342372" y="256672"/>
                </a:cubicBezTo>
                <a:cubicBezTo>
                  <a:pt x="344702" y="261799"/>
                  <a:pt x="344702" y="261799"/>
                  <a:pt x="344702" y="261799"/>
                </a:cubicBezTo>
                <a:cubicBezTo>
                  <a:pt x="351691" y="269489"/>
                  <a:pt x="363339" y="269489"/>
                  <a:pt x="370328" y="264362"/>
                </a:cubicBezTo>
                <a:cubicBezTo>
                  <a:pt x="379646" y="256672"/>
                  <a:pt x="379646" y="256672"/>
                  <a:pt x="379646" y="256672"/>
                </a:cubicBezTo>
                <a:lnTo>
                  <a:pt x="388821" y="248907"/>
                </a:lnTo>
                <a:lnTo>
                  <a:pt x="388821" y="399844"/>
                </a:lnTo>
                <a:lnTo>
                  <a:pt x="297108" y="399844"/>
                </a:lnTo>
                <a:lnTo>
                  <a:pt x="297108" y="209429"/>
                </a:lnTo>
                <a:close/>
                <a:moveTo>
                  <a:pt x="506761" y="139370"/>
                </a:moveTo>
                <a:lnTo>
                  <a:pt x="506761" y="399844"/>
                </a:lnTo>
                <a:lnTo>
                  <a:pt x="415048" y="399844"/>
                </a:lnTo>
                <a:lnTo>
                  <a:pt x="415048" y="222112"/>
                </a:lnTo>
                <a:lnTo>
                  <a:pt x="418375" y="219183"/>
                </a:lnTo>
                <a:cubicBezTo>
                  <a:pt x="428203" y="210532"/>
                  <a:pt x="428203" y="210532"/>
                  <a:pt x="428203" y="210532"/>
                </a:cubicBezTo>
                <a:cubicBezTo>
                  <a:pt x="458488" y="184898"/>
                  <a:pt x="458488" y="184898"/>
                  <a:pt x="458488" y="184898"/>
                </a:cubicBezTo>
                <a:cubicBezTo>
                  <a:pt x="474795" y="169518"/>
                  <a:pt x="487025" y="157984"/>
                  <a:pt x="496198" y="149332"/>
                </a:cubicBezTo>
                <a:lnTo>
                  <a:pt x="506761" y="139370"/>
                </a:lnTo>
                <a:close/>
                <a:moveTo>
                  <a:pt x="463151" y="0"/>
                </a:moveTo>
                <a:cubicBezTo>
                  <a:pt x="463151" y="0"/>
                  <a:pt x="463151" y="0"/>
                  <a:pt x="533039" y="0"/>
                </a:cubicBezTo>
                <a:cubicBezTo>
                  <a:pt x="533039" y="0"/>
                  <a:pt x="533039" y="0"/>
                  <a:pt x="554006" y="0"/>
                </a:cubicBezTo>
                <a:cubicBezTo>
                  <a:pt x="558665" y="0"/>
                  <a:pt x="563324" y="2563"/>
                  <a:pt x="567983" y="5127"/>
                </a:cubicBezTo>
                <a:cubicBezTo>
                  <a:pt x="572643" y="10253"/>
                  <a:pt x="574972" y="15380"/>
                  <a:pt x="574972" y="20506"/>
                </a:cubicBezTo>
                <a:lnTo>
                  <a:pt x="574972" y="117913"/>
                </a:lnTo>
                <a:cubicBezTo>
                  <a:pt x="574972" y="128166"/>
                  <a:pt x="565654" y="138419"/>
                  <a:pt x="554006" y="138419"/>
                </a:cubicBezTo>
                <a:cubicBezTo>
                  <a:pt x="542358" y="138419"/>
                  <a:pt x="535369" y="128166"/>
                  <a:pt x="535369" y="117913"/>
                </a:cubicBezTo>
                <a:cubicBezTo>
                  <a:pt x="535369" y="117913"/>
                  <a:pt x="535369" y="117913"/>
                  <a:pt x="535369" y="66646"/>
                </a:cubicBezTo>
                <a:cubicBezTo>
                  <a:pt x="535369" y="66646"/>
                  <a:pt x="535369" y="66646"/>
                  <a:pt x="533039" y="69209"/>
                </a:cubicBezTo>
                <a:cubicBezTo>
                  <a:pt x="533039" y="69209"/>
                  <a:pt x="533039" y="69209"/>
                  <a:pt x="467811" y="130729"/>
                </a:cubicBezTo>
                <a:cubicBezTo>
                  <a:pt x="467811" y="130729"/>
                  <a:pt x="467811" y="130729"/>
                  <a:pt x="437526" y="156362"/>
                </a:cubicBezTo>
                <a:cubicBezTo>
                  <a:pt x="437526" y="156362"/>
                  <a:pt x="437526" y="156362"/>
                  <a:pt x="414230" y="176869"/>
                </a:cubicBezTo>
                <a:cubicBezTo>
                  <a:pt x="414230" y="176869"/>
                  <a:pt x="414230" y="176869"/>
                  <a:pt x="383945" y="202502"/>
                </a:cubicBezTo>
                <a:cubicBezTo>
                  <a:pt x="383945" y="202502"/>
                  <a:pt x="383945" y="202502"/>
                  <a:pt x="374627" y="210192"/>
                </a:cubicBezTo>
                <a:cubicBezTo>
                  <a:pt x="367638" y="215319"/>
                  <a:pt x="355990" y="215319"/>
                  <a:pt x="349001" y="207629"/>
                </a:cubicBezTo>
                <a:cubicBezTo>
                  <a:pt x="349001" y="207629"/>
                  <a:pt x="349001" y="207629"/>
                  <a:pt x="346671" y="202502"/>
                </a:cubicBezTo>
                <a:cubicBezTo>
                  <a:pt x="346671" y="202502"/>
                  <a:pt x="346671" y="202502"/>
                  <a:pt x="337353" y="194812"/>
                </a:cubicBezTo>
                <a:cubicBezTo>
                  <a:pt x="337353" y="194812"/>
                  <a:pt x="337353" y="194812"/>
                  <a:pt x="314057" y="169179"/>
                </a:cubicBezTo>
                <a:cubicBezTo>
                  <a:pt x="314057" y="169179"/>
                  <a:pt x="314057" y="169179"/>
                  <a:pt x="293091" y="146109"/>
                </a:cubicBezTo>
                <a:cubicBezTo>
                  <a:pt x="293091" y="146109"/>
                  <a:pt x="293091" y="146109"/>
                  <a:pt x="262806" y="171742"/>
                </a:cubicBezTo>
                <a:cubicBezTo>
                  <a:pt x="262806" y="171742"/>
                  <a:pt x="262806" y="171742"/>
                  <a:pt x="239510" y="192249"/>
                </a:cubicBezTo>
                <a:cubicBezTo>
                  <a:pt x="239510" y="192249"/>
                  <a:pt x="239510" y="192249"/>
                  <a:pt x="225532" y="205065"/>
                </a:cubicBezTo>
                <a:cubicBezTo>
                  <a:pt x="225532" y="205065"/>
                  <a:pt x="225532" y="205065"/>
                  <a:pt x="216214" y="210192"/>
                </a:cubicBezTo>
                <a:cubicBezTo>
                  <a:pt x="216214" y="210192"/>
                  <a:pt x="216214" y="210192"/>
                  <a:pt x="141666" y="274275"/>
                </a:cubicBezTo>
                <a:cubicBezTo>
                  <a:pt x="141666" y="274275"/>
                  <a:pt x="141666" y="274275"/>
                  <a:pt x="139337" y="274275"/>
                </a:cubicBezTo>
                <a:cubicBezTo>
                  <a:pt x="139337" y="274275"/>
                  <a:pt x="139337" y="274275"/>
                  <a:pt x="116041" y="292218"/>
                </a:cubicBezTo>
                <a:cubicBezTo>
                  <a:pt x="116041" y="292218"/>
                  <a:pt x="116041" y="292218"/>
                  <a:pt x="32175" y="363992"/>
                </a:cubicBezTo>
                <a:cubicBezTo>
                  <a:pt x="29845" y="366555"/>
                  <a:pt x="25186" y="366555"/>
                  <a:pt x="22856" y="366555"/>
                </a:cubicBezTo>
                <a:cubicBezTo>
                  <a:pt x="15868" y="369118"/>
                  <a:pt x="8879" y="366555"/>
                  <a:pt x="4220" y="358865"/>
                </a:cubicBezTo>
                <a:cubicBezTo>
                  <a:pt x="-2769" y="348612"/>
                  <a:pt x="-440" y="335795"/>
                  <a:pt x="6549" y="328105"/>
                </a:cubicBezTo>
                <a:cubicBezTo>
                  <a:pt x="6549" y="328105"/>
                  <a:pt x="6549" y="328105"/>
                  <a:pt x="18197" y="317851"/>
                </a:cubicBezTo>
                <a:cubicBezTo>
                  <a:pt x="18197" y="317851"/>
                  <a:pt x="18197" y="317851"/>
                  <a:pt x="116041" y="238389"/>
                </a:cubicBezTo>
                <a:cubicBezTo>
                  <a:pt x="116041" y="238389"/>
                  <a:pt x="116041" y="238389"/>
                  <a:pt x="139337" y="220445"/>
                </a:cubicBezTo>
                <a:cubicBezTo>
                  <a:pt x="139337" y="220445"/>
                  <a:pt x="139337" y="220445"/>
                  <a:pt x="141666" y="217882"/>
                </a:cubicBezTo>
                <a:cubicBezTo>
                  <a:pt x="141666" y="217882"/>
                  <a:pt x="141666" y="217882"/>
                  <a:pt x="216214" y="156362"/>
                </a:cubicBezTo>
                <a:cubicBezTo>
                  <a:pt x="216214" y="156362"/>
                  <a:pt x="216214" y="156362"/>
                  <a:pt x="223203" y="148672"/>
                </a:cubicBezTo>
                <a:cubicBezTo>
                  <a:pt x="223203" y="148672"/>
                  <a:pt x="223203" y="148672"/>
                  <a:pt x="239510" y="138419"/>
                </a:cubicBezTo>
                <a:cubicBezTo>
                  <a:pt x="239510" y="138419"/>
                  <a:pt x="239510" y="138419"/>
                  <a:pt x="262806" y="117913"/>
                </a:cubicBezTo>
                <a:cubicBezTo>
                  <a:pt x="262806" y="117913"/>
                  <a:pt x="262806" y="117913"/>
                  <a:pt x="283772" y="99969"/>
                </a:cubicBezTo>
                <a:cubicBezTo>
                  <a:pt x="293091" y="92279"/>
                  <a:pt x="302409" y="94843"/>
                  <a:pt x="309398" y="102533"/>
                </a:cubicBezTo>
                <a:cubicBezTo>
                  <a:pt x="309398" y="102533"/>
                  <a:pt x="309398" y="102533"/>
                  <a:pt x="314057" y="107659"/>
                </a:cubicBezTo>
                <a:cubicBezTo>
                  <a:pt x="314057" y="107659"/>
                  <a:pt x="314057" y="107659"/>
                  <a:pt x="337353" y="133292"/>
                </a:cubicBezTo>
                <a:cubicBezTo>
                  <a:pt x="337353" y="133292"/>
                  <a:pt x="337353" y="133292"/>
                  <a:pt x="346671" y="140982"/>
                </a:cubicBezTo>
                <a:cubicBezTo>
                  <a:pt x="346671" y="140982"/>
                  <a:pt x="346671" y="140982"/>
                  <a:pt x="365308" y="161489"/>
                </a:cubicBezTo>
                <a:cubicBezTo>
                  <a:pt x="365308" y="161489"/>
                  <a:pt x="365308" y="161489"/>
                  <a:pt x="383945" y="146109"/>
                </a:cubicBezTo>
                <a:cubicBezTo>
                  <a:pt x="383945" y="146109"/>
                  <a:pt x="383945" y="146109"/>
                  <a:pt x="414230" y="120476"/>
                </a:cubicBezTo>
                <a:cubicBezTo>
                  <a:pt x="414230" y="120476"/>
                  <a:pt x="414230" y="120476"/>
                  <a:pt x="437526" y="99969"/>
                </a:cubicBezTo>
                <a:cubicBezTo>
                  <a:pt x="437526" y="99969"/>
                  <a:pt x="437526" y="99969"/>
                  <a:pt x="477129" y="61520"/>
                </a:cubicBezTo>
                <a:cubicBezTo>
                  <a:pt x="477129" y="61520"/>
                  <a:pt x="477129" y="61520"/>
                  <a:pt x="498095" y="43576"/>
                </a:cubicBezTo>
                <a:cubicBezTo>
                  <a:pt x="498095" y="43576"/>
                  <a:pt x="498095" y="43576"/>
                  <a:pt x="486447" y="43576"/>
                </a:cubicBezTo>
                <a:cubicBezTo>
                  <a:pt x="486447" y="43576"/>
                  <a:pt x="486447" y="43576"/>
                  <a:pt x="463151" y="43576"/>
                </a:cubicBezTo>
                <a:cubicBezTo>
                  <a:pt x="460822" y="43576"/>
                  <a:pt x="458492" y="43576"/>
                  <a:pt x="456163" y="41013"/>
                </a:cubicBezTo>
                <a:cubicBezTo>
                  <a:pt x="449174" y="38450"/>
                  <a:pt x="442185" y="30760"/>
                  <a:pt x="442185" y="20506"/>
                </a:cubicBezTo>
                <a:cubicBezTo>
                  <a:pt x="442185" y="12816"/>
                  <a:pt x="446844" y="5127"/>
                  <a:pt x="453833" y="2563"/>
                </a:cubicBezTo>
                <a:cubicBezTo>
                  <a:pt x="453833" y="2563"/>
                  <a:pt x="456163" y="2563"/>
                  <a:pt x="456163" y="2563"/>
                </a:cubicBezTo>
                <a:cubicBezTo>
                  <a:pt x="458492" y="0"/>
                  <a:pt x="460822" y="0"/>
                  <a:pt x="4631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8" name="出自【趣你的PPT】(微信:qunideppt)：最优质的PPT资源库"/>
          <p:cNvSpPr txBox="1"/>
          <p:nvPr/>
        </p:nvSpPr>
        <p:spPr>
          <a:xfrm>
            <a:off x="5286318" y="3640602"/>
            <a:ext cx="186164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点击此处编辑内容，建议您在展示时采用微软雅黑字体</a:t>
            </a:r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8032518" y="2323840"/>
            <a:ext cx="2149339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添加标题</a:t>
            </a:r>
            <a:endParaRPr lang="en-US" sz="1600" b="1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7918126" y="2548983"/>
            <a:ext cx="26958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170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出自【趣你的PPT】(微信:qunideppt)：最优质的PPT资源库"/>
          <p:cNvSpPr txBox="1"/>
          <p:nvPr/>
        </p:nvSpPr>
        <p:spPr>
          <a:xfrm>
            <a:off x="1824346" y="2302762"/>
            <a:ext cx="2149339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添加标题</a:t>
            </a:r>
            <a:endParaRPr lang="en-US" sz="1600" b="1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1400538" y="2570061"/>
            <a:ext cx="26592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1219170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8032519" y="4133045"/>
            <a:ext cx="2149339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添加标题</a:t>
            </a:r>
            <a:endParaRPr lang="en-US" sz="1600" b="1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7918127" y="4365516"/>
            <a:ext cx="26958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170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1824346" y="4119295"/>
            <a:ext cx="2149339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添加标题</a:t>
            </a:r>
            <a:endParaRPr lang="en-US" sz="1600" b="1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1400538" y="4365516"/>
            <a:ext cx="26592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1219170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8" name="Group 27出自【趣你的PPT】(微信:qunideppt)：最优质的PPT资源库"/>
          <p:cNvGrpSpPr/>
          <p:nvPr/>
        </p:nvGrpSpPr>
        <p:grpSpPr>
          <a:xfrm>
            <a:off x="292512" y="271343"/>
            <a:ext cx="3264318" cy="306802"/>
            <a:chOff x="292512" y="271343"/>
            <a:chExt cx="3264318" cy="306802"/>
          </a:xfrm>
        </p:grpSpPr>
        <p:sp>
          <p:nvSpPr>
            <p:cNvPr id="29" name="出自【趣你的PPT】(微信:qunideppt)：最优质的PPT资源库"/>
            <p:cNvSpPr/>
            <p:nvPr/>
          </p:nvSpPr>
          <p:spPr>
            <a:xfrm rot="2652504">
              <a:off x="703257" y="279513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出自【趣你的PPT】(微信:qunideppt)：最优质的PPT资源库"/>
            <p:cNvSpPr/>
            <p:nvPr/>
          </p:nvSpPr>
          <p:spPr>
            <a:xfrm rot="2652504">
              <a:off x="292512" y="279511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出自【趣你的PPT】(微信:qunideppt)：最优质的PPT资源库"/>
            <p:cNvSpPr/>
            <p:nvPr/>
          </p:nvSpPr>
          <p:spPr>
            <a:xfrm rot="2652504">
              <a:off x="535424" y="313621"/>
              <a:ext cx="222253" cy="222253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出自【趣你的PPT】(微信:qunideppt)：最优质的PPT资源库"/>
            <p:cNvSpPr txBox="1">
              <a:spLocks/>
            </p:cNvSpPr>
            <p:nvPr/>
          </p:nvSpPr>
          <p:spPr>
            <a:xfrm>
              <a:off x="1125441" y="271343"/>
              <a:ext cx="2431389" cy="30680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/>
              <a:r>
                <a:rPr lang="zh-CN" altLang="en-US" sz="2000" b="1" dirty="0">
                  <a:solidFill>
                    <a:srgbClr val="40404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输入您的标题</a:t>
              </a:r>
              <a:endParaRPr lang="en-US" altLang="zh-CN" sz="2400" dirty="0">
                <a:solidFill>
                  <a:srgbClr val="404040"/>
                </a:solidFill>
                <a:latin typeface="Bebas Neue" panose="020B0606020202050201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4917903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出自【趣你的PPT】(微信:qunideppt)：最优质的PPT资源库"/>
          <p:cNvSpPr/>
          <p:nvPr/>
        </p:nvSpPr>
        <p:spPr>
          <a:xfrm>
            <a:off x="5741293" y="1640763"/>
            <a:ext cx="1395284" cy="1603775"/>
          </a:xfrm>
          <a:custGeom>
            <a:avLst/>
            <a:gdLst>
              <a:gd name="connsiteX0" fmla="*/ 0 w 1603774"/>
              <a:gd name="connsiteY0" fmla="*/ 697642 h 1395283"/>
              <a:gd name="connsiteX1" fmla="*/ 348821 w 1603774"/>
              <a:gd name="connsiteY1" fmla="*/ 0 h 1395283"/>
              <a:gd name="connsiteX2" fmla="*/ 1254953 w 1603774"/>
              <a:gd name="connsiteY2" fmla="*/ 0 h 1395283"/>
              <a:gd name="connsiteX3" fmla="*/ 1603774 w 1603774"/>
              <a:gd name="connsiteY3" fmla="*/ 697642 h 1395283"/>
              <a:gd name="connsiteX4" fmla="*/ 1254953 w 1603774"/>
              <a:gd name="connsiteY4" fmla="*/ 1395283 h 1395283"/>
              <a:gd name="connsiteX5" fmla="*/ 348821 w 1603774"/>
              <a:gd name="connsiteY5" fmla="*/ 1395283 h 1395283"/>
              <a:gd name="connsiteX6" fmla="*/ 0 w 1603774"/>
              <a:gd name="connsiteY6" fmla="*/ 697642 h 13952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03774" h="1395283">
                <a:moveTo>
                  <a:pt x="801886" y="0"/>
                </a:moveTo>
                <a:lnTo>
                  <a:pt x="1603773" y="303474"/>
                </a:lnTo>
                <a:lnTo>
                  <a:pt x="1603773" y="1091809"/>
                </a:lnTo>
                <a:lnTo>
                  <a:pt x="801886" y="1395283"/>
                </a:lnTo>
                <a:lnTo>
                  <a:pt x="1" y="1091809"/>
                </a:lnTo>
                <a:lnTo>
                  <a:pt x="1" y="303474"/>
                </a:lnTo>
                <a:lnTo>
                  <a:pt x="801886" y="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392692" tIns="425182" rIns="392693" bIns="425181" numCol="1" spcCol="1270" anchor="ctr" anchorCtr="0">
            <a:noAutofit/>
          </a:bodyPr>
          <a:lstStyle/>
          <a:p>
            <a:pPr marL="0" lvl="0" indent="0" algn="ctr" defTabSz="2044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zh-CN" altLang="en-US" sz="4600" kern="1200" dirty="0">
              <a:ln>
                <a:solidFill>
                  <a:srgbClr val="404040"/>
                </a:solidFill>
              </a:ln>
            </a:endParaRPr>
          </a:p>
        </p:txBody>
      </p:sp>
      <p:sp>
        <p:nvSpPr>
          <p:cNvPr id="44" name="出自【趣你的PPT】(微信:qunideppt)：最优质的PPT资源库"/>
          <p:cNvSpPr/>
          <p:nvPr/>
        </p:nvSpPr>
        <p:spPr>
          <a:xfrm>
            <a:off x="7192981" y="1961567"/>
            <a:ext cx="1789812" cy="962264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45" name="出自【趣你的PPT】(微信:qunideppt)：最优质的PPT资源库"/>
          <p:cNvSpPr/>
          <p:nvPr/>
        </p:nvSpPr>
        <p:spPr>
          <a:xfrm>
            <a:off x="4248451" y="1640811"/>
            <a:ext cx="1395284" cy="1603775"/>
          </a:xfrm>
          <a:custGeom>
            <a:avLst/>
            <a:gdLst>
              <a:gd name="connsiteX0" fmla="*/ 0 w 1603774"/>
              <a:gd name="connsiteY0" fmla="*/ 697642 h 1395283"/>
              <a:gd name="connsiteX1" fmla="*/ 348821 w 1603774"/>
              <a:gd name="connsiteY1" fmla="*/ 0 h 1395283"/>
              <a:gd name="connsiteX2" fmla="*/ 1254953 w 1603774"/>
              <a:gd name="connsiteY2" fmla="*/ 0 h 1395283"/>
              <a:gd name="connsiteX3" fmla="*/ 1603774 w 1603774"/>
              <a:gd name="connsiteY3" fmla="*/ 697642 h 1395283"/>
              <a:gd name="connsiteX4" fmla="*/ 1254953 w 1603774"/>
              <a:gd name="connsiteY4" fmla="*/ 1395283 h 1395283"/>
              <a:gd name="connsiteX5" fmla="*/ 348821 w 1603774"/>
              <a:gd name="connsiteY5" fmla="*/ 1395283 h 1395283"/>
              <a:gd name="connsiteX6" fmla="*/ 0 w 1603774"/>
              <a:gd name="connsiteY6" fmla="*/ 697642 h 13952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03774" h="1395283">
                <a:moveTo>
                  <a:pt x="801886" y="0"/>
                </a:moveTo>
                <a:lnTo>
                  <a:pt x="1603773" y="303474"/>
                </a:lnTo>
                <a:lnTo>
                  <a:pt x="1603773" y="1091809"/>
                </a:lnTo>
                <a:lnTo>
                  <a:pt x="801886" y="1395283"/>
                </a:lnTo>
                <a:lnTo>
                  <a:pt x="1" y="1091809"/>
                </a:lnTo>
                <a:lnTo>
                  <a:pt x="1" y="303474"/>
                </a:lnTo>
                <a:lnTo>
                  <a:pt x="801886" y="0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17432" tIns="249922" rIns="217433" bIns="24992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zh-CN" altLang="en-US" sz="3600" kern="1200" dirty="0">
              <a:ln>
                <a:solidFill>
                  <a:srgbClr val="404040"/>
                </a:solidFill>
              </a:ln>
            </a:endParaRPr>
          </a:p>
        </p:txBody>
      </p:sp>
      <p:sp>
        <p:nvSpPr>
          <p:cNvPr id="46" name="出自【趣你的PPT】(微信:qunideppt)：最优质的PPT资源库"/>
          <p:cNvSpPr/>
          <p:nvPr/>
        </p:nvSpPr>
        <p:spPr>
          <a:xfrm>
            <a:off x="4985846" y="3004388"/>
            <a:ext cx="1395284" cy="1603775"/>
          </a:xfrm>
          <a:custGeom>
            <a:avLst/>
            <a:gdLst>
              <a:gd name="connsiteX0" fmla="*/ 0 w 1603774"/>
              <a:gd name="connsiteY0" fmla="*/ 697642 h 1395283"/>
              <a:gd name="connsiteX1" fmla="*/ 348821 w 1603774"/>
              <a:gd name="connsiteY1" fmla="*/ 0 h 1395283"/>
              <a:gd name="connsiteX2" fmla="*/ 1254953 w 1603774"/>
              <a:gd name="connsiteY2" fmla="*/ 0 h 1395283"/>
              <a:gd name="connsiteX3" fmla="*/ 1603774 w 1603774"/>
              <a:gd name="connsiteY3" fmla="*/ 697642 h 1395283"/>
              <a:gd name="connsiteX4" fmla="*/ 1254953 w 1603774"/>
              <a:gd name="connsiteY4" fmla="*/ 1395283 h 1395283"/>
              <a:gd name="connsiteX5" fmla="*/ 348821 w 1603774"/>
              <a:gd name="connsiteY5" fmla="*/ 1395283 h 1395283"/>
              <a:gd name="connsiteX6" fmla="*/ 0 w 1603774"/>
              <a:gd name="connsiteY6" fmla="*/ 697642 h 13952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03774" h="1395283">
                <a:moveTo>
                  <a:pt x="801886" y="0"/>
                </a:moveTo>
                <a:lnTo>
                  <a:pt x="1603773" y="303474"/>
                </a:lnTo>
                <a:lnTo>
                  <a:pt x="1603773" y="1091809"/>
                </a:lnTo>
                <a:lnTo>
                  <a:pt x="801886" y="1395283"/>
                </a:lnTo>
                <a:lnTo>
                  <a:pt x="1" y="1091809"/>
                </a:lnTo>
                <a:lnTo>
                  <a:pt x="1" y="303474"/>
                </a:lnTo>
                <a:lnTo>
                  <a:pt x="801886" y="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392692" tIns="425182" rIns="392693" bIns="425181" numCol="1" spcCol="1270" anchor="ctr" anchorCtr="0">
            <a:noAutofit/>
          </a:bodyPr>
          <a:lstStyle/>
          <a:p>
            <a:pPr marL="0" lvl="0" indent="0" algn="ctr" defTabSz="2044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zh-CN" altLang="en-US" sz="4600" kern="1200" dirty="0">
              <a:ln>
                <a:solidFill>
                  <a:srgbClr val="404040"/>
                </a:solidFill>
              </a:ln>
            </a:endParaRPr>
          </a:p>
        </p:txBody>
      </p:sp>
      <p:sp>
        <p:nvSpPr>
          <p:cNvPr id="47" name="出自【趣你的PPT】(微信:qunideppt)：最优质的PPT资源库"/>
          <p:cNvSpPr/>
          <p:nvPr/>
        </p:nvSpPr>
        <p:spPr>
          <a:xfrm>
            <a:off x="3209206" y="3322850"/>
            <a:ext cx="1732076" cy="962264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48" name="出自【趣你的PPT】(微信:qunideppt)：最优质的PPT资源库"/>
          <p:cNvSpPr/>
          <p:nvPr/>
        </p:nvSpPr>
        <p:spPr>
          <a:xfrm>
            <a:off x="6505924" y="3002095"/>
            <a:ext cx="1395284" cy="1603775"/>
          </a:xfrm>
          <a:custGeom>
            <a:avLst/>
            <a:gdLst>
              <a:gd name="connsiteX0" fmla="*/ 0 w 1603774"/>
              <a:gd name="connsiteY0" fmla="*/ 697642 h 1395283"/>
              <a:gd name="connsiteX1" fmla="*/ 348821 w 1603774"/>
              <a:gd name="connsiteY1" fmla="*/ 0 h 1395283"/>
              <a:gd name="connsiteX2" fmla="*/ 1254953 w 1603774"/>
              <a:gd name="connsiteY2" fmla="*/ 0 h 1395283"/>
              <a:gd name="connsiteX3" fmla="*/ 1603774 w 1603774"/>
              <a:gd name="connsiteY3" fmla="*/ 697642 h 1395283"/>
              <a:gd name="connsiteX4" fmla="*/ 1254953 w 1603774"/>
              <a:gd name="connsiteY4" fmla="*/ 1395283 h 1395283"/>
              <a:gd name="connsiteX5" fmla="*/ 348821 w 1603774"/>
              <a:gd name="connsiteY5" fmla="*/ 1395283 h 1395283"/>
              <a:gd name="connsiteX6" fmla="*/ 0 w 1603774"/>
              <a:gd name="connsiteY6" fmla="*/ 697642 h 13952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03774" h="1395283">
                <a:moveTo>
                  <a:pt x="801886" y="0"/>
                </a:moveTo>
                <a:lnTo>
                  <a:pt x="1603773" y="303474"/>
                </a:lnTo>
                <a:lnTo>
                  <a:pt x="1603773" y="1091809"/>
                </a:lnTo>
                <a:lnTo>
                  <a:pt x="801886" y="1395283"/>
                </a:lnTo>
                <a:lnTo>
                  <a:pt x="1" y="1091809"/>
                </a:lnTo>
                <a:lnTo>
                  <a:pt x="1" y="303474"/>
                </a:lnTo>
                <a:lnTo>
                  <a:pt x="801886" y="0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17432" tIns="249922" rIns="217433" bIns="24992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zh-CN" altLang="en-US" sz="3600" kern="1200" dirty="0">
              <a:ln>
                <a:solidFill>
                  <a:srgbClr val="404040"/>
                </a:solidFill>
              </a:ln>
            </a:endParaRPr>
          </a:p>
        </p:txBody>
      </p:sp>
      <p:sp>
        <p:nvSpPr>
          <p:cNvPr id="49" name="出自【趣你的PPT】(微信:qunideppt)：最优质的PPT资源库"/>
          <p:cNvSpPr/>
          <p:nvPr/>
        </p:nvSpPr>
        <p:spPr>
          <a:xfrm>
            <a:off x="5755358" y="4363378"/>
            <a:ext cx="1395284" cy="1603775"/>
          </a:xfrm>
          <a:custGeom>
            <a:avLst/>
            <a:gdLst>
              <a:gd name="connsiteX0" fmla="*/ 0 w 1603774"/>
              <a:gd name="connsiteY0" fmla="*/ 697642 h 1395283"/>
              <a:gd name="connsiteX1" fmla="*/ 348821 w 1603774"/>
              <a:gd name="connsiteY1" fmla="*/ 0 h 1395283"/>
              <a:gd name="connsiteX2" fmla="*/ 1254953 w 1603774"/>
              <a:gd name="connsiteY2" fmla="*/ 0 h 1395283"/>
              <a:gd name="connsiteX3" fmla="*/ 1603774 w 1603774"/>
              <a:gd name="connsiteY3" fmla="*/ 697642 h 1395283"/>
              <a:gd name="connsiteX4" fmla="*/ 1254953 w 1603774"/>
              <a:gd name="connsiteY4" fmla="*/ 1395283 h 1395283"/>
              <a:gd name="connsiteX5" fmla="*/ 348821 w 1603774"/>
              <a:gd name="connsiteY5" fmla="*/ 1395283 h 1395283"/>
              <a:gd name="connsiteX6" fmla="*/ 0 w 1603774"/>
              <a:gd name="connsiteY6" fmla="*/ 697642 h 13952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03774" h="1395283">
                <a:moveTo>
                  <a:pt x="801886" y="0"/>
                </a:moveTo>
                <a:lnTo>
                  <a:pt x="1603773" y="303474"/>
                </a:lnTo>
                <a:lnTo>
                  <a:pt x="1603773" y="1091809"/>
                </a:lnTo>
                <a:lnTo>
                  <a:pt x="801886" y="1395283"/>
                </a:lnTo>
                <a:lnTo>
                  <a:pt x="1" y="1091809"/>
                </a:lnTo>
                <a:lnTo>
                  <a:pt x="1" y="303474"/>
                </a:lnTo>
                <a:lnTo>
                  <a:pt x="801886" y="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392692" tIns="425182" rIns="392693" bIns="425181" numCol="1" spcCol="1270" anchor="ctr" anchorCtr="0">
            <a:noAutofit/>
          </a:bodyPr>
          <a:lstStyle/>
          <a:p>
            <a:pPr marL="0" lvl="0" indent="0" algn="ctr" defTabSz="2044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zh-CN" altLang="en-US" sz="4600" kern="1200" dirty="0">
              <a:ln>
                <a:solidFill>
                  <a:srgbClr val="404040"/>
                </a:solidFill>
              </a:ln>
            </a:endParaRPr>
          </a:p>
        </p:txBody>
      </p:sp>
      <p:sp>
        <p:nvSpPr>
          <p:cNvPr id="50" name="出自【趣你的PPT】(微信:qunideppt)：最优质的PPT资源库"/>
          <p:cNvSpPr/>
          <p:nvPr/>
        </p:nvSpPr>
        <p:spPr>
          <a:xfrm>
            <a:off x="7192981" y="4684134"/>
            <a:ext cx="1789812" cy="962264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51" name="出自【趣你的PPT】(微信:qunideppt)：最优质的PPT资源库"/>
          <p:cNvSpPr/>
          <p:nvPr/>
        </p:nvSpPr>
        <p:spPr>
          <a:xfrm>
            <a:off x="4248451" y="4363378"/>
            <a:ext cx="1395284" cy="1603775"/>
          </a:xfrm>
          <a:custGeom>
            <a:avLst/>
            <a:gdLst>
              <a:gd name="connsiteX0" fmla="*/ 0 w 1603774"/>
              <a:gd name="connsiteY0" fmla="*/ 697642 h 1395283"/>
              <a:gd name="connsiteX1" fmla="*/ 348821 w 1603774"/>
              <a:gd name="connsiteY1" fmla="*/ 0 h 1395283"/>
              <a:gd name="connsiteX2" fmla="*/ 1254953 w 1603774"/>
              <a:gd name="connsiteY2" fmla="*/ 0 h 1395283"/>
              <a:gd name="connsiteX3" fmla="*/ 1603774 w 1603774"/>
              <a:gd name="connsiteY3" fmla="*/ 697642 h 1395283"/>
              <a:gd name="connsiteX4" fmla="*/ 1254953 w 1603774"/>
              <a:gd name="connsiteY4" fmla="*/ 1395283 h 1395283"/>
              <a:gd name="connsiteX5" fmla="*/ 348821 w 1603774"/>
              <a:gd name="connsiteY5" fmla="*/ 1395283 h 1395283"/>
              <a:gd name="connsiteX6" fmla="*/ 0 w 1603774"/>
              <a:gd name="connsiteY6" fmla="*/ 697642 h 13952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03774" h="1395283">
                <a:moveTo>
                  <a:pt x="801886" y="0"/>
                </a:moveTo>
                <a:lnTo>
                  <a:pt x="1603773" y="303474"/>
                </a:lnTo>
                <a:lnTo>
                  <a:pt x="1603773" y="1091809"/>
                </a:lnTo>
                <a:lnTo>
                  <a:pt x="801886" y="1395283"/>
                </a:lnTo>
                <a:lnTo>
                  <a:pt x="1" y="1091809"/>
                </a:lnTo>
                <a:lnTo>
                  <a:pt x="1" y="303474"/>
                </a:lnTo>
                <a:lnTo>
                  <a:pt x="801886" y="0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17432" tIns="249922" rIns="217433" bIns="24992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zh-CN" altLang="en-US" sz="3600" kern="1200" dirty="0">
              <a:ln>
                <a:solidFill>
                  <a:srgbClr val="404040"/>
                </a:solidFill>
              </a:ln>
            </a:endParaRPr>
          </a:p>
        </p:txBody>
      </p:sp>
      <p:sp>
        <p:nvSpPr>
          <p:cNvPr id="22" name="出自【趣你的PPT】(微信:qunideppt)：最优质的PPT资源库"/>
          <p:cNvSpPr>
            <a:spLocks/>
          </p:cNvSpPr>
          <p:nvPr/>
        </p:nvSpPr>
        <p:spPr bwMode="auto">
          <a:xfrm>
            <a:off x="5521824" y="3341273"/>
            <a:ext cx="271005" cy="167765"/>
          </a:xfrm>
          <a:custGeom>
            <a:avLst/>
            <a:gdLst>
              <a:gd name="T0" fmla="*/ 61 w 63"/>
              <a:gd name="T1" fmla="*/ 30 h 39"/>
              <a:gd name="T2" fmla="*/ 51 w 63"/>
              <a:gd name="T3" fmla="*/ 39 h 39"/>
              <a:gd name="T4" fmla="*/ 12 w 63"/>
              <a:gd name="T5" fmla="*/ 39 h 39"/>
              <a:gd name="T6" fmla="*/ 2 w 63"/>
              <a:gd name="T7" fmla="*/ 30 h 39"/>
              <a:gd name="T8" fmla="*/ 0 w 63"/>
              <a:gd name="T9" fmla="*/ 9 h 39"/>
              <a:gd name="T10" fmla="*/ 9 w 63"/>
              <a:gd name="T11" fmla="*/ 0 h 39"/>
              <a:gd name="T12" fmla="*/ 54 w 63"/>
              <a:gd name="T13" fmla="*/ 0 h 39"/>
              <a:gd name="T14" fmla="*/ 62 w 63"/>
              <a:gd name="T15" fmla="*/ 9 h 39"/>
              <a:gd name="T16" fmla="*/ 61 w 63"/>
              <a:gd name="T17" fmla="*/ 30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3" h="39">
                <a:moveTo>
                  <a:pt x="61" y="30"/>
                </a:moveTo>
                <a:cubicBezTo>
                  <a:pt x="60" y="35"/>
                  <a:pt x="56" y="39"/>
                  <a:pt x="51" y="39"/>
                </a:cubicBezTo>
                <a:cubicBezTo>
                  <a:pt x="12" y="39"/>
                  <a:pt x="12" y="39"/>
                  <a:pt x="12" y="39"/>
                </a:cubicBezTo>
                <a:cubicBezTo>
                  <a:pt x="7" y="39"/>
                  <a:pt x="2" y="35"/>
                  <a:pt x="2" y="30"/>
                </a:cubicBezTo>
                <a:cubicBezTo>
                  <a:pt x="0" y="9"/>
                  <a:pt x="0" y="9"/>
                  <a:pt x="0" y="9"/>
                </a:cubicBezTo>
                <a:cubicBezTo>
                  <a:pt x="0" y="4"/>
                  <a:pt x="4" y="0"/>
                  <a:pt x="9" y="0"/>
                </a:cubicBezTo>
                <a:cubicBezTo>
                  <a:pt x="54" y="0"/>
                  <a:pt x="54" y="0"/>
                  <a:pt x="54" y="0"/>
                </a:cubicBezTo>
                <a:cubicBezTo>
                  <a:pt x="59" y="0"/>
                  <a:pt x="63" y="4"/>
                  <a:pt x="62" y="9"/>
                </a:cubicBezTo>
                <a:lnTo>
                  <a:pt x="61" y="3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</a:endParaRPr>
          </a:p>
        </p:txBody>
      </p:sp>
      <p:sp>
        <p:nvSpPr>
          <p:cNvPr id="2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431489" y="3557430"/>
            <a:ext cx="448449" cy="696869"/>
          </a:xfrm>
          <a:custGeom>
            <a:avLst/>
            <a:gdLst>
              <a:gd name="T0" fmla="*/ 103 w 104"/>
              <a:gd name="T1" fmla="*/ 107 h 162"/>
              <a:gd name="T2" fmla="*/ 83 w 104"/>
              <a:gd name="T3" fmla="*/ 9 h 162"/>
              <a:gd name="T4" fmla="*/ 72 w 104"/>
              <a:gd name="T5" fmla="*/ 0 h 162"/>
              <a:gd name="T6" fmla="*/ 33 w 104"/>
              <a:gd name="T7" fmla="*/ 0 h 162"/>
              <a:gd name="T8" fmla="*/ 22 w 104"/>
              <a:gd name="T9" fmla="*/ 9 h 162"/>
              <a:gd name="T10" fmla="*/ 1 w 104"/>
              <a:gd name="T11" fmla="*/ 107 h 162"/>
              <a:gd name="T12" fmla="*/ 6 w 104"/>
              <a:gd name="T13" fmla="*/ 122 h 162"/>
              <a:gd name="T14" fmla="*/ 45 w 104"/>
              <a:gd name="T15" fmla="*/ 159 h 162"/>
              <a:gd name="T16" fmla="*/ 59 w 104"/>
              <a:gd name="T17" fmla="*/ 159 h 162"/>
              <a:gd name="T18" fmla="*/ 98 w 104"/>
              <a:gd name="T19" fmla="*/ 122 h 162"/>
              <a:gd name="T20" fmla="*/ 103 w 104"/>
              <a:gd name="T21" fmla="*/ 107 h 162"/>
              <a:gd name="T22" fmla="*/ 24 w 104"/>
              <a:gd name="T23" fmla="*/ 54 h 162"/>
              <a:gd name="T24" fmla="*/ 26 w 104"/>
              <a:gd name="T25" fmla="*/ 44 h 162"/>
              <a:gd name="T26" fmla="*/ 27 w 104"/>
              <a:gd name="T27" fmla="*/ 43 h 162"/>
              <a:gd name="T28" fmla="*/ 72 w 104"/>
              <a:gd name="T29" fmla="*/ 22 h 162"/>
              <a:gd name="T30" fmla="*/ 73 w 104"/>
              <a:gd name="T31" fmla="*/ 23 h 162"/>
              <a:gd name="T32" fmla="*/ 73 w 104"/>
              <a:gd name="T33" fmla="*/ 24 h 162"/>
              <a:gd name="T34" fmla="*/ 74 w 104"/>
              <a:gd name="T35" fmla="*/ 30 h 162"/>
              <a:gd name="T36" fmla="*/ 74 w 104"/>
              <a:gd name="T37" fmla="*/ 31 h 162"/>
              <a:gd name="T38" fmla="*/ 25 w 104"/>
              <a:gd name="T39" fmla="*/ 55 h 162"/>
              <a:gd name="T40" fmla="*/ 24 w 104"/>
              <a:gd name="T41" fmla="*/ 54 h 162"/>
              <a:gd name="T42" fmla="*/ 15 w 104"/>
              <a:gd name="T43" fmla="*/ 99 h 162"/>
              <a:gd name="T44" fmla="*/ 17 w 104"/>
              <a:gd name="T45" fmla="*/ 90 h 162"/>
              <a:gd name="T46" fmla="*/ 18 w 104"/>
              <a:gd name="T47" fmla="*/ 89 h 162"/>
              <a:gd name="T48" fmla="*/ 79 w 104"/>
              <a:gd name="T49" fmla="*/ 59 h 162"/>
              <a:gd name="T50" fmla="*/ 80 w 104"/>
              <a:gd name="T51" fmla="*/ 60 h 162"/>
              <a:gd name="T52" fmla="*/ 82 w 104"/>
              <a:gd name="T53" fmla="*/ 67 h 162"/>
              <a:gd name="T54" fmla="*/ 81 w 104"/>
              <a:gd name="T55" fmla="*/ 68 h 162"/>
              <a:gd name="T56" fmla="*/ 15 w 104"/>
              <a:gd name="T57" fmla="*/ 100 h 162"/>
              <a:gd name="T58" fmla="*/ 15 w 104"/>
              <a:gd name="T59" fmla="*/ 99 h 162"/>
              <a:gd name="T60" fmla="*/ 89 w 104"/>
              <a:gd name="T61" fmla="*/ 105 h 162"/>
              <a:gd name="T62" fmla="*/ 33 w 104"/>
              <a:gd name="T63" fmla="*/ 132 h 162"/>
              <a:gd name="T64" fmla="*/ 31 w 104"/>
              <a:gd name="T65" fmla="*/ 132 h 162"/>
              <a:gd name="T66" fmla="*/ 26 w 104"/>
              <a:gd name="T67" fmla="*/ 127 h 162"/>
              <a:gd name="T68" fmla="*/ 26 w 104"/>
              <a:gd name="T69" fmla="*/ 125 h 162"/>
              <a:gd name="T70" fmla="*/ 87 w 104"/>
              <a:gd name="T71" fmla="*/ 96 h 162"/>
              <a:gd name="T72" fmla="*/ 88 w 104"/>
              <a:gd name="T73" fmla="*/ 97 h 162"/>
              <a:gd name="T74" fmla="*/ 90 w 104"/>
              <a:gd name="T75" fmla="*/ 104 h 162"/>
              <a:gd name="T76" fmla="*/ 89 w 104"/>
              <a:gd name="T77" fmla="*/ 105 h 1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04" h="162">
                <a:moveTo>
                  <a:pt x="103" y="107"/>
                </a:moveTo>
                <a:cubicBezTo>
                  <a:pt x="83" y="9"/>
                  <a:pt x="83" y="9"/>
                  <a:pt x="83" y="9"/>
                </a:cubicBezTo>
                <a:cubicBezTo>
                  <a:pt x="82" y="4"/>
                  <a:pt x="77" y="0"/>
                  <a:pt x="72" y="0"/>
                </a:cubicBezTo>
                <a:cubicBezTo>
                  <a:pt x="33" y="0"/>
                  <a:pt x="33" y="0"/>
                  <a:pt x="33" y="0"/>
                </a:cubicBezTo>
                <a:cubicBezTo>
                  <a:pt x="28" y="0"/>
                  <a:pt x="23" y="4"/>
                  <a:pt x="22" y="9"/>
                </a:cubicBezTo>
                <a:cubicBezTo>
                  <a:pt x="1" y="107"/>
                  <a:pt x="1" y="107"/>
                  <a:pt x="1" y="107"/>
                </a:cubicBezTo>
                <a:cubicBezTo>
                  <a:pt x="0" y="112"/>
                  <a:pt x="2" y="119"/>
                  <a:pt x="6" y="122"/>
                </a:cubicBezTo>
                <a:cubicBezTo>
                  <a:pt x="45" y="159"/>
                  <a:pt x="45" y="159"/>
                  <a:pt x="45" y="159"/>
                </a:cubicBezTo>
                <a:cubicBezTo>
                  <a:pt x="49" y="162"/>
                  <a:pt x="55" y="162"/>
                  <a:pt x="59" y="159"/>
                </a:cubicBezTo>
                <a:cubicBezTo>
                  <a:pt x="98" y="122"/>
                  <a:pt x="98" y="122"/>
                  <a:pt x="98" y="122"/>
                </a:cubicBezTo>
                <a:cubicBezTo>
                  <a:pt x="102" y="119"/>
                  <a:pt x="104" y="112"/>
                  <a:pt x="103" y="107"/>
                </a:cubicBezTo>
                <a:close/>
                <a:moveTo>
                  <a:pt x="24" y="54"/>
                </a:moveTo>
                <a:cubicBezTo>
                  <a:pt x="25" y="51"/>
                  <a:pt x="26" y="47"/>
                  <a:pt x="26" y="44"/>
                </a:cubicBezTo>
                <a:cubicBezTo>
                  <a:pt x="27" y="43"/>
                  <a:pt x="27" y="43"/>
                  <a:pt x="27" y="43"/>
                </a:cubicBezTo>
                <a:cubicBezTo>
                  <a:pt x="72" y="22"/>
                  <a:pt x="72" y="22"/>
                  <a:pt x="72" y="22"/>
                </a:cubicBezTo>
                <a:cubicBezTo>
                  <a:pt x="72" y="22"/>
                  <a:pt x="72" y="22"/>
                  <a:pt x="73" y="23"/>
                </a:cubicBezTo>
                <a:cubicBezTo>
                  <a:pt x="73" y="23"/>
                  <a:pt x="73" y="23"/>
                  <a:pt x="73" y="24"/>
                </a:cubicBezTo>
                <a:cubicBezTo>
                  <a:pt x="73" y="24"/>
                  <a:pt x="74" y="29"/>
                  <a:pt x="74" y="30"/>
                </a:cubicBezTo>
                <a:cubicBezTo>
                  <a:pt x="74" y="31"/>
                  <a:pt x="74" y="31"/>
                  <a:pt x="74" y="31"/>
                </a:cubicBezTo>
                <a:cubicBezTo>
                  <a:pt x="25" y="55"/>
                  <a:pt x="25" y="55"/>
                  <a:pt x="25" y="55"/>
                </a:cubicBezTo>
                <a:cubicBezTo>
                  <a:pt x="25" y="55"/>
                  <a:pt x="24" y="55"/>
                  <a:pt x="24" y="54"/>
                </a:cubicBezTo>
                <a:close/>
                <a:moveTo>
                  <a:pt x="15" y="99"/>
                </a:moveTo>
                <a:cubicBezTo>
                  <a:pt x="15" y="97"/>
                  <a:pt x="16" y="92"/>
                  <a:pt x="17" y="90"/>
                </a:cubicBezTo>
                <a:cubicBezTo>
                  <a:pt x="17" y="89"/>
                  <a:pt x="18" y="89"/>
                  <a:pt x="18" y="89"/>
                </a:cubicBezTo>
                <a:cubicBezTo>
                  <a:pt x="79" y="59"/>
                  <a:pt x="79" y="59"/>
                  <a:pt x="79" y="59"/>
                </a:cubicBezTo>
                <a:cubicBezTo>
                  <a:pt x="79" y="59"/>
                  <a:pt x="80" y="58"/>
                  <a:pt x="80" y="60"/>
                </a:cubicBezTo>
                <a:cubicBezTo>
                  <a:pt x="81" y="61"/>
                  <a:pt x="82" y="65"/>
                  <a:pt x="82" y="67"/>
                </a:cubicBezTo>
                <a:cubicBezTo>
                  <a:pt x="82" y="68"/>
                  <a:pt x="81" y="68"/>
                  <a:pt x="81" y="68"/>
                </a:cubicBezTo>
                <a:cubicBezTo>
                  <a:pt x="15" y="100"/>
                  <a:pt x="15" y="100"/>
                  <a:pt x="15" y="100"/>
                </a:cubicBezTo>
                <a:cubicBezTo>
                  <a:pt x="15" y="100"/>
                  <a:pt x="15" y="101"/>
                  <a:pt x="15" y="99"/>
                </a:cubicBezTo>
                <a:close/>
                <a:moveTo>
                  <a:pt x="89" y="105"/>
                </a:moveTo>
                <a:cubicBezTo>
                  <a:pt x="33" y="132"/>
                  <a:pt x="33" y="132"/>
                  <a:pt x="33" y="132"/>
                </a:cubicBezTo>
                <a:cubicBezTo>
                  <a:pt x="33" y="132"/>
                  <a:pt x="32" y="133"/>
                  <a:pt x="31" y="132"/>
                </a:cubicBezTo>
                <a:cubicBezTo>
                  <a:pt x="30" y="131"/>
                  <a:pt x="27" y="129"/>
                  <a:pt x="26" y="127"/>
                </a:cubicBezTo>
                <a:cubicBezTo>
                  <a:pt x="25" y="126"/>
                  <a:pt x="26" y="125"/>
                  <a:pt x="26" y="125"/>
                </a:cubicBezTo>
                <a:cubicBezTo>
                  <a:pt x="87" y="96"/>
                  <a:pt x="87" y="96"/>
                  <a:pt x="87" y="96"/>
                </a:cubicBezTo>
                <a:cubicBezTo>
                  <a:pt x="87" y="96"/>
                  <a:pt x="88" y="95"/>
                  <a:pt x="88" y="97"/>
                </a:cubicBezTo>
                <a:cubicBezTo>
                  <a:pt x="88" y="98"/>
                  <a:pt x="89" y="102"/>
                  <a:pt x="90" y="104"/>
                </a:cubicBezTo>
                <a:cubicBezTo>
                  <a:pt x="90" y="105"/>
                  <a:pt x="89" y="105"/>
                  <a:pt x="89" y="10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</a:endParaRPr>
          </a:p>
        </p:txBody>
      </p:sp>
      <p:sp>
        <p:nvSpPr>
          <p:cNvPr id="25" name="出自【趣你的PPT】(微信:qunideppt)：最优质的PPT资源库"/>
          <p:cNvSpPr>
            <a:spLocks/>
          </p:cNvSpPr>
          <p:nvPr/>
        </p:nvSpPr>
        <p:spPr bwMode="auto">
          <a:xfrm>
            <a:off x="6092209" y="4835590"/>
            <a:ext cx="751901" cy="711908"/>
          </a:xfrm>
          <a:custGeom>
            <a:avLst/>
            <a:gdLst>
              <a:gd name="T0" fmla="*/ 211 w 211"/>
              <a:gd name="T1" fmla="*/ 192 h 200"/>
              <a:gd name="T2" fmla="*/ 204 w 211"/>
              <a:gd name="T3" fmla="*/ 200 h 200"/>
              <a:gd name="T4" fmla="*/ 10 w 211"/>
              <a:gd name="T5" fmla="*/ 200 h 200"/>
              <a:gd name="T6" fmla="*/ 0 w 211"/>
              <a:gd name="T7" fmla="*/ 190 h 200"/>
              <a:gd name="T8" fmla="*/ 0 w 211"/>
              <a:gd name="T9" fmla="*/ 7 h 200"/>
              <a:gd name="T10" fmla="*/ 8 w 211"/>
              <a:gd name="T11" fmla="*/ 0 h 200"/>
              <a:gd name="T12" fmla="*/ 16 w 211"/>
              <a:gd name="T13" fmla="*/ 7 h 200"/>
              <a:gd name="T14" fmla="*/ 16 w 211"/>
              <a:gd name="T15" fmla="*/ 174 h 200"/>
              <a:gd name="T16" fmla="*/ 26 w 211"/>
              <a:gd name="T17" fmla="*/ 184 h 200"/>
              <a:gd name="T18" fmla="*/ 204 w 211"/>
              <a:gd name="T19" fmla="*/ 184 h 200"/>
              <a:gd name="T20" fmla="*/ 211 w 211"/>
              <a:gd name="T21" fmla="*/ 192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11" h="200">
                <a:moveTo>
                  <a:pt x="211" y="192"/>
                </a:moveTo>
                <a:cubicBezTo>
                  <a:pt x="211" y="196"/>
                  <a:pt x="210" y="200"/>
                  <a:pt x="204" y="200"/>
                </a:cubicBezTo>
                <a:cubicBezTo>
                  <a:pt x="10" y="200"/>
                  <a:pt x="10" y="200"/>
                  <a:pt x="10" y="200"/>
                </a:cubicBezTo>
                <a:cubicBezTo>
                  <a:pt x="5" y="200"/>
                  <a:pt x="0" y="196"/>
                  <a:pt x="0" y="190"/>
                </a:cubicBezTo>
                <a:cubicBezTo>
                  <a:pt x="0" y="7"/>
                  <a:pt x="0" y="7"/>
                  <a:pt x="0" y="7"/>
                </a:cubicBezTo>
                <a:cubicBezTo>
                  <a:pt x="0" y="1"/>
                  <a:pt x="4" y="0"/>
                  <a:pt x="8" y="0"/>
                </a:cubicBezTo>
                <a:cubicBezTo>
                  <a:pt x="12" y="0"/>
                  <a:pt x="16" y="1"/>
                  <a:pt x="16" y="7"/>
                </a:cubicBezTo>
                <a:cubicBezTo>
                  <a:pt x="16" y="174"/>
                  <a:pt x="16" y="174"/>
                  <a:pt x="16" y="174"/>
                </a:cubicBezTo>
                <a:cubicBezTo>
                  <a:pt x="16" y="180"/>
                  <a:pt x="20" y="184"/>
                  <a:pt x="26" y="184"/>
                </a:cubicBezTo>
                <a:cubicBezTo>
                  <a:pt x="204" y="184"/>
                  <a:pt x="204" y="184"/>
                  <a:pt x="204" y="184"/>
                </a:cubicBezTo>
                <a:cubicBezTo>
                  <a:pt x="210" y="184"/>
                  <a:pt x="211" y="188"/>
                  <a:pt x="211" y="19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</a:endParaRPr>
          </a:p>
        </p:txBody>
      </p:sp>
      <p:sp>
        <p:nvSpPr>
          <p:cNvPr id="26" name="出自【趣你的PPT】(微信:qunideppt)：最优质的PPT资源库"/>
          <p:cNvSpPr>
            <a:spLocks/>
          </p:cNvSpPr>
          <p:nvPr/>
        </p:nvSpPr>
        <p:spPr bwMode="auto">
          <a:xfrm>
            <a:off x="6206861" y="4902247"/>
            <a:ext cx="583924" cy="503935"/>
          </a:xfrm>
          <a:custGeom>
            <a:avLst/>
            <a:gdLst>
              <a:gd name="T0" fmla="*/ 160 w 164"/>
              <a:gd name="T1" fmla="*/ 49 h 141"/>
              <a:gd name="T2" fmla="*/ 164 w 164"/>
              <a:gd name="T3" fmla="*/ 47 h 141"/>
              <a:gd name="T4" fmla="*/ 160 w 164"/>
              <a:gd name="T5" fmla="*/ 5 h 141"/>
              <a:gd name="T6" fmla="*/ 155 w 164"/>
              <a:gd name="T7" fmla="*/ 1 h 141"/>
              <a:gd name="T8" fmla="*/ 116 w 164"/>
              <a:gd name="T9" fmla="*/ 16 h 141"/>
              <a:gd name="T10" fmla="*/ 115 w 164"/>
              <a:gd name="T11" fmla="*/ 21 h 141"/>
              <a:gd name="T12" fmla="*/ 122 w 164"/>
              <a:gd name="T13" fmla="*/ 25 h 141"/>
              <a:gd name="T14" fmla="*/ 124 w 164"/>
              <a:gd name="T15" fmla="*/ 32 h 141"/>
              <a:gd name="T16" fmla="*/ 94 w 164"/>
              <a:gd name="T17" fmla="*/ 78 h 141"/>
              <a:gd name="T18" fmla="*/ 87 w 164"/>
              <a:gd name="T19" fmla="*/ 80 h 141"/>
              <a:gd name="T20" fmla="*/ 40 w 164"/>
              <a:gd name="T21" fmla="*/ 62 h 141"/>
              <a:gd name="T22" fmla="*/ 32 w 164"/>
              <a:gd name="T23" fmla="*/ 64 h 141"/>
              <a:gd name="T24" fmla="*/ 3 w 164"/>
              <a:gd name="T25" fmla="*/ 100 h 141"/>
              <a:gd name="T26" fmla="*/ 0 w 164"/>
              <a:gd name="T27" fmla="*/ 109 h 141"/>
              <a:gd name="T28" fmla="*/ 0 w 164"/>
              <a:gd name="T29" fmla="*/ 138 h 141"/>
              <a:gd name="T30" fmla="*/ 3 w 164"/>
              <a:gd name="T31" fmla="*/ 139 h 141"/>
              <a:gd name="T32" fmla="*/ 40 w 164"/>
              <a:gd name="T33" fmla="*/ 95 h 141"/>
              <a:gd name="T34" fmla="*/ 48 w 164"/>
              <a:gd name="T35" fmla="*/ 93 h 141"/>
              <a:gd name="T36" fmla="*/ 95 w 164"/>
              <a:gd name="T37" fmla="*/ 111 h 141"/>
              <a:gd name="T38" fmla="*/ 103 w 164"/>
              <a:gd name="T39" fmla="*/ 108 h 141"/>
              <a:gd name="T40" fmla="*/ 145 w 164"/>
              <a:gd name="T41" fmla="*/ 45 h 141"/>
              <a:gd name="T42" fmla="*/ 152 w 164"/>
              <a:gd name="T43" fmla="*/ 44 h 141"/>
              <a:gd name="T44" fmla="*/ 160 w 164"/>
              <a:gd name="T45" fmla="*/ 49 h 1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64" h="141">
                <a:moveTo>
                  <a:pt x="160" y="49"/>
                </a:moveTo>
                <a:cubicBezTo>
                  <a:pt x="163" y="51"/>
                  <a:pt x="164" y="50"/>
                  <a:pt x="164" y="47"/>
                </a:cubicBezTo>
                <a:cubicBezTo>
                  <a:pt x="160" y="5"/>
                  <a:pt x="160" y="5"/>
                  <a:pt x="160" y="5"/>
                </a:cubicBezTo>
                <a:cubicBezTo>
                  <a:pt x="160" y="2"/>
                  <a:pt x="158" y="0"/>
                  <a:pt x="155" y="1"/>
                </a:cubicBezTo>
                <a:cubicBezTo>
                  <a:pt x="116" y="16"/>
                  <a:pt x="116" y="16"/>
                  <a:pt x="116" y="16"/>
                </a:cubicBezTo>
                <a:cubicBezTo>
                  <a:pt x="113" y="17"/>
                  <a:pt x="113" y="19"/>
                  <a:pt x="115" y="21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5" y="27"/>
                  <a:pt x="125" y="30"/>
                  <a:pt x="124" y="32"/>
                </a:cubicBezTo>
                <a:cubicBezTo>
                  <a:pt x="94" y="78"/>
                  <a:pt x="94" y="78"/>
                  <a:pt x="94" y="78"/>
                </a:cubicBezTo>
                <a:cubicBezTo>
                  <a:pt x="92" y="80"/>
                  <a:pt x="89" y="81"/>
                  <a:pt x="87" y="80"/>
                </a:cubicBezTo>
                <a:cubicBezTo>
                  <a:pt x="40" y="62"/>
                  <a:pt x="40" y="62"/>
                  <a:pt x="40" y="62"/>
                </a:cubicBezTo>
                <a:cubicBezTo>
                  <a:pt x="37" y="61"/>
                  <a:pt x="34" y="62"/>
                  <a:pt x="32" y="64"/>
                </a:cubicBezTo>
                <a:cubicBezTo>
                  <a:pt x="3" y="100"/>
                  <a:pt x="3" y="100"/>
                  <a:pt x="3" y="100"/>
                </a:cubicBezTo>
                <a:cubicBezTo>
                  <a:pt x="1" y="102"/>
                  <a:pt x="0" y="106"/>
                  <a:pt x="0" y="109"/>
                </a:cubicBezTo>
                <a:cubicBezTo>
                  <a:pt x="0" y="138"/>
                  <a:pt x="0" y="138"/>
                  <a:pt x="0" y="138"/>
                </a:cubicBezTo>
                <a:cubicBezTo>
                  <a:pt x="0" y="140"/>
                  <a:pt x="1" y="141"/>
                  <a:pt x="3" y="139"/>
                </a:cubicBezTo>
                <a:cubicBezTo>
                  <a:pt x="40" y="95"/>
                  <a:pt x="40" y="95"/>
                  <a:pt x="40" y="95"/>
                </a:cubicBezTo>
                <a:cubicBezTo>
                  <a:pt x="42" y="93"/>
                  <a:pt x="46" y="92"/>
                  <a:pt x="48" y="93"/>
                </a:cubicBezTo>
                <a:cubicBezTo>
                  <a:pt x="95" y="111"/>
                  <a:pt x="95" y="111"/>
                  <a:pt x="95" y="111"/>
                </a:cubicBezTo>
                <a:cubicBezTo>
                  <a:pt x="98" y="112"/>
                  <a:pt x="101" y="111"/>
                  <a:pt x="103" y="108"/>
                </a:cubicBezTo>
                <a:cubicBezTo>
                  <a:pt x="145" y="45"/>
                  <a:pt x="145" y="45"/>
                  <a:pt x="145" y="45"/>
                </a:cubicBezTo>
                <a:cubicBezTo>
                  <a:pt x="146" y="43"/>
                  <a:pt x="149" y="42"/>
                  <a:pt x="152" y="44"/>
                </a:cubicBezTo>
                <a:lnTo>
                  <a:pt x="160" y="4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</a:endParaRPr>
          </a:p>
        </p:txBody>
      </p:sp>
      <p:sp>
        <p:nvSpPr>
          <p:cNvPr id="28" name="出自【趣你的PPT】(微信:qunideppt)：最优质的PPT资源库"/>
          <p:cNvSpPr>
            <a:spLocks/>
          </p:cNvSpPr>
          <p:nvPr/>
        </p:nvSpPr>
        <p:spPr bwMode="auto">
          <a:xfrm>
            <a:off x="4654100" y="2088681"/>
            <a:ext cx="629119" cy="629119"/>
          </a:xfrm>
          <a:custGeom>
            <a:avLst/>
            <a:gdLst>
              <a:gd name="T0" fmla="*/ 73 w 146"/>
              <a:gd name="T1" fmla="*/ 0 h 146"/>
              <a:gd name="T2" fmla="*/ 34 w 146"/>
              <a:gd name="T3" fmla="*/ 11 h 146"/>
              <a:gd name="T4" fmla="*/ 33 w 146"/>
              <a:gd name="T5" fmla="*/ 14 h 146"/>
              <a:gd name="T6" fmla="*/ 40 w 146"/>
              <a:gd name="T7" fmla="*/ 21 h 146"/>
              <a:gd name="T8" fmla="*/ 43 w 146"/>
              <a:gd name="T9" fmla="*/ 21 h 146"/>
              <a:gd name="T10" fmla="*/ 73 w 146"/>
              <a:gd name="T11" fmla="*/ 13 h 146"/>
              <a:gd name="T12" fmla="*/ 133 w 146"/>
              <a:gd name="T13" fmla="*/ 73 h 146"/>
              <a:gd name="T14" fmla="*/ 73 w 146"/>
              <a:gd name="T15" fmla="*/ 133 h 146"/>
              <a:gd name="T16" fmla="*/ 13 w 146"/>
              <a:gd name="T17" fmla="*/ 73 h 146"/>
              <a:gd name="T18" fmla="*/ 19 w 146"/>
              <a:gd name="T19" fmla="*/ 45 h 146"/>
              <a:gd name="T20" fmla="*/ 19 w 146"/>
              <a:gd name="T21" fmla="*/ 42 h 146"/>
              <a:gd name="T22" fmla="*/ 13 w 146"/>
              <a:gd name="T23" fmla="*/ 36 h 146"/>
              <a:gd name="T24" fmla="*/ 10 w 146"/>
              <a:gd name="T25" fmla="*/ 36 h 146"/>
              <a:gd name="T26" fmla="*/ 0 w 146"/>
              <a:gd name="T27" fmla="*/ 73 h 146"/>
              <a:gd name="T28" fmla="*/ 73 w 146"/>
              <a:gd name="T29" fmla="*/ 146 h 146"/>
              <a:gd name="T30" fmla="*/ 146 w 146"/>
              <a:gd name="T31" fmla="*/ 73 h 146"/>
              <a:gd name="T32" fmla="*/ 73 w 146"/>
              <a:gd name="T33" fmla="*/ 0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46" h="146">
                <a:moveTo>
                  <a:pt x="73" y="0"/>
                </a:moveTo>
                <a:cubicBezTo>
                  <a:pt x="58" y="0"/>
                  <a:pt x="45" y="4"/>
                  <a:pt x="34" y="11"/>
                </a:cubicBezTo>
                <a:cubicBezTo>
                  <a:pt x="33" y="12"/>
                  <a:pt x="32" y="12"/>
                  <a:pt x="33" y="14"/>
                </a:cubicBezTo>
                <a:cubicBezTo>
                  <a:pt x="40" y="21"/>
                  <a:pt x="40" y="21"/>
                  <a:pt x="40" y="21"/>
                </a:cubicBezTo>
                <a:cubicBezTo>
                  <a:pt x="41" y="22"/>
                  <a:pt x="42" y="21"/>
                  <a:pt x="43" y="21"/>
                </a:cubicBezTo>
                <a:cubicBezTo>
                  <a:pt x="52" y="16"/>
                  <a:pt x="62" y="13"/>
                  <a:pt x="73" y="13"/>
                </a:cubicBezTo>
                <a:cubicBezTo>
                  <a:pt x="106" y="13"/>
                  <a:pt x="133" y="40"/>
                  <a:pt x="133" y="73"/>
                </a:cubicBezTo>
                <a:cubicBezTo>
                  <a:pt x="133" y="106"/>
                  <a:pt x="106" y="133"/>
                  <a:pt x="73" y="133"/>
                </a:cubicBezTo>
                <a:cubicBezTo>
                  <a:pt x="40" y="133"/>
                  <a:pt x="13" y="106"/>
                  <a:pt x="13" y="73"/>
                </a:cubicBezTo>
                <a:cubicBezTo>
                  <a:pt x="13" y="63"/>
                  <a:pt x="15" y="54"/>
                  <a:pt x="19" y="45"/>
                </a:cubicBezTo>
                <a:cubicBezTo>
                  <a:pt x="20" y="45"/>
                  <a:pt x="20" y="43"/>
                  <a:pt x="19" y="42"/>
                </a:cubicBezTo>
                <a:cubicBezTo>
                  <a:pt x="13" y="36"/>
                  <a:pt x="13" y="36"/>
                  <a:pt x="13" y="36"/>
                </a:cubicBezTo>
                <a:cubicBezTo>
                  <a:pt x="11" y="34"/>
                  <a:pt x="10" y="35"/>
                  <a:pt x="10" y="36"/>
                </a:cubicBezTo>
                <a:cubicBezTo>
                  <a:pt x="3" y="47"/>
                  <a:pt x="0" y="60"/>
                  <a:pt x="0" y="73"/>
                </a:cubicBezTo>
                <a:cubicBezTo>
                  <a:pt x="0" y="113"/>
                  <a:pt x="33" y="146"/>
                  <a:pt x="73" y="146"/>
                </a:cubicBezTo>
                <a:cubicBezTo>
                  <a:pt x="113" y="146"/>
                  <a:pt x="146" y="113"/>
                  <a:pt x="146" y="73"/>
                </a:cubicBezTo>
                <a:cubicBezTo>
                  <a:pt x="146" y="33"/>
                  <a:pt x="113" y="0"/>
                  <a:pt x="7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</a:endParaRPr>
          </a:p>
        </p:txBody>
      </p:sp>
      <p:sp>
        <p:nvSpPr>
          <p:cNvPr id="29" name="出自【趣你的PPT】(微信:qunideppt)：最优质的PPT资源库"/>
          <p:cNvSpPr>
            <a:spLocks/>
          </p:cNvSpPr>
          <p:nvPr/>
        </p:nvSpPr>
        <p:spPr bwMode="auto">
          <a:xfrm>
            <a:off x="4592800" y="2037061"/>
            <a:ext cx="387150" cy="387150"/>
          </a:xfrm>
          <a:custGeom>
            <a:avLst/>
            <a:gdLst>
              <a:gd name="T0" fmla="*/ 85 w 90"/>
              <a:gd name="T1" fmla="*/ 90 h 90"/>
              <a:gd name="T2" fmla="*/ 78 w 90"/>
              <a:gd name="T3" fmla="*/ 87 h 90"/>
              <a:gd name="T4" fmla="*/ 23 w 90"/>
              <a:gd name="T5" fmla="*/ 32 h 90"/>
              <a:gd name="T6" fmla="*/ 18 w 90"/>
              <a:gd name="T7" fmla="*/ 30 h 90"/>
              <a:gd name="T8" fmla="*/ 12 w 90"/>
              <a:gd name="T9" fmla="*/ 27 h 90"/>
              <a:gd name="T10" fmla="*/ 2 w 90"/>
              <a:gd name="T11" fmla="*/ 18 h 90"/>
              <a:gd name="T12" fmla="*/ 3 w 90"/>
              <a:gd name="T13" fmla="*/ 13 h 90"/>
              <a:gd name="T14" fmla="*/ 7 w 90"/>
              <a:gd name="T15" fmla="*/ 12 h 90"/>
              <a:gd name="T16" fmla="*/ 12 w 90"/>
              <a:gd name="T17" fmla="*/ 7 h 90"/>
              <a:gd name="T18" fmla="*/ 14 w 90"/>
              <a:gd name="T19" fmla="*/ 3 h 90"/>
              <a:gd name="T20" fmla="*/ 18 w 90"/>
              <a:gd name="T21" fmla="*/ 2 h 90"/>
              <a:gd name="T22" fmla="*/ 28 w 90"/>
              <a:gd name="T23" fmla="*/ 11 h 90"/>
              <a:gd name="T24" fmla="*/ 30 w 90"/>
              <a:gd name="T25" fmla="*/ 17 h 90"/>
              <a:gd name="T26" fmla="*/ 32 w 90"/>
              <a:gd name="T27" fmla="*/ 23 h 90"/>
              <a:gd name="T28" fmla="*/ 87 w 90"/>
              <a:gd name="T29" fmla="*/ 78 h 90"/>
              <a:gd name="T30" fmla="*/ 90 w 90"/>
              <a:gd name="T31" fmla="*/ 85 h 90"/>
              <a:gd name="T32" fmla="*/ 90 w 90"/>
              <a:gd name="T33" fmla="*/ 86 h 90"/>
              <a:gd name="T34" fmla="*/ 86 w 90"/>
              <a:gd name="T35" fmla="*/ 90 h 90"/>
              <a:gd name="T36" fmla="*/ 85 w 90"/>
              <a:gd name="T37" fmla="*/ 90 h 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90" h="90">
                <a:moveTo>
                  <a:pt x="85" y="90"/>
                </a:moveTo>
                <a:cubicBezTo>
                  <a:pt x="83" y="90"/>
                  <a:pt x="80" y="88"/>
                  <a:pt x="78" y="87"/>
                </a:cubicBezTo>
                <a:cubicBezTo>
                  <a:pt x="23" y="32"/>
                  <a:pt x="23" y="32"/>
                  <a:pt x="23" y="32"/>
                </a:cubicBezTo>
                <a:cubicBezTo>
                  <a:pt x="22" y="30"/>
                  <a:pt x="19" y="29"/>
                  <a:pt x="18" y="30"/>
                </a:cubicBezTo>
                <a:cubicBezTo>
                  <a:pt x="16" y="30"/>
                  <a:pt x="13" y="29"/>
                  <a:pt x="12" y="27"/>
                </a:cubicBezTo>
                <a:cubicBezTo>
                  <a:pt x="2" y="18"/>
                  <a:pt x="2" y="18"/>
                  <a:pt x="2" y="18"/>
                </a:cubicBezTo>
                <a:cubicBezTo>
                  <a:pt x="0" y="16"/>
                  <a:pt x="1" y="14"/>
                  <a:pt x="3" y="13"/>
                </a:cubicBezTo>
                <a:cubicBezTo>
                  <a:pt x="7" y="12"/>
                  <a:pt x="7" y="12"/>
                  <a:pt x="7" y="12"/>
                </a:cubicBezTo>
                <a:cubicBezTo>
                  <a:pt x="9" y="11"/>
                  <a:pt x="12" y="9"/>
                  <a:pt x="12" y="7"/>
                </a:cubicBezTo>
                <a:cubicBezTo>
                  <a:pt x="14" y="3"/>
                  <a:pt x="14" y="3"/>
                  <a:pt x="14" y="3"/>
                </a:cubicBezTo>
                <a:cubicBezTo>
                  <a:pt x="15" y="1"/>
                  <a:pt x="16" y="0"/>
                  <a:pt x="18" y="2"/>
                </a:cubicBezTo>
                <a:cubicBezTo>
                  <a:pt x="28" y="11"/>
                  <a:pt x="28" y="11"/>
                  <a:pt x="28" y="11"/>
                </a:cubicBezTo>
                <a:cubicBezTo>
                  <a:pt x="29" y="13"/>
                  <a:pt x="30" y="16"/>
                  <a:pt x="30" y="17"/>
                </a:cubicBezTo>
                <a:cubicBezTo>
                  <a:pt x="29" y="19"/>
                  <a:pt x="30" y="21"/>
                  <a:pt x="32" y="23"/>
                </a:cubicBezTo>
                <a:cubicBezTo>
                  <a:pt x="87" y="78"/>
                  <a:pt x="87" y="78"/>
                  <a:pt x="87" y="78"/>
                </a:cubicBezTo>
                <a:cubicBezTo>
                  <a:pt x="89" y="80"/>
                  <a:pt x="90" y="83"/>
                  <a:pt x="90" y="85"/>
                </a:cubicBezTo>
                <a:cubicBezTo>
                  <a:pt x="90" y="86"/>
                  <a:pt x="90" y="86"/>
                  <a:pt x="90" y="86"/>
                </a:cubicBezTo>
                <a:cubicBezTo>
                  <a:pt x="90" y="88"/>
                  <a:pt x="89" y="90"/>
                  <a:pt x="86" y="90"/>
                </a:cubicBezTo>
                <a:lnTo>
                  <a:pt x="85" y="9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</a:endParaRPr>
          </a:p>
        </p:txBody>
      </p:sp>
      <p:sp>
        <p:nvSpPr>
          <p:cNvPr id="30" name="出自【趣你的PPT】(微信:qunideppt)：最优质的PPT资源库"/>
          <p:cNvSpPr>
            <a:spLocks/>
          </p:cNvSpPr>
          <p:nvPr/>
        </p:nvSpPr>
        <p:spPr bwMode="auto">
          <a:xfrm>
            <a:off x="4876710" y="2311293"/>
            <a:ext cx="183897" cy="180670"/>
          </a:xfrm>
          <a:custGeom>
            <a:avLst/>
            <a:gdLst>
              <a:gd name="T0" fmla="*/ 21 w 42"/>
              <a:gd name="T1" fmla="*/ 2 h 42"/>
              <a:gd name="T2" fmla="*/ 27 w 42"/>
              <a:gd name="T3" fmla="*/ 8 h 42"/>
              <a:gd name="T4" fmla="*/ 33 w 42"/>
              <a:gd name="T5" fmla="*/ 21 h 42"/>
              <a:gd name="T6" fmla="*/ 33 w 42"/>
              <a:gd name="T7" fmla="*/ 22 h 42"/>
              <a:gd name="T8" fmla="*/ 30 w 42"/>
              <a:gd name="T9" fmla="*/ 31 h 42"/>
              <a:gd name="T10" fmla="*/ 21 w 42"/>
              <a:gd name="T11" fmla="*/ 35 h 42"/>
              <a:gd name="T12" fmla="*/ 19 w 42"/>
              <a:gd name="T13" fmla="*/ 35 h 42"/>
              <a:gd name="T14" fmla="*/ 19 w 42"/>
              <a:gd name="T15" fmla="*/ 35 h 42"/>
              <a:gd name="T16" fmla="*/ 6 w 42"/>
              <a:gd name="T17" fmla="*/ 29 h 42"/>
              <a:gd name="T18" fmla="*/ 3 w 42"/>
              <a:gd name="T19" fmla="*/ 26 h 42"/>
              <a:gd name="T20" fmla="*/ 1 w 42"/>
              <a:gd name="T21" fmla="*/ 27 h 42"/>
              <a:gd name="T22" fmla="*/ 21 w 42"/>
              <a:gd name="T23" fmla="*/ 42 h 42"/>
              <a:gd name="T24" fmla="*/ 42 w 42"/>
              <a:gd name="T25" fmla="*/ 21 h 42"/>
              <a:gd name="T26" fmla="*/ 23 w 42"/>
              <a:gd name="T27" fmla="*/ 0 h 42"/>
              <a:gd name="T28" fmla="*/ 21 w 42"/>
              <a:gd name="T29" fmla="*/ 2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42" h="42">
                <a:moveTo>
                  <a:pt x="21" y="2"/>
                </a:moveTo>
                <a:cubicBezTo>
                  <a:pt x="27" y="8"/>
                  <a:pt x="27" y="8"/>
                  <a:pt x="27" y="8"/>
                </a:cubicBezTo>
                <a:cubicBezTo>
                  <a:pt x="30" y="11"/>
                  <a:pt x="33" y="16"/>
                  <a:pt x="33" y="21"/>
                </a:cubicBezTo>
                <a:cubicBezTo>
                  <a:pt x="33" y="22"/>
                  <a:pt x="33" y="22"/>
                  <a:pt x="33" y="22"/>
                </a:cubicBezTo>
                <a:cubicBezTo>
                  <a:pt x="33" y="25"/>
                  <a:pt x="32" y="29"/>
                  <a:pt x="30" y="31"/>
                </a:cubicBezTo>
                <a:cubicBezTo>
                  <a:pt x="27" y="34"/>
                  <a:pt x="24" y="35"/>
                  <a:pt x="21" y="35"/>
                </a:cubicBezTo>
                <a:cubicBezTo>
                  <a:pt x="20" y="35"/>
                  <a:pt x="20" y="35"/>
                  <a:pt x="19" y="35"/>
                </a:cubicBezTo>
                <a:cubicBezTo>
                  <a:pt x="19" y="35"/>
                  <a:pt x="19" y="35"/>
                  <a:pt x="19" y="35"/>
                </a:cubicBezTo>
                <a:cubicBezTo>
                  <a:pt x="14" y="34"/>
                  <a:pt x="9" y="32"/>
                  <a:pt x="6" y="29"/>
                </a:cubicBezTo>
                <a:cubicBezTo>
                  <a:pt x="3" y="26"/>
                  <a:pt x="3" y="26"/>
                  <a:pt x="3" y="26"/>
                </a:cubicBezTo>
                <a:cubicBezTo>
                  <a:pt x="0" y="22"/>
                  <a:pt x="1" y="26"/>
                  <a:pt x="1" y="27"/>
                </a:cubicBezTo>
                <a:cubicBezTo>
                  <a:pt x="4" y="36"/>
                  <a:pt x="12" y="42"/>
                  <a:pt x="21" y="42"/>
                </a:cubicBezTo>
                <a:cubicBezTo>
                  <a:pt x="32" y="42"/>
                  <a:pt x="42" y="32"/>
                  <a:pt x="42" y="21"/>
                </a:cubicBezTo>
                <a:cubicBezTo>
                  <a:pt x="42" y="10"/>
                  <a:pt x="34" y="2"/>
                  <a:pt x="23" y="0"/>
                </a:cubicBezTo>
                <a:cubicBezTo>
                  <a:pt x="23" y="0"/>
                  <a:pt x="19" y="0"/>
                  <a:pt x="21" y="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</a:endParaRPr>
          </a:p>
        </p:txBody>
      </p:sp>
      <p:sp>
        <p:nvSpPr>
          <p:cNvPr id="31" name="出自【趣你的PPT】(微信:qunideppt)：最优质的PPT资源库"/>
          <p:cNvSpPr>
            <a:spLocks/>
          </p:cNvSpPr>
          <p:nvPr/>
        </p:nvSpPr>
        <p:spPr bwMode="auto">
          <a:xfrm>
            <a:off x="4767017" y="2198373"/>
            <a:ext cx="403282" cy="406507"/>
          </a:xfrm>
          <a:custGeom>
            <a:avLst/>
            <a:gdLst>
              <a:gd name="T0" fmla="*/ 47 w 94"/>
              <a:gd name="T1" fmla="*/ 0 h 94"/>
              <a:gd name="T2" fmla="*/ 27 w 94"/>
              <a:gd name="T3" fmla="*/ 4 h 94"/>
              <a:gd name="T4" fmla="*/ 26 w 94"/>
              <a:gd name="T5" fmla="*/ 7 h 94"/>
              <a:gd name="T6" fmla="*/ 34 w 94"/>
              <a:gd name="T7" fmla="*/ 14 h 94"/>
              <a:gd name="T8" fmla="*/ 37 w 94"/>
              <a:gd name="T9" fmla="*/ 15 h 94"/>
              <a:gd name="T10" fmla="*/ 47 w 94"/>
              <a:gd name="T11" fmla="*/ 13 h 94"/>
              <a:gd name="T12" fmla="*/ 81 w 94"/>
              <a:gd name="T13" fmla="*/ 47 h 94"/>
              <a:gd name="T14" fmla="*/ 47 w 94"/>
              <a:gd name="T15" fmla="*/ 81 h 94"/>
              <a:gd name="T16" fmla="*/ 13 w 94"/>
              <a:gd name="T17" fmla="*/ 47 h 94"/>
              <a:gd name="T18" fmla="*/ 14 w 94"/>
              <a:gd name="T19" fmla="*/ 39 h 94"/>
              <a:gd name="T20" fmla="*/ 14 w 94"/>
              <a:gd name="T21" fmla="*/ 37 h 94"/>
              <a:gd name="T22" fmla="*/ 6 w 94"/>
              <a:gd name="T23" fmla="*/ 29 h 94"/>
              <a:gd name="T24" fmla="*/ 3 w 94"/>
              <a:gd name="T25" fmla="*/ 29 h 94"/>
              <a:gd name="T26" fmla="*/ 0 w 94"/>
              <a:gd name="T27" fmla="*/ 47 h 94"/>
              <a:gd name="T28" fmla="*/ 47 w 94"/>
              <a:gd name="T29" fmla="*/ 94 h 94"/>
              <a:gd name="T30" fmla="*/ 94 w 94"/>
              <a:gd name="T31" fmla="*/ 47 h 94"/>
              <a:gd name="T32" fmla="*/ 47 w 94"/>
              <a:gd name="T33" fmla="*/ 0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94" h="94">
                <a:moveTo>
                  <a:pt x="47" y="0"/>
                </a:moveTo>
                <a:cubicBezTo>
                  <a:pt x="40" y="0"/>
                  <a:pt x="33" y="2"/>
                  <a:pt x="27" y="4"/>
                </a:cubicBezTo>
                <a:cubicBezTo>
                  <a:pt x="26" y="5"/>
                  <a:pt x="25" y="5"/>
                  <a:pt x="26" y="7"/>
                </a:cubicBezTo>
                <a:cubicBezTo>
                  <a:pt x="34" y="14"/>
                  <a:pt x="34" y="14"/>
                  <a:pt x="34" y="14"/>
                </a:cubicBezTo>
                <a:cubicBezTo>
                  <a:pt x="35" y="15"/>
                  <a:pt x="36" y="15"/>
                  <a:pt x="37" y="15"/>
                </a:cubicBezTo>
                <a:cubicBezTo>
                  <a:pt x="40" y="14"/>
                  <a:pt x="43" y="13"/>
                  <a:pt x="47" y="13"/>
                </a:cubicBezTo>
                <a:cubicBezTo>
                  <a:pt x="66" y="13"/>
                  <a:pt x="81" y="28"/>
                  <a:pt x="81" y="47"/>
                </a:cubicBezTo>
                <a:cubicBezTo>
                  <a:pt x="81" y="66"/>
                  <a:pt x="66" y="81"/>
                  <a:pt x="47" y="81"/>
                </a:cubicBezTo>
                <a:cubicBezTo>
                  <a:pt x="28" y="81"/>
                  <a:pt x="13" y="66"/>
                  <a:pt x="13" y="47"/>
                </a:cubicBezTo>
                <a:cubicBezTo>
                  <a:pt x="13" y="44"/>
                  <a:pt x="13" y="42"/>
                  <a:pt x="14" y="39"/>
                </a:cubicBezTo>
                <a:cubicBezTo>
                  <a:pt x="14" y="39"/>
                  <a:pt x="15" y="38"/>
                  <a:pt x="14" y="37"/>
                </a:cubicBezTo>
                <a:cubicBezTo>
                  <a:pt x="6" y="29"/>
                  <a:pt x="6" y="29"/>
                  <a:pt x="6" y="29"/>
                </a:cubicBezTo>
                <a:cubicBezTo>
                  <a:pt x="4" y="28"/>
                  <a:pt x="4" y="29"/>
                  <a:pt x="3" y="29"/>
                </a:cubicBezTo>
                <a:cubicBezTo>
                  <a:pt x="1" y="35"/>
                  <a:pt x="0" y="41"/>
                  <a:pt x="0" y="47"/>
                </a:cubicBezTo>
                <a:cubicBezTo>
                  <a:pt x="0" y="73"/>
                  <a:pt x="21" y="94"/>
                  <a:pt x="47" y="94"/>
                </a:cubicBezTo>
                <a:cubicBezTo>
                  <a:pt x="73" y="94"/>
                  <a:pt x="94" y="73"/>
                  <a:pt x="94" y="47"/>
                </a:cubicBezTo>
                <a:cubicBezTo>
                  <a:pt x="94" y="21"/>
                  <a:pt x="73" y="0"/>
                  <a:pt x="4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</a:endParaRPr>
          </a:p>
        </p:txBody>
      </p:sp>
      <p:sp>
        <p:nvSpPr>
          <p:cNvPr id="3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166506" y="1923093"/>
            <a:ext cx="603309" cy="496842"/>
          </a:xfrm>
          <a:custGeom>
            <a:avLst/>
            <a:gdLst>
              <a:gd name="T0" fmla="*/ 128 w 140"/>
              <a:gd name="T1" fmla="*/ 43 h 115"/>
              <a:gd name="T2" fmla="*/ 73 w 140"/>
              <a:gd name="T3" fmla="*/ 0 h 115"/>
              <a:gd name="T4" fmla="*/ 67 w 140"/>
              <a:gd name="T5" fmla="*/ 0 h 115"/>
              <a:gd name="T6" fmla="*/ 12 w 140"/>
              <a:gd name="T7" fmla="*/ 43 h 115"/>
              <a:gd name="T8" fmla="*/ 11 w 140"/>
              <a:gd name="T9" fmla="*/ 45 h 115"/>
              <a:gd name="T10" fmla="*/ 0 w 140"/>
              <a:gd name="T11" fmla="*/ 66 h 115"/>
              <a:gd name="T12" fmla="*/ 0 w 140"/>
              <a:gd name="T13" fmla="*/ 75 h 115"/>
              <a:gd name="T14" fmla="*/ 13 w 140"/>
              <a:gd name="T15" fmla="*/ 91 h 115"/>
              <a:gd name="T16" fmla="*/ 24 w 140"/>
              <a:gd name="T17" fmla="*/ 91 h 115"/>
              <a:gd name="T18" fmla="*/ 27 w 140"/>
              <a:gd name="T19" fmla="*/ 91 h 115"/>
              <a:gd name="T20" fmla="*/ 29 w 140"/>
              <a:gd name="T21" fmla="*/ 92 h 115"/>
              <a:gd name="T22" fmla="*/ 70 w 140"/>
              <a:gd name="T23" fmla="*/ 115 h 115"/>
              <a:gd name="T24" fmla="*/ 111 w 140"/>
              <a:gd name="T25" fmla="*/ 92 h 115"/>
              <a:gd name="T26" fmla="*/ 113 w 140"/>
              <a:gd name="T27" fmla="*/ 91 h 115"/>
              <a:gd name="T28" fmla="*/ 116 w 140"/>
              <a:gd name="T29" fmla="*/ 91 h 115"/>
              <a:gd name="T30" fmla="*/ 127 w 140"/>
              <a:gd name="T31" fmla="*/ 91 h 115"/>
              <a:gd name="T32" fmla="*/ 140 w 140"/>
              <a:gd name="T33" fmla="*/ 75 h 115"/>
              <a:gd name="T34" fmla="*/ 140 w 140"/>
              <a:gd name="T35" fmla="*/ 66 h 115"/>
              <a:gd name="T36" fmla="*/ 129 w 140"/>
              <a:gd name="T37" fmla="*/ 45 h 115"/>
              <a:gd name="T38" fmla="*/ 128 w 140"/>
              <a:gd name="T39" fmla="*/ 43 h 115"/>
              <a:gd name="T40" fmla="*/ 70 w 140"/>
              <a:gd name="T41" fmla="*/ 19 h 115"/>
              <a:gd name="T42" fmla="*/ 27 w 140"/>
              <a:gd name="T43" fmla="*/ 43 h 115"/>
              <a:gd name="T44" fmla="*/ 26 w 140"/>
              <a:gd name="T45" fmla="*/ 45 h 115"/>
              <a:gd name="T46" fmla="*/ 24 w 140"/>
              <a:gd name="T47" fmla="*/ 44 h 115"/>
              <a:gd name="T48" fmla="*/ 23 w 140"/>
              <a:gd name="T49" fmla="*/ 42 h 115"/>
              <a:gd name="T50" fmla="*/ 67 w 140"/>
              <a:gd name="T51" fmla="*/ 10 h 115"/>
              <a:gd name="T52" fmla="*/ 73 w 140"/>
              <a:gd name="T53" fmla="*/ 10 h 115"/>
              <a:gd name="T54" fmla="*/ 117 w 140"/>
              <a:gd name="T55" fmla="*/ 43 h 115"/>
              <a:gd name="T56" fmla="*/ 116 w 140"/>
              <a:gd name="T57" fmla="*/ 44 h 115"/>
              <a:gd name="T58" fmla="*/ 114 w 140"/>
              <a:gd name="T59" fmla="*/ 45 h 115"/>
              <a:gd name="T60" fmla="*/ 113 w 140"/>
              <a:gd name="T61" fmla="*/ 43 h 115"/>
              <a:gd name="T62" fmla="*/ 70 w 140"/>
              <a:gd name="T63" fmla="*/ 19 h 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40" h="115">
                <a:moveTo>
                  <a:pt x="128" y="43"/>
                </a:moveTo>
                <a:cubicBezTo>
                  <a:pt x="125" y="18"/>
                  <a:pt x="102" y="0"/>
                  <a:pt x="73" y="0"/>
                </a:cubicBezTo>
                <a:cubicBezTo>
                  <a:pt x="67" y="0"/>
                  <a:pt x="67" y="0"/>
                  <a:pt x="67" y="0"/>
                </a:cubicBezTo>
                <a:cubicBezTo>
                  <a:pt x="38" y="0"/>
                  <a:pt x="15" y="18"/>
                  <a:pt x="12" y="43"/>
                </a:cubicBezTo>
                <a:cubicBezTo>
                  <a:pt x="12" y="44"/>
                  <a:pt x="11" y="44"/>
                  <a:pt x="11" y="45"/>
                </a:cubicBezTo>
                <a:cubicBezTo>
                  <a:pt x="6" y="46"/>
                  <a:pt x="0" y="51"/>
                  <a:pt x="0" y="66"/>
                </a:cubicBezTo>
                <a:cubicBezTo>
                  <a:pt x="0" y="75"/>
                  <a:pt x="0" y="75"/>
                  <a:pt x="0" y="75"/>
                </a:cubicBezTo>
                <a:cubicBezTo>
                  <a:pt x="0" y="88"/>
                  <a:pt x="9" y="91"/>
                  <a:pt x="13" y="91"/>
                </a:cubicBezTo>
                <a:cubicBezTo>
                  <a:pt x="24" y="91"/>
                  <a:pt x="24" y="91"/>
                  <a:pt x="24" y="91"/>
                </a:cubicBezTo>
                <a:cubicBezTo>
                  <a:pt x="25" y="91"/>
                  <a:pt x="26" y="91"/>
                  <a:pt x="27" y="91"/>
                </a:cubicBezTo>
                <a:cubicBezTo>
                  <a:pt x="28" y="91"/>
                  <a:pt x="28" y="91"/>
                  <a:pt x="29" y="92"/>
                </a:cubicBezTo>
                <a:cubicBezTo>
                  <a:pt x="37" y="106"/>
                  <a:pt x="53" y="115"/>
                  <a:pt x="70" y="115"/>
                </a:cubicBezTo>
                <a:cubicBezTo>
                  <a:pt x="87" y="115"/>
                  <a:pt x="103" y="106"/>
                  <a:pt x="111" y="92"/>
                </a:cubicBezTo>
                <a:cubicBezTo>
                  <a:pt x="112" y="92"/>
                  <a:pt x="112" y="91"/>
                  <a:pt x="113" y="91"/>
                </a:cubicBezTo>
                <a:cubicBezTo>
                  <a:pt x="114" y="90"/>
                  <a:pt x="115" y="91"/>
                  <a:pt x="116" y="91"/>
                </a:cubicBezTo>
                <a:cubicBezTo>
                  <a:pt x="127" y="91"/>
                  <a:pt x="127" y="91"/>
                  <a:pt x="127" y="91"/>
                </a:cubicBezTo>
                <a:cubicBezTo>
                  <a:pt x="131" y="91"/>
                  <a:pt x="140" y="88"/>
                  <a:pt x="140" y="75"/>
                </a:cubicBezTo>
                <a:cubicBezTo>
                  <a:pt x="140" y="66"/>
                  <a:pt x="140" y="66"/>
                  <a:pt x="140" y="66"/>
                </a:cubicBezTo>
                <a:cubicBezTo>
                  <a:pt x="140" y="51"/>
                  <a:pt x="134" y="46"/>
                  <a:pt x="129" y="45"/>
                </a:cubicBezTo>
                <a:cubicBezTo>
                  <a:pt x="129" y="44"/>
                  <a:pt x="128" y="44"/>
                  <a:pt x="128" y="43"/>
                </a:cubicBezTo>
                <a:close/>
                <a:moveTo>
                  <a:pt x="70" y="19"/>
                </a:moveTo>
                <a:cubicBezTo>
                  <a:pt x="52" y="19"/>
                  <a:pt x="36" y="29"/>
                  <a:pt x="27" y="43"/>
                </a:cubicBezTo>
                <a:cubicBezTo>
                  <a:pt x="27" y="44"/>
                  <a:pt x="27" y="45"/>
                  <a:pt x="26" y="45"/>
                </a:cubicBezTo>
                <a:cubicBezTo>
                  <a:pt x="25" y="44"/>
                  <a:pt x="25" y="44"/>
                  <a:pt x="24" y="44"/>
                </a:cubicBezTo>
                <a:cubicBezTo>
                  <a:pt x="24" y="44"/>
                  <a:pt x="23" y="44"/>
                  <a:pt x="23" y="42"/>
                </a:cubicBezTo>
                <a:cubicBezTo>
                  <a:pt x="24" y="24"/>
                  <a:pt x="44" y="10"/>
                  <a:pt x="67" y="10"/>
                </a:cubicBezTo>
                <a:cubicBezTo>
                  <a:pt x="73" y="10"/>
                  <a:pt x="73" y="10"/>
                  <a:pt x="73" y="10"/>
                </a:cubicBezTo>
                <a:cubicBezTo>
                  <a:pt x="95" y="10"/>
                  <a:pt x="114" y="24"/>
                  <a:pt x="117" y="43"/>
                </a:cubicBezTo>
                <a:cubicBezTo>
                  <a:pt x="117" y="43"/>
                  <a:pt x="117" y="44"/>
                  <a:pt x="116" y="44"/>
                </a:cubicBezTo>
                <a:cubicBezTo>
                  <a:pt x="115" y="44"/>
                  <a:pt x="115" y="44"/>
                  <a:pt x="114" y="45"/>
                </a:cubicBezTo>
                <a:cubicBezTo>
                  <a:pt x="113" y="45"/>
                  <a:pt x="113" y="44"/>
                  <a:pt x="113" y="43"/>
                </a:cubicBezTo>
                <a:cubicBezTo>
                  <a:pt x="104" y="29"/>
                  <a:pt x="88" y="19"/>
                  <a:pt x="70" y="1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</a:endParaRPr>
          </a:p>
        </p:txBody>
      </p:sp>
      <p:sp>
        <p:nvSpPr>
          <p:cNvPr id="3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063266" y="2474780"/>
            <a:ext cx="809789" cy="393602"/>
          </a:xfrm>
          <a:custGeom>
            <a:avLst/>
            <a:gdLst>
              <a:gd name="T0" fmla="*/ 187 w 188"/>
              <a:gd name="T1" fmla="*/ 86 h 91"/>
              <a:gd name="T2" fmla="*/ 155 w 188"/>
              <a:gd name="T3" fmla="*/ 17 h 91"/>
              <a:gd name="T4" fmla="*/ 134 w 188"/>
              <a:gd name="T5" fmla="*/ 0 h 91"/>
              <a:gd name="T6" fmla="*/ 57 w 188"/>
              <a:gd name="T7" fmla="*/ 0 h 91"/>
              <a:gd name="T8" fmla="*/ 54 w 188"/>
              <a:gd name="T9" fmla="*/ 0 h 91"/>
              <a:gd name="T10" fmla="*/ 33 w 188"/>
              <a:gd name="T11" fmla="*/ 17 h 91"/>
              <a:gd name="T12" fmla="*/ 1 w 188"/>
              <a:gd name="T13" fmla="*/ 86 h 91"/>
              <a:gd name="T14" fmla="*/ 5 w 188"/>
              <a:gd name="T15" fmla="*/ 91 h 91"/>
              <a:gd name="T16" fmla="*/ 29 w 188"/>
              <a:gd name="T17" fmla="*/ 91 h 91"/>
              <a:gd name="T18" fmla="*/ 35 w 188"/>
              <a:gd name="T19" fmla="*/ 87 h 91"/>
              <a:gd name="T20" fmla="*/ 48 w 188"/>
              <a:gd name="T21" fmla="*/ 62 h 91"/>
              <a:gd name="T22" fmla="*/ 52 w 188"/>
              <a:gd name="T23" fmla="*/ 63 h 91"/>
              <a:gd name="T24" fmla="*/ 52 w 188"/>
              <a:gd name="T25" fmla="*/ 85 h 91"/>
              <a:gd name="T26" fmla="*/ 57 w 188"/>
              <a:gd name="T27" fmla="*/ 91 h 91"/>
              <a:gd name="T28" fmla="*/ 136 w 188"/>
              <a:gd name="T29" fmla="*/ 91 h 91"/>
              <a:gd name="T30" fmla="*/ 141 w 188"/>
              <a:gd name="T31" fmla="*/ 83 h 91"/>
              <a:gd name="T32" fmla="*/ 141 w 188"/>
              <a:gd name="T33" fmla="*/ 62 h 91"/>
              <a:gd name="T34" fmla="*/ 144 w 188"/>
              <a:gd name="T35" fmla="*/ 61 h 91"/>
              <a:gd name="T36" fmla="*/ 156 w 188"/>
              <a:gd name="T37" fmla="*/ 86 h 91"/>
              <a:gd name="T38" fmla="*/ 163 w 188"/>
              <a:gd name="T39" fmla="*/ 91 h 91"/>
              <a:gd name="T40" fmla="*/ 183 w 188"/>
              <a:gd name="T41" fmla="*/ 91 h 91"/>
              <a:gd name="T42" fmla="*/ 187 w 188"/>
              <a:gd name="T43" fmla="*/ 86 h 91"/>
              <a:gd name="T44" fmla="*/ 133 w 188"/>
              <a:gd name="T45" fmla="*/ 40 h 91"/>
              <a:gd name="T46" fmla="*/ 129 w 188"/>
              <a:gd name="T47" fmla="*/ 44 h 91"/>
              <a:gd name="T48" fmla="*/ 105 w 188"/>
              <a:gd name="T49" fmla="*/ 44 h 91"/>
              <a:gd name="T50" fmla="*/ 101 w 188"/>
              <a:gd name="T51" fmla="*/ 40 h 91"/>
              <a:gd name="T52" fmla="*/ 101 w 188"/>
              <a:gd name="T53" fmla="*/ 35 h 91"/>
              <a:gd name="T54" fmla="*/ 105 w 188"/>
              <a:gd name="T55" fmla="*/ 31 h 91"/>
              <a:gd name="T56" fmla="*/ 129 w 188"/>
              <a:gd name="T57" fmla="*/ 31 h 91"/>
              <a:gd name="T58" fmla="*/ 133 w 188"/>
              <a:gd name="T59" fmla="*/ 35 h 91"/>
              <a:gd name="T60" fmla="*/ 133 w 188"/>
              <a:gd name="T61" fmla="*/ 40 h 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88" h="91">
                <a:moveTo>
                  <a:pt x="187" y="86"/>
                </a:moveTo>
                <a:cubicBezTo>
                  <a:pt x="155" y="17"/>
                  <a:pt x="155" y="17"/>
                  <a:pt x="155" y="17"/>
                </a:cubicBezTo>
                <a:cubicBezTo>
                  <a:pt x="154" y="15"/>
                  <a:pt x="147" y="0"/>
                  <a:pt x="134" y="0"/>
                </a:cubicBezTo>
                <a:cubicBezTo>
                  <a:pt x="130" y="0"/>
                  <a:pt x="59" y="0"/>
                  <a:pt x="57" y="0"/>
                </a:cubicBezTo>
                <a:cubicBezTo>
                  <a:pt x="57" y="0"/>
                  <a:pt x="56" y="0"/>
                  <a:pt x="54" y="0"/>
                </a:cubicBezTo>
                <a:cubicBezTo>
                  <a:pt x="39" y="0"/>
                  <a:pt x="34" y="15"/>
                  <a:pt x="33" y="17"/>
                </a:cubicBezTo>
                <a:cubicBezTo>
                  <a:pt x="1" y="86"/>
                  <a:pt x="1" y="86"/>
                  <a:pt x="1" y="86"/>
                </a:cubicBezTo>
                <a:cubicBezTo>
                  <a:pt x="0" y="88"/>
                  <a:pt x="0" y="91"/>
                  <a:pt x="5" y="91"/>
                </a:cubicBezTo>
                <a:cubicBezTo>
                  <a:pt x="5" y="91"/>
                  <a:pt x="22" y="91"/>
                  <a:pt x="29" y="91"/>
                </a:cubicBezTo>
                <a:cubicBezTo>
                  <a:pt x="33" y="91"/>
                  <a:pt x="35" y="87"/>
                  <a:pt x="35" y="87"/>
                </a:cubicBezTo>
                <a:cubicBezTo>
                  <a:pt x="48" y="62"/>
                  <a:pt x="48" y="62"/>
                  <a:pt x="48" y="62"/>
                </a:cubicBezTo>
                <a:cubicBezTo>
                  <a:pt x="48" y="62"/>
                  <a:pt x="52" y="53"/>
                  <a:pt x="52" y="63"/>
                </a:cubicBezTo>
                <a:cubicBezTo>
                  <a:pt x="52" y="70"/>
                  <a:pt x="52" y="75"/>
                  <a:pt x="52" y="85"/>
                </a:cubicBezTo>
                <a:cubicBezTo>
                  <a:pt x="52" y="88"/>
                  <a:pt x="53" y="91"/>
                  <a:pt x="57" y="91"/>
                </a:cubicBezTo>
                <a:cubicBezTo>
                  <a:pt x="78" y="91"/>
                  <a:pt x="116" y="91"/>
                  <a:pt x="136" y="91"/>
                </a:cubicBezTo>
                <a:cubicBezTo>
                  <a:pt x="141" y="91"/>
                  <a:pt x="141" y="88"/>
                  <a:pt x="141" y="83"/>
                </a:cubicBezTo>
                <a:cubicBezTo>
                  <a:pt x="141" y="73"/>
                  <a:pt x="141" y="70"/>
                  <a:pt x="141" y="62"/>
                </a:cubicBezTo>
                <a:cubicBezTo>
                  <a:pt x="141" y="56"/>
                  <a:pt x="144" y="61"/>
                  <a:pt x="144" y="61"/>
                </a:cubicBezTo>
                <a:cubicBezTo>
                  <a:pt x="156" y="86"/>
                  <a:pt x="156" y="86"/>
                  <a:pt x="156" y="86"/>
                </a:cubicBezTo>
                <a:cubicBezTo>
                  <a:pt x="156" y="86"/>
                  <a:pt x="158" y="91"/>
                  <a:pt x="163" y="91"/>
                </a:cubicBezTo>
                <a:cubicBezTo>
                  <a:pt x="168" y="91"/>
                  <a:pt x="183" y="91"/>
                  <a:pt x="183" y="91"/>
                </a:cubicBezTo>
                <a:cubicBezTo>
                  <a:pt x="187" y="91"/>
                  <a:pt x="188" y="88"/>
                  <a:pt x="187" y="86"/>
                </a:cubicBezTo>
                <a:close/>
                <a:moveTo>
                  <a:pt x="133" y="40"/>
                </a:moveTo>
                <a:cubicBezTo>
                  <a:pt x="133" y="43"/>
                  <a:pt x="131" y="44"/>
                  <a:pt x="129" y="44"/>
                </a:cubicBezTo>
                <a:cubicBezTo>
                  <a:pt x="105" y="44"/>
                  <a:pt x="105" y="44"/>
                  <a:pt x="105" y="44"/>
                </a:cubicBezTo>
                <a:cubicBezTo>
                  <a:pt x="103" y="44"/>
                  <a:pt x="101" y="43"/>
                  <a:pt x="101" y="40"/>
                </a:cubicBezTo>
                <a:cubicBezTo>
                  <a:pt x="101" y="35"/>
                  <a:pt x="101" y="35"/>
                  <a:pt x="101" y="35"/>
                </a:cubicBezTo>
                <a:cubicBezTo>
                  <a:pt x="101" y="33"/>
                  <a:pt x="103" y="31"/>
                  <a:pt x="105" y="31"/>
                </a:cubicBezTo>
                <a:cubicBezTo>
                  <a:pt x="129" y="31"/>
                  <a:pt x="129" y="31"/>
                  <a:pt x="129" y="31"/>
                </a:cubicBezTo>
                <a:cubicBezTo>
                  <a:pt x="131" y="31"/>
                  <a:pt x="133" y="33"/>
                  <a:pt x="133" y="35"/>
                </a:cubicBezTo>
                <a:lnTo>
                  <a:pt x="133" y="4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</a:endParaRPr>
          </a:p>
        </p:txBody>
      </p:sp>
      <p:sp>
        <p:nvSpPr>
          <p:cNvPr id="35" name="出自【趣你的PPT】(微信:qunideppt)：最优质的PPT资源库"/>
          <p:cNvSpPr>
            <a:spLocks/>
          </p:cNvSpPr>
          <p:nvPr/>
        </p:nvSpPr>
        <p:spPr bwMode="auto">
          <a:xfrm>
            <a:off x="4503933" y="4688062"/>
            <a:ext cx="868154" cy="865221"/>
          </a:xfrm>
          <a:custGeom>
            <a:avLst/>
            <a:gdLst>
              <a:gd name="T0" fmla="*/ 211 w 222"/>
              <a:gd name="T1" fmla="*/ 10 h 221"/>
              <a:gd name="T2" fmla="*/ 175 w 222"/>
              <a:gd name="T3" fmla="*/ 16 h 221"/>
              <a:gd name="T4" fmla="*/ 147 w 222"/>
              <a:gd name="T5" fmla="*/ 42 h 221"/>
              <a:gd name="T6" fmla="*/ 143 w 222"/>
              <a:gd name="T7" fmla="*/ 43 h 221"/>
              <a:gd name="T8" fmla="*/ 55 w 222"/>
              <a:gd name="T9" fmla="*/ 27 h 221"/>
              <a:gd name="T10" fmla="*/ 44 w 222"/>
              <a:gd name="T11" fmla="*/ 31 h 221"/>
              <a:gd name="T12" fmla="*/ 36 w 222"/>
              <a:gd name="T13" fmla="*/ 39 h 221"/>
              <a:gd name="T14" fmla="*/ 37 w 222"/>
              <a:gd name="T15" fmla="*/ 47 h 221"/>
              <a:gd name="T16" fmla="*/ 102 w 222"/>
              <a:gd name="T17" fmla="*/ 81 h 221"/>
              <a:gd name="T18" fmla="*/ 104 w 222"/>
              <a:gd name="T19" fmla="*/ 86 h 221"/>
              <a:gd name="T20" fmla="*/ 65 w 222"/>
              <a:gd name="T21" fmla="*/ 125 h 221"/>
              <a:gd name="T22" fmla="*/ 58 w 222"/>
              <a:gd name="T23" fmla="*/ 127 h 221"/>
              <a:gd name="T24" fmla="*/ 28 w 222"/>
              <a:gd name="T25" fmla="*/ 124 h 221"/>
              <a:gd name="T26" fmla="*/ 16 w 222"/>
              <a:gd name="T27" fmla="*/ 128 h 221"/>
              <a:gd name="T28" fmla="*/ 2 w 222"/>
              <a:gd name="T29" fmla="*/ 142 h 221"/>
              <a:gd name="T30" fmla="*/ 3 w 222"/>
              <a:gd name="T31" fmla="*/ 150 h 221"/>
              <a:gd name="T32" fmla="*/ 53 w 222"/>
              <a:gd name="T33" fmla="*/ 162 h 221"/>
              <a:gd name="T34" fmla="*/ 59 w 222"/>
              <a:gd name="T35" fmla="*/ 168 h 221"/>
              <a:gd name="T36" fmla="*/ 70 w 222"/>
              <a:gd name="T37" fmla="*/ 218 h 221"/>
              <a:gd name="T38" fmla="*/ 79 w 222"/>
              <a:gd name="T39" fmla="*/ 218 h 221"/>
              <a:gd name="T40" fmla="*/ 93 w 222"/>
              <a:gd name="T41" fmla="*/ 205 h 221"/>
              <a:gd name="T42" fmla="*/ 97 w 222"/>
              <a:gd name="T43" fmla="*/ 193 h 221"/>
              <a:gd name="T44" fmla="*/ 93 w 222"/>
              <a:gd name="T45" fmla="*/ 164 h 221"/>
              <a:gd name="T46" fmla="*/ 95 w 222"/>
              <a:gd name="T47" fmla="*/ 158 h 221"/>
              <a:gd name="T48" fmla="*/ 135 w 222"/>
              <a:gd name="T49" fmla="*/ 118 h 221"/>
              <a:gd name="T50" fmla="*/ 140 w 222"/>
              <a:gd name="T51" fmla="*/ 119 h 221"/>
              <a:gd name="T52" fmla="*/ 173 w 222"/>
              <a:gd name="T53" fmla="*/ 184 h 221"/>
              <a:gd name="T54" fmla="*/ 181 w 222"/>
              <a:gd name="T55" fmla="*/ 185 h 221"/>
              <a:gd name="T56" fmla="*/ 189 w 222"/>
              <a:gd name="T57" fmla="*/ 177 h 221"/>
              <a:gd name="T58" fmla="*/ 193 w 222"/>
              <a:gd name="T59" fmla="*/ 165 h 221"/>
              <a:gd name="T60" fmla="*/ 178 w 222"/>
              <a:gd name="T61" fmla="*/ 80 h 221"/>
              <a:gd name="T62" fmla="*/ 179 w 222"/>
              <a:gd name="T63" fmla="*/ 75 h 221"/>
              <a:gd name="T64" fmla="*/ 205 w 222"/>
              <a:gd name="T65" fmla="*/ 47 h 221"/>
              <a:gd name="T66" fmla="*/ 211 w 222"/>
              <a:gd name="T67" fmla="*/ 10 h 2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222" h="221">
                <a:moveTo>
                  <a:pt x="211" y="10"/>
                </a:moveTo>
                <a:cubicBezTo>
                  <a:pt x="200" y="0"/>
                  <a:pt x="183" y="8"/>
                  <a:pt x="175" y="16"/>
                </a:cubicBezTo>
                <a:cubicBezTo>
                  <a:pt x="175" y="16"/>
                  <a:pt x="155" y="35"/>
                  <a:pt x="147" y="42"/>
                </a:cubicBezTo>
                <a:cubicBezTo>
                  <a:pt x="145" y="43"/>
                  <a:pt x="143" y="43"/>
                  <a:pt x="143" y="43"/>
                </a:cubicBezTo>
                <a:cubicBezTo>
                  <a:pt x="55" y="27"/>
                  <a:pt x="55" y="27"/>
                  <a:pt x="55" y="27"/>
                </a:cubicBezTo>
                <a:cubicBezTo>
                  <a:pt x="52" y="27"/>
                  <a:pt x="46" y="29"/>
                  <a:pt x="44" y="31"/>
                </a:cubicBezTo>
                <a:cubicBezTo>
                  <a:pt x="36" y="39"/>
                  <a:pt x="36" y="39"/>
                  <a:pt x="36" y="39"/>
                </a:cubicBezTo>
                <a:cubicBezTo>
                  <a:pt x="33" y="42"/>
                  <a:pt x="34" y="45"/>
                  <a:pt x="37" y="47"/>
                </a:cubicBezTo>
                <a:cubicBezTo>
                  <a:pt x="102" y="81"/>
                  <a:pt x="102" y="81"/>
                  <a:pt x="102" y="81"/>
                </a:cubicBezTo>
                <a:cubicBezTo>
                  <a:pt x="102" y="81"/>
                  <a:pt x="107" y="83"/>
                  <a:pt x="104" y="86"/>
                </a:cubicBezTo>
                <a:cubicBezTo>
                  <a:pt x="93" y="96"/>
                  <a:pt x="75" y="115"/>
                  <a:pt x="65" y="125"/>
                </a:cubicBezTo>
                <a:cubicBezTo>
                  <a:pt x="62" y="128"/>
                  <a:pt x="58" y="127"/>
                  <a:pt x="58" y="127"/>
                </a:cubicBezTo>
                <a:cubicBezTo>
                  <a:pt x="28" y="124"/>
                  <a:pt x="28" y="124"/>
                  <a:pt x="28" y="124"/>
                </a:cubicBezTo>
                <a:cubicBezTo>
                  <a:pt x="24" y="123"/>
                  <a:pt x="19" y="125"/>
                  <a:pt x="16" y="128"/>
                </a:cubicBezTo>
                <a:cubicBezTo>
                  <a:pt x="2" y="142"/>
                  <a:pt x="2" y="142"/>
                  <a:pt x="2" y="142"/>
                </a:cubicBezTo>
                <a:cubicBezTo>
                  <a:pt x="0" y="144"/>
                  <a:pt x="0" y="148"/>
                  <a:pt x="3" y="150"/>
                </a:cubicBezTo>
                <a:cubicBezTo>
                  <a:pt x="53" y="162"/>
                  <a:pt x="53" y="162"/>
                  <a:pt x="53" y="162"/>
                </a:cubicBezTo>
                <a:cubicBezTo>
                  <a:pt x="56" y="164"/>
                  <a:pt x="57" y="165"/>
                  <a:pt x="59" y="168"/>
                </a:cubicBezTo>
                <a:cubicBezTo>
                  <a:pt x="70" y="218"/>
                  <a:pt x="70" y="218"/>
                  <a:pt x="70" y="218"/>
                </a:cubicBezTo>
                <a:cubicBezTo>
                  <a:pt x="72" y="221"/>
                  <a:pt x="76" y="221"/>
                  <a:pt x="79" y="218"/>
                </a:cubicBezTo>
                <a:cubicBezTo>
                  <a:pt x="93" y="205"/>
                  <a:pt x="93" y="205"/>
                  <a:pt x="93" y="205"/>
                </a:cubicBezTo>
                <a:cubicBezTo>
                  <a:pt x="95" y="202"/>
                  <a:pt x="97" y="197"/>
                  <a:pt x="97" y="193"/>
                </a:cubicBezTo>
                <a:cubicBezTo>
                  <a:pt x="93" y="164"/>
                  <a:pt x="93" y="164"/>
                  <a:pt x="93" y="164"/>
                </a:cubicBezTo>
                <a:cubicBezTo>
                  <a:pt x="93" y="164"/>
                  <a:pt x="93" y="160"/>
                  <a:pt x="95" y="158"/>
                </a:cubicBezTo>
                <a:cubicBezTo>
                  <a:pt x="105" y="148"/>
                  <a:pt x="125" y="129"/>
                  <a:pt x="135" y="118"/>
                </a:cubicBezTo>
                <a:cubicBezTo>
                  <a:pt x="138" y="115"/>
                  <a:pt x="140" y="119"/>
                  <a:pt x="140" y="119"/>
                </a:cubicBezTo>
                <a:cubicBezTo>
                  <a:pt x="173" y="184"/>
                  <a:pt x="173" y="184"/>
                  <a:pt x="173" y="184"/>
                </a:cubicBezTo>
                <a:cubicBezTo>
                  <a:pt x="175" y="187"/>
                  <a:pt x="179" y="188"/>
                  <a:pt x="181" y="185"/>
                </a:cubicBezTo>
                <a:cubicBezTo>
                  <a:pt x="189" y="177"/>
                  <a:pt x="189" y="177"/>
                  <a:pt x="189" y="177"/>
                </a:cubicBezTo>
                <a:cubicBezTo>
                  <a:pt x="192" y="174"/>
                  <a:pt x="194" y="169"/>
                  <a:pt x="193" y="165"/>
                </a:cubicBezTo>
                <a:cubicBezTo>
                  <a:pt x="178" y="80"/>
                  <a:pt x="178" y="80"/>
                  <a:pt x="178" y="80"/>
                </a:cubicBezTo>
                <a:cubicBezTo>
                  <a:pt x="178" y="80"/>
                  <a:pt x="178" y="77"/>
                  <a:pt x="179" y="75"/>
                </a:cubicBezTo>
                <a:cubicBezTo>
                  <a:pt x="186" y="68"/>
                  <a:pt x="205" y="47"/>
                  <a:pt x="205" y="47"/>
                </a:cubicBezTo>
                <a:cubicBezTo>
                  <a:pt x="214" y="39"/>
                  <a:pt x="222" y="20"/>
                  <a:pt x="211" y="1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</a:endParaRPr>
          </a:p>
        </p:txBody>
      </p:sp>
      <p:sp>
        <p:nvSpPr>
          <p:cNvPr id="3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739717" y="3545670"/>
            <a:ext cx="961421" cy="522652"/>
          </a:xfrm>
          <a:custGeom>
            <a:avLst/>
            <a:gdLst>
              <a:gd name="T0" fmla="*/ 136 w 168"/>
              <a:gd name="T1" fmla="*/ 4 h 91"/>
              <a:gd name="T2" fmla="*/ 27 w 168"/>
              <a:gd name="T3" fmla="*/ 0 h 91"/>
              <a:gd name="T4" fmla="*/ 15 w 168"/>
              <a:gd name="T5" fmla="*/ 60 h 91"/>
              <a:gd name="T6" fmla="*/ 12 w 168"/>
              <a:gd name="T7" fmla="*/ 60 h 91"/>
              <a:gd name="T8" fmla="*/ 0 w 168"/>
              <a:gd name="T9" fmla="*/ 60 h 91"/>
              <a:gd name="T10" fmla="*/ 6 w 168"/>
              <a:gd name="T11" fmla="*/ 72 h 91"/>
              <a:gd name="T12" fmla="*/ 25 w 168"/>
              <a:gd name="T13" fmla="*/ 78 h 91"/>
              <a:gd name="T14" fmla="*/ 52 w 168"/>
              <a:gd name="T15" fmla="*/ 87 h 91"/>
              <a:gd name="T16" fmla="*/ 80 w 168"/>
              <a:gd name="T17" fmla="*/ 78 h 91"/>
              <a:gd name="T18" fmla="*/ 119 w 168"/>
              <a:gd name="T19" fmla="*/ 91 h 91"/>
              <a:gd name="T20" fmla="*/ 142 w 168"/>
              <a:gd name="T21" fmla="*/ 91 h 91"/>
              <a:gd name="T22" fmla="*/ 168 w 168"/>
              <a:gd name="T23" fmla="*/ 66 h 91"/>
              <a:gd name="T24" fmla="*/ 164 w 168"/>
              <a:gd name="T25" fmla="*/ 30 h 91"/>
              <a:gd name="T26" fmla="*/ 36 w 168"/>
              <a:gd name="T27" fmla="*/ 74 h 91"/>
              <a:gd name="T28" fmla="*/ 46 w 168"/>
              <a:gd name="T29" fmla="*/ 74 h 91"/>
              <a:gd name="T30" fmla="*/ 63 w 168"/>
              <a:gd name="T31" fmla="*/ 79 h 91"/>
              <a:gd name="T32" fmla="*/ 63 w 168"/>
              <a:gd name="T33" fmla="*/ 69 h 91"/>
              <a:gd name="T34" fmla="*/ 63 w 168"/>
              <a:gd name="T35" fmla="*/ 79 h 91"/>
              <a:gd name="T36" fmla="*/ 40 w 168"/>
              <a:gd name="T37" fmla="*/ 60 h 91"/>
              <a:gd name="T38" fmla="*/ 40 w 168"/>
              <a:gd name="T39" fmla="*/ 52 h 91"/>
              <a:gd name="T40" fmla="*/ 69 w 168"/>
              <a:gd name="T41" fmla="*/ 56 h 91"/>
              <a:gd name="T42" fmla="*/ 65 w 168"/>
              <a:gd name="T43" fmla="*/ 47 h 91"/>
              <a:gd name="T44" fmla="*/ 36 w 168"/>
              <a:gd name="T45" fmla="*/ 43 h 91"/>
              <a:gd name="T46" fmla="*/ 65 w 168"/>
              <a:gd name="T47" fmla="*/ 39 h 91"/>
              <a:gd name="T48" fmla="*/ 65 w 168"/>
              <a:gd name="T49" fmla="*/ 47 h 91"/>
              <a:gd name="T50" fmla="*/ 40 w 168"/>
              <a:gd name="T51" fmla="*/ 34 h 91"/>
              <a:gd name="T52" fmla="*/ 40 w 168"/>
              <a:gd name="T53" fmla="*/ 26 h 91"/>
              <a:gd name="T54" fmla="*/ 69 w 168"/>
              <a:gd name="T55" fmla="*/ 30 h 91"/>
              <a:gd name="T56" fmla="*/ 65 w 168"/>
              <a:gd name="T57" fmla="*/ 21 h 91"/>
              <a:gd name="T58" fmla="*/ 36 w 168"/>
              <a:gd name="T59" fmla="*/ 17 h 91"/>
              <a:gd name="T60" fmla="*/ 65 w 168"/>
              <a:gd name="T61" fmla="*/ 13 h 91"/>
              <a:gd name="T62" fmla="*/ 65 w 168"/>
              <a:gd name="T63" fmla="*/ 21 h 91"/>
              <a:gd name="T64" fmla="*/ 114 w 168"/>
              <a:gd name="T65" fmla="*/ 74 h 91"/>
              <a:gd name="T66" fmla="*/ 125 w 168"/>
              <a:gd name="T67" fmla="*/ 74 h 91"/>
              <a:gd name="T68" fmla="*/ 142 w 168"/>
              <a:gd name="T69" fmla="*/ 79 h 91"/>
              <a:gd name="T70" fmla="*/ 142 w 168"/>
              <a:gd name="T71" fmla="*/ 69 h 91"/>
              <a:gd name="T72" fmla="*/ 142 w 168"/>
              <a:gd name="T73" fmla="*/ 79 h 91"/>
              <a:gd name="T74" fmla="*/ 108 w 168"/>
              <a:gd name="T75" fmla="*/ 43 h 91"/>
              <a:gd name="T76" fmla="*/ 127 w 168"/>
              <a:gd name="T77" fmla="*/ 12 h 91"/>
              <a:gd name="T78" fmla="*/ 156 w 168"/>
              <a:gd name="T79" fmla="*/ 43 h 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68" h="91">
                <a:moveTo>
                  <a:pt x="164" y="30"/>
                </a:moveTo>
                <a:cubicBezTo>
                  <a:pt x="136" y="4"/>
                  <a:pt x="136" y="4"/>
                  <a:pt x="136" y="4"/>
                </a:cubicBezTo>
                <a:cubicBezTo>
                  <a:pt x="133" y="2"/>
                  <a:pt x="131" y="0"/>
                  <a:pt x="127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20" y="0"/>
                  <a:pt x="15" y="6"/>
                  <a:pt x="15" y="12"/>
                </a:cubicBezTo>
                <a:cubicBezTo>
                  <a:pt x="15" y="60"/>
                  <a:pt x="15" y="60"/>
                  <a:pt x="15" y="60"/>
                </a:cubicBezTo>
                <a:cubicBezTo>
                  <a:pt x="12" y="60"/>
                  <a:pt x="12" y="60"/>
                  <a:pt x="12" y="60"/>
                </a:cubicBezTo>
                <a:cubicBezTo>
                  <a:pt x="12" y="60"/>
                  <a:pt x="12" y="60"/>
                  <a:pt x="12" y="60"/>
                </a:cubicBezTo>
                <a:cubicBezTo>
                  <a:pt x="12" y="56"/>
                  <a:pt x="9" y="54"/>
                  <a:pt x="6" y="54"/>
                </a:cubicBezTo>
                <a:cubicBezTo>
                  <a:pt x="3" y="54"/>
                  <a:pt x="0" y="56"/>
                  <a:pt x="0" y="60"/>
                </a:cubicBezTo>
                <a:cubicBezTo>
                  <a:pt x="0" y="66"/>
                  <a:pt x="0" y="66"/>
                  <a:pt x="0" y="66"/>
                </a:cubicBezTo>
                <a:cubicBezTo>
                  <a:pt x="0" y="69"/>
                  <a:pt x="3" y="72"/>
                  <a:pt x="6" y="72"/>
                </a:cubicBezTo>
                <a:cubicBezTo>
                  <a:pt x="16" y="72"/>
                  <a:pt x="16" y="72"/>
                  <a:pt x="16" y="72"/>
                </a:cubicBezTo>
                <a:cubicBezTo>
                  <a:pt x="18" y="75"/>
                  <a:pt x="21" y="77"/>
                  <a:pt x="25" y="78"/>
                </a:cubicBezTo>
                <a:cubicBezTo>
                  <a:pt x="26" y="85"/>
                  <a:pt x="33" y="91"/>
                  <a:pt x="41" y="91"/>
                </a:cubicBezTo>
                <a:cubicBezTo>
                  <a:pt x="45" y="91"/>
                  <a:pt x="49" y="89"/>
                  <a:pt x="52" y="87"/>
                </a:cubicBezTo>
                <a:cubicBezTo>
                  <a:pt x="55" y="89"/>
                  <a:pt x="59" y="91"/>
                  <a:pt x="63" y="91"/>
                </a:cubicBezTo>
                <a:cubicBezTo>
                  <a:pt x="72" y="91"/>
                  <a:pt x="78" y="85"/>
                  <a:pt x="80" y="78"/>
                </a:cubicBezTo>
                <a:cubicBezTo>
                  <a:pt x="103" y="78"/>
                  <a:pt x="103" y="78"/>
                  <a:pt x="103" y="78"/>
                </a:cubicBezTo>
                <a:cubicBezTo>
                  <a:pt x="105" y="85"/>
                  <a:pt x="111" y="91"/>
                  <a:pt x="119" y="91"/>
                </a:cubicBezTo>
                <a:cubicBezTo>
                  <a:pt x="124" y="91"/>
                  <a:pt x="128" y="89"/>
                  <a:pt x="131" y="87"/>
                </a:cubicBezTo>
                <a:cubicBezTo>
                  <a:pt x="134" y="89"/>
                  <a:pt x="137" y="91"/>
                  <a:pt x="142" y="91"/>
                </a:cubicBezTo>
                <a:cubicBezTo>
                  <a:pt x="150" y="91"/>
                  <a:pt x="157" y="85"/>
                  <a:pt x="158" y="78"/>
                </a:cubicBezTo>
                <a:cubicBezTo>
                  <a:pt x="164" y="77"/>
                  <a:pt x="168" y="72"/>
                  <a:pt x="168" y="66"/>
                </a:cubicBezTo>
                <a:cubicBezTo>
                  <a:pt x="168" y="39"/>
                  <a:pt x="168" y="39"/>
                  <a:pt x="168" y="39"/>
                </a:cubicBezTo>
                <a:cubicBezTo>
                  <a:pt x="168" y="36"/>
                  <a:pt x="167" y="33"/>
                  <a:pt x="164" y="30"/>
                </a:cubicBezTo>
                <a:close/>
                <a:moveTo>
                  <a:pt x="41" y="79"/>
                </a:moveTo>
                <a:cubicBezTo>
                  <a:pt x="38" y="79"/>
                  <a:pt x="36" y="77"/>
                  <a:pt x="36" y="74"/>
                </a:cubicBezTo>
                <a:cubicBezTo>
                  <a:pt x="36" y="71"/>
                  <a:pt x="38" y="69"/>
                  <a:pt x="41" y="69"/>
                </a:cubicBezTo>
                <a:cubicBezTo>
                  <a:pt x="44" y="69"/>
                  <a:pt x="46" y="71"/>
                  <a:pt x="46" y="74"/>
                </a:cubicBezTo>
                <a:cubicBezTo>
                  <a:pt x="46" y="77"/>
                  <a:pt x="44" y="79"/>
                  <a:pt x="41" y="79"/>
                </a:cubicBezTo>
                <a:close/>
                <a:moveTo>
                  <a:pt x="63" y="79"/>
                </a:moveTo>
                <a:cubicBezTo>
                  <a:pt x="61" y="79"/>
                  <a:pt x="58" y="77"/>
                  <a:pt x="58" y="74"/>
                </a:cubicBezTo>
                <a:cubicBezTo>
                  <a:pt x="58" y="71"/>
                  <a:pt x="61" y="69"/>
                  <a:pt x="63" y="69"/>
                </a:cubicBezTo>
                <a:cubicBezTo>
                  <a:pt x="66" y="69"/>
                  <a:pt x="69" y="71"/>
                  <a:pt x="69" y="74"/>
                </a:cubicBezTo>
                <a:cubicBezTo>
                  <a:pt x="69" y="77"/>
                  <a:pt x="66" y="79"/>
                  <a:pt x="63" y="79"/>
                </a:cubicBezTo>
                <a:close/>
                <a:moveTo>
                  <a:pt x="65" y="60"/>
                </a:moveTo>
                <a:cubicBezTo>
                  <a:pt x="40" y="60"/>
                  <a:pt x="40" y="60"/>
                  <a:pt x="40" y="60"/>
                </a:cubicBezTo>
                <a:cubicBezTo>
                  <a:pt x="37" y="60"/>
                  <a:pt x="36" y="58"/>
                  <a:pt x="36" y="56"/>
                </a:cubicBezTo>
                <a:cubicBezTo>
                  <a:pt x="36" y="53"/>
                  <a:pt x="37" y="52"/>
                  <a:pt x="40" y="52"/>
                </a:cubicBezTo>
                <a:cubicBezTo>
                  <a:pt x="65" y="52"/>
                  <a:pt x="65" y="52"/>
                  <a:pt x="65" y="52"/>
                </a:cubicBezTo>
                <a:cubicBezTo>
                  <a:pt x="67" y="52"/>
                  <a:pt x="69" y="53"/>
                  <a:pt x="69" y="56"/>
                </a:cubicBezTo>
                <a:cubicBezTo>
                  <a:pt x="69" y="58"/>
                  <a:pt x="67" y="60"/>
                  <a:pt x="65" y="60"/>
                </a:cubicBezTo>
                <a:close/>
                <a:moveTo>
                  <a:pt x="65" y="47"/>
                </a:moveTo>
                <a:cubicBezTo>
                  <a:pt x="40" y="47"/>
                  <a:pt x="40" y="47"/>
                  <a:pt x="40" y="47"/>
                </a:cubicBezTo>
                <a:cubicBezTo>
                  <a:pt x="37" y="47"/>
                  <a:pt x="36" y="45"/>
                  <a:pt x="36" y="43"/>
                </a:cubicBezTo>
                <a:cubicBezTo>
                  <a:pt x="36" y="41"/>
                  <a:pt x="37" y="39"/>
                  <a:pt x="40" y="39"/>
                </a:cubicBezTo>
                <a:cubicBezTo>
                  <a:pt x="65" y="39"/>
                  <a:pt x="65" y="39"/>
                  <a:pt x="65" y="39"/>
                </a:cubicBezTo>
                <a:cubicBezTo>
                  <a:pt x="67" y="39"/>
                  <a:pt x="69" y="41"/>
                  <a:pt x="69" y="43"/>
                </a:cubicBezTo>
                <a:cubicBezTo>
                  <a:pt x="69" y="45"/>
                  <a:pt x="67" y="47"/>
                  <a:pt x="65" y="47"/>
                </a:cubicBezTo>
                <a:close/>
                <a:moveTo>
                  <a:pt x="65" y="34"/>
                </a:moveTo>
                <a:cubicBezTo>
                  <a:pt x="40" y="34"/>
                  <a:pt x="40" y="34"/>
                  <a:pt x="40" y="34"/>
                </a:cubicBezTo>
                <a:cubicBezTo>
                  <a:pt x="37" y="34"/>
                  <a:pt x="36" y="32"/>
                  <a:pt x="36" y="30"/>
                </a:cubicBezTo>
                <a:cubicBezTo>
                  <a:pt x="36" y="28"/>
                  <a:pt x="37" y="26"/>
                  <a:pt x="40" y="26"/>
                </a:cubicBezTo>
                <a:cubicBezTo>
                  <a:pt x="65" y="26"/>
                  <a:pt x="65" y="26"/>
                  <a:pt x="65" y="26"/>
                </a:cubicBezTo>
                <a:cubicBezTo>
                  <a:pt x="67" y="26"/>
                  <a:pt x="69" y="28"/>
                  <a:pt x="69" y="30"/>
                </a:cubicBezTo>
                <a:cubicBezTo>
                  <a:pt x="69" y="32"/>
                  <a:pt x="67" y="34"/>
                  <a:pt x="65" y="34"/>
                </a:cubicBezTo>
                <a:close/>
                <a:moveTo>
                  <a:pt x="65" y="21"/>
                </a:moveTo>
                <a:cubicBezTo>
                  <a:pt x="40" y="21"/>
                  <a:pt x="40" y="21"/>
                  <a:pt x="40" y="21"/>
                </a:cubicBezTo>
                <a:cubicBezTo>
                  <a:pt x="37" y="21"/>
                  <a:pt x="36" y="19"/>
                  <a:pt x="36" y="17"/>
                </a:cubicBezTo>
                <a:cubicBezTo>
                  <a:pt x="36" y="15"/>
                  <a:pt x="37" y="13"/>
                  <a:pt x="40" y="13"/>
                </a:cubicBezTo>
                <a:cubicBezTo>
                  <a:pt x="65" y="13"/>
                  <a:pt x="65" y="13"/>
                  <a:pt x="65" y="13"/>
                </a:cubicBezTo>
                <a:cubicBezTo>
                  <a:pt x="67" y="13"/>
                  <a:pt x="69" y="15"/>
                  <a:pt x="69" y="17"/>
                </a:cubicBezTo>
                <a:cubicBezTo>
                  <a:pt x="69" y="19"/>
                  <a:pt x="67" y="21"/>
                  <a:pt x="65" y="21"/>
                </a:cubicBezTo>
                <a:close/>
                <a:moveTo>
                  <a:pt x="119" y="79"/>
                </a:moveTo>
                <a:cubicBezTo>
                  <a:pt x="117" y="79"/>
                  <a:pt x="114" y="77"/>
                  <a:pt x="114" y="74"/>
                </a:cubicBezTo>
                <a:cubicBezTo>
                  <a:pt x="114" y="71"/>
                  <a:pt x="117" y="69"/>
                  <a:pt x="119" y="69"/>
                </a:cubicBezTo>
                <a:cubicBezTo>
                  <a:pt x="122" y="69"/>
                  <a:pt x="125" y="71"/>
                  <a:pt x="125" y="74"/>
                </a:cubicBezTo>
                <a:cubicBezTo>
                  <a:pt x="125" y="77"/>
                  <a:pt x="122" y="79"/>
                  <a:pt x="119" y="79"/>
                </a:cubicBezTo>
                <a:close/>
                <a:moveTo>
                  <a:pt x="142" y="79"/>
                </a:moveTo>
                <a:cubicBezTo>
                  <a:pt x="139" y="79"/>
                  <a:pt x="137" y="77"/>
                  <a:pt x="137" y="74"/>
                </a:cubicBezTo>
                <a:cubicBezTo>
                  <a:pt x="137" y="71"/>
                  <a:pt x="139" y="69"/>
                  <a:pt x="142" y="69"/>
                </a:cubicBezTo>
                <a:cubicBezTo>
                  <a:pt x="145" y="69"/>
                  <a:pt x="147" y="71"/>
                  <a:pt x="147" y="74"/>
                </a:cubicBezTo>
                <a:cubicBezTo>
                  <a:pt x="147" y="77"/>
                  <a:pt x="145" y="79"/>
                  <a:pt x="142" y="79"/>
                </a:cubicBezTo>
                <a:close/>
                <a:moveTo>
                  <a:pt x="156" y="43"/>
                </a:moveTo>
                <a:cubicBezTo>
                  <a:pt x="108" y="43"/>
                  <a:pt x="108" y="43"/>
                  <a:pt x="108" y="43"/>
                </a:cubicBezTo>
                <a:cubicBezTo>
                  <a:pt x="108" y="12"/>
                  <a:pt x="108" y="12"/>
                  <a:pt x="108" y="12"/>
                </a:cubicBezTo>
                <a:cubicBezTo>
                  <a:pt x="127" y="12"/>
                  <a:pt x="127" y="12"/>
                  <a:pt x="127" y="12"/>
                </a:cubicBezTo>
                <a:cubicBezTo>
                  <a:pt x="156" y="39"/>
                  <a:pt x="156" y="39"/>
                  <a:pt x="156" y="39"/>
                </a:cubicBezTo>
                <a:lnTo>
                  <a:pt x="156" y="4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</a:endParaRPr>
          </a:p>
        </p:txBody>
      </p:sp>
      <p:grpSp>
        <p:nvGrpSpPr>
          <p:cNvPr id="37" name="Group 36出自【趣你的PPT】(微信:qunideppt)：最优质的PPT资源库"/>
          <p:cNvGrpSpPr/>
          <p:nvPr/>
        </p:nvGrpSpPr>
        <p:grpSpPr>
          <a:xfrm>
            <a:off x="292512" y="271343"/>
            <a:ext cx="3264318" cy="306802"/>
            <a:chOff x="292512" y="271343"/>
            <a:chExt cx="3264318" cy="306802"/>
          </a:xfrm>
        </p:grpSpPr>
        <p:sp>
          <p:nvSpPr>
            <p:cNvPr id="38" name="出自【趣你的PPT】(微信:qunideppt)：最优质的PPT资源库"/>
            <p:cNvSpPr/>
            <p:nvPr/>
          </p:nvSpPr>
          <p:spPr>
            <a:xfrm rot="2652504">
              <a:off x="703257" y="279513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出自【趣你的PPT】(微信:qunideppt)：最优质的PPT资源库"/>
            <p:cNvSpPr/>
            <p:nvPr/>
          </p:nvSpPr>
          <p:spPr>
            <a:xfrm rot="2652504">
              <a:off x="292512" y="279511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出自【趣你的PPT】(微信:qunideppt)：最优质的PPT资源库"/>
            <p:cNvSpPr/>
            <p:nvPr/>
          </p:nvSpPr>
          <p:spPr>
            <a:xfrm rot="2652504">
              <a:off x="535424" y="313621"/>
              <a:ext cx="222253" cy="222253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出自【趣你的PPT】(微信:qunideppt)：最优质的PPT资源库"/>
            <p:cNvSpPr txBox="1">
              <a:spLocks/>
            </p:cNvSpPr>
            <p:nvPr/>
          </p:nvSpPr>
          <p:spPr>
            <a:xfrm>
              <a:off x="1125441" y="271343"/>
              <a:ext cx="2431389" cy="30680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/>
              <a:r>
                <a:rPr lang="zh-CN" altLang="en-US" sz="2000" b="1" dirty="0">
                  <a:solidFill>
                    <a:srgbClr val="40404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输入您的标题</a:t>
              </a:r>
              <a:endParaRPr lang="en-US" altLang="zh-CN" sz="2400" dirty="0">
                <a:solidFill>
                  <a:srgbClr val="404040"/>
                </a:solidFill>
                <a:latin typeface="Bebas Neue" panose="020B0606020202050201" pitchFamily="34" charset="0"/>
              </a:endParaRPr>
            </a:p>
          </p:txBody>
        </p:sp>
      </p:grpSp>
      <p:grpSp>
        <p:nvGrpSpPr>
          <p:cNvPr id="52" name="Group 51出自【趣你的PPT】(微信:qunideppt)：最优质的PPT资源库"/>
          <p:cNvGrpSpPr/>
          <p:nvPr/>
        </p:nvGrpSpPr>
        <p:grpSpPr>
          <a:xfrm>
            <a:off x="1611934" y="2025522"/>
            <a:ext cx="2636517" cy="913008"/>
            <a:chOff x="7222134" y="1241338"/>
            <a:chExt cx="2636517" cy="913008"/>
          </a:xfrm>
        </p:grpSpPr>
        <p:sp>
          <p:nvSpPr>
            <p:cNvPr id="53" name="出自【趣你的PPT】(微信:qunideppt)：最优质的PPT资源库"/>
            <p:cNvSpPr txBox="1"/>
            <p:nvPr/>
          </p:nvSpPr>
          <p:spPr>
            <a:xfrm>
              <a:off x="7588384" y="1241338"/>
              <a:ext cx="2149339" cy="246221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r" defTabSz="1216817">
                <a:spcBef>
                  <a:spcPct val="20000"/>
                </a:spcBef>
                <a:defRPr/>
              </a:pPr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添加标题</a:t>
              </a:r>
              <a:endPara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4" name="出自【趣你的PPT】(微信:qunideppt)：最优质的PPT资源库"/>
            <p:cNvSpPr txBox="1"/>
            <p:nvPr/>
          </p:nvSpPr>
          <p:spPr>
            <a:xfrm>
              <a:off x="7222134" y="1508015"/>
              <a:ext cx="263651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defTabSz="1219170">
                <a:spcBef>
                  <a:spcPct val="20000"/>
                </a:spcBef>
                <a:defRPr/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该原创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模板来自公众号：趣你的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。一不小心，就学会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，快来加入我们。</a:t>
              </a:r>
              <a:endPara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5" name="Group 54出自【趣你的PPT】(微信:qunideppt)：最优质的PPT资源库"/>
          <p:cNvGrpSpPr/>
          <p:nvPr/>
        </p:nvGrpSpPr>
        <p:grpSpPr>
          <a:xfrm>
            <a:off x="7298268" y="2025522"/>
            <a:ext cx="2636517" cy="913008"/>
            <a:chOff x="7222134" y="1241338"/>
            <a:chExt cx="2636517" cy="913008"/>
          </a:xfrm>
        </p:grpSpPr>
        <p:sp>
          <p:nvSpPr>
            <p:cNvPr id="56" name="出自【趣你的PPT】(微信:qunideppt)：最优质的PPT资源库"/>
            <p:cNvSpPr txBox="1"/>
            <p:nvPr/>
          </p:nvSpPr>
          <p:spPr>
            <a:xfrm>
              <a:off x="7307856" y="1241338"/>
              <a:ext cx="2149339" cy="246221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defTabSz="1216817">
                <a:spcBef>
                  <a:spcPct val="20000"/>
                </a:spcBef>
                <a:defRPr/>
              </a:pPr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添加标题</a:t>
              </a:r>
              <a:endPara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7" name="出自【趣你的PPT】(微信:qunideppt)：最优质的PPT资源库"/>
            <p:cNvSpPr txBox="1"/>
            <p:nvPr/>
          </p:nvSpPr>
          <p:spPr>
            <a:xfrm>
              <a:off x="7222134" y="1508015"/>
              <a:ext cx="263651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9170">
                <a:spcBef>
                  <a:spcPct val="20000"/>
                </a:spcBef>
                <a:defRPr/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该原创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模板来自公众号：趣你的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。一不小心，就学会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，快来加入我们。</a:t>
              </a:r>
              <a:endPara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8" name="Group 57出自【趣你的PPT】(微信:qunideppt)：最优质的PPT资源库"/>
          <p:cNvGrpSpPr/>
          <p:nvPr/>
        </p:nvGrpSpPr>
        <p:grpSpPr>
          <a:xfrm>
            <a:off x="2292654" y="3489124"/>
            <a:ext cx="2636517" cy="913008"/>
            <a:chOff x="7222134" y="1241338"/>
            <a:chExt cx="2636517" cy="913008"/>
          </a:xfrm>
        </p:grpSpPr>
        <p:sp>
          <p:nvSpPr>
            <p:cNvPr id="59" name="出自【趣你的PPT】(微信:qunideppt)：最优质的PPT资源库"/>
            <p:cNvSpPr txBox="1"/>
            <p:nvPr/>
          </p:nvSpPr>
          <p:spPr>
            <a:xfrm>
              <a:off x="7588384" y="1241338"/>
              <a:ext cx="2149339" cy="246221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r" defTabSz="1216817">
                <a:spcBef>
                  <a:spcPct val="20000"/>
                </a:spcBef>
                <a:defRPr/>
              </a:pPr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添加标题</a:t>
              </a:r>
              <a:endPara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0" name="出自【趣你的PPT】(微信:qunideppt)：最优质的PPT资源库"/>
            <p:cNvSpPr txBox="1"/>
            <p:nvPr/>
          </p:nvSpPr>
          <p:spPr>
            <a:xfrm>
              <a:off x="7222134" y="1508015"/>
              <a:ext cx="263651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defTabSz="1219170">
                <a:spcBef>
                  <a:spcPct val="20000"/>
                </a:spcBef>
                <a:defRPr/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该原创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模板来自公众号：趣你的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。一不小心，就学会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，快来加入我们。</a:t>
              </a:r>
              <a:endPara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1" name="Group 60出自【趣你的PPT】(微信:qunideppt)：最优质的PPT资源库"/>
          <p:cNvGrpSpPr/>
          <p:nvPr/>
        </p:nvGrpSpPr>
        <p:grpSpPr>
          <a:xfrm>
            <a:off x="7978988" y="3489124"/>
            <a:ext cx="2636517" cy="913008"/>
            <a:chOff x="7222134" y="1241338"/>
            <a:chExt cx="2636517" cy="913008"/>
          </a:xfrm>
        </p:grpSpPr>
        <p:sp>
          <p:nvSpPr>
            <p:cNvPr id="62" name="出自【趣你的PPT】(微信:qunideppt)：最优质的PPT资源库"/>
            <p:cNvSpPr txBox="1"/>
            <p:nvPr/>
          </p:nvSpPr>
          <p:spPr>
            <a:xfrm>
              <a:off x="7307856" y="1241338"/>
              <a:ext cx="2149339" cy="246221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defTabSz="1216817">
                <a:spcBef>
                  <a:spcPct val="20000"/>
                </a:spcBef>
                <a:defRPr/>
              </a:pPr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添加标题</a:t>
              </a:r>
              <a:endPara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3" name="出自【趣你的PPT】(微信:qunideppt)：最优质的PPT资源库"/>
            <p:cNvSpPr txBox="1"/>
            <p:nvPr/>
          </p:nvSpPr>
          <p:spPr>
            <a:xfrm>
              <a:off x="7222134" y="1508015"/>
              <a:ext cx="263651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9170">
                <a:spcBef>
                  <a:spcPct val="20000"/>
                </a:spcBef>
                <a:defRPr/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该原创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模板来自公众号：趣你的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。一不小心，就学会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，快来加入我们。</a:t>
              </a:r>
              <a:endPara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4" name="Group 63出自【趣你的PPT】(微信:qunideppt)：最优质的PPT资源库"/>
          <p:cNvGrpSpPr/>
          <p:nvPr/>
        </p:nvGrpSpPr>
        <p:grpSpPr>
          <a:xfrm>
            <a:off x="1506647" y="4828689"/>
            <a:ext cx="2636517" cy="913008"/>
            <a:chOff x="7222134" y="1241338"/>
            <a:chExt cx="2636517" cy="913008"/>
          </a:xfrm>
        </p:grpSpPr>
        <p:sp>
          <p:nvSpPr>
            <p:cNvPr id="65" name="出自【趣你的PPT】(微信:qunideppt)：最优质的PPT资源库"/>
            <p:cNvSpPr txBox="1"/>
            <p:nvPr/>
          </p:nvSpPr>
          <p:spPr>
            <a:xfrm>
              <a:off x="7588384" y="1241338"/>
              <a:ext cx="2149339" cy="246221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r" defTabSz="1216817">
                <a:spcBef>
                  <a:spcPct val="20000"/>
                </a:spcBef>
                <a:defRPr/>
              </a:pPr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添加标题</a:t>
              </a:r>
              <a:endPara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6" name="出自【趣你的PPT】(微信:qunideppt)：最优质的PPT资源库"/>
            <p:cNvSpPr txBox="1"/>
            <p:nvPr/>
          </p:nvSpPr>
          <p:spPr>
            <a:xfrm>
              <a:off x="7222134" y="1508015"/>
              <a:ext cx="263651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defTabSz="1219170">
                <a:spcBef>
                  <a:spcPct val="20000"/>
                </a:spcBef>
                <a:defRPr/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该原创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模板来自公众号：趣你的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。一不小心，就学会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，快来加入我们。</a:t>
              </a:r>
              <a:endPara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7" name="Group 66出自【趣你的PPT】(微信:qunideppt)：最优质的PPT资源库"/>
          <p:cNvGrpSpPr/>
          <p:nvPr/>
        </p:nvGrpSpPr>
        <p:grpSpPr>
          <a:xfrm>
            <a:off x="7192981" y="4828689"/>
            <a:ext cx="2636517" cy="913008"/>
            <a:chOff x="7222134" y="1241338"/>
            <a:chExt cx="2636517" cy="913008"/>
          </a:xfrm>
        </p:grpSpPr>
        <p:sp>
          <p:nvSpPr>
            <p:cNvPr id="68" name="出自【趣你的PPT】(微信:qunideppt)：最优质的PPT资源库"/>
            <p:cNvSpPr txBox="1"/>
            <p:nvPr/>
          </p:nvSpPr>
          <p:spPr>
            <a:xfrm>
              <a:off x="7307856" y="1241338"/>
              <a:ext cx="2149339" cy="246221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defTabSz="1216817">
                <a:spcBef>
                  <a:spcPct val="20000"/>
                </a:spcBef>
                <a:defRPr/>
              </a:pPr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添加标题</a:t>
              </a:r>
              <a:endPara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9" name="出自【趣你的PPT】(微信:qunideppt)：最优质的PPT资源库"/>
            <p:cNvSpPr txBox="1"/>
            <p:nvPr/>
          </p:nvSpPr>
          <p:spPr>
            <a:xfrm>
              <a:off x="7222134" y="1508015"/>
              <a:ext cx="263651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9170">
                <a:spcBef>
                  <a:spcPct val="20000"/>
                </a:spcBef>
                <a:defRPr/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该原创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模板来自公众号：趣你的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。一不小心，就学会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，快来加入我们。</a:t>
              </a:r>
              <a:endPara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6899295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49" t="8002" r="7676" b="6433"/>
          <a:stretch/>
        </p:blipFill>
        <p:spPr>
          <a:xfrm>
            <a:off x="4545178" y="1661069"/>
            <a:ext cx="3481387" cy="2422572"/>
          </a:xfrm>
          <a:prstGeom prst="rect">
            <a:avLst/>
          </a:prstGeom>
          <a:ln w="12700">
            <a:solidFill>
              <a:srgbClr val="FFC000"/>
            </a:solidFill>
          </a:ln>
        </p:spPr>
      </p:pic>
      <p:pic>
        <p:nvPicPr>
          <p:cNvPr id="18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57" t="6323" r="31088" b="2980"/>
          <a:stretch/>
        </p:blipFill>
        <p:spPr>
          <a:xfrm>
            <a:off x="1017262" y="1661069"/>
            <a:ext cx="3485377" cy="4218470"/>
          </a:xfrm>
          <a:prstGeom prst="rect">
            <a:avLst/>
          </a:prstGeom>
          <a:ln w="12700">
            <a:solidFill>
              <a:srgbClr val="FFC000"/>
            </a:solidFill>
          </a:ln>
        </p:spPr>
      </p:pic>
      <p:sp>
        <p:nvSpPr>
          <p:cNvPr id="2" name="出自【趣你的PPT】(微信:qunideppt)：最优质的PPT资源库"/>
          <p:cNvSpPr>
            <a:spLocks noChangeArrowheads="1"/>
          </p:cNvSpPr>
          <p:nvPr/>
        </p:nvSpPr>
        <p:spPr bwMode="auto">
          <a:xfrm rot="5400000">
            <a:off x="5423822" y="3276796"/>
            <a:ext cx="1724099" cy="3481387"/>
          </a:xfrm>
          <a:prstGeom prst="rect">
            <a:avLst/>
          </a:prstGeom>
          <a:solidFill>
            <a:srgbClr val="FFC000"/>
          </a:solidFill>
          <a:ln w="3175" cap="flat" cmpd="sng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endParaRPr lang="zh-CN" altLang="zh-CN" dirty="0">
              <a:solidFill>
                <a:srgbClr val="FFFFFF"/>
              </a:solidFill>
              <a:latin typeface="微软雅黑" panose="020B0503020204020204" pitchFamily="34" charset="-122"/>
              <a:sym typeface="宋体" panose="02010600030101010101" pitchFamily="2" charset="-122"/>
            </a:endParaRPr>
          </a:p>
        </p:txBody>
      </p:sp>
      <p:grpSp>
        <p:nvGrpSpPr>
          <p:cNvPr id="3" name="组合 21出自【趣你的PPT】(微信:qunideppt)：最优质的PPT资源库"/>
          <p:cNvGrpSpPr>
            <a:grpSpLocks/>
          </p:cNvGrpSpPr>
          <p:nvPr/>
        </p:nvGrpSpPr>
        <p:grpSpPr bwMode="auto">
          <a:xfrm>
            <a:off x="5915672" y="4376103"/>
            <a:ext cx="582613" cy="555625"/>
            <a:chOff x="0" y="0"/>
            <a:chExt cx="2438400" cy="2332038"/>
          </a:xfrm>
          <a:solidFill>
            <a:schemeClr val="bg1"/>
          </a:solidFill>
        </p:grpSpPr>
        <p:sp>
          <p:nvSpPr>
            <p:cNvPr id="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893763" y="1676400"/>
              <a:ext cx="655638" cy="655638"/>
            </a:xfrm>
            <a:custGeom>
              <a:avLst/>
              <a:gdLst>
                <a:gd name="T0" fmla="*/ 206 w 413"/>
                <a:gd name="T1" fmla="*/ 413 h 413"/>
                <a:gd name="T2" fmla="*/ 0 w 413"/>
                <a:gd name="T3" fmla="*/ 0 h 413"/>
                <a:gd name="T4" fmla="*/ 413 w 413"/>
                <a:gd name="T5" fmla="*/ 0 h 413"/>
                <a:gd name="T6" fmla="*/ 206 w 413"/>
                <a:gd name="T7" fmla="*/ 413 h 41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413"/>
                <a:gd name="T13" fmla="*/ 0 h 413"/>
                <a:gd name="T14" fmla="*/ 413 w 413"/>
                <a:gd name="T15" fmla="*/ 413 h 41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413" h="413">
                  <a:moveTo>
                    <a:pt x="206" y="413"/>
                  </a:moveTo>
                  <a:lnTo>
                    <a:pt x="0" y="0"/>
                  </a:lnTo>
                  <a:lnTo>
                    <a:pt x="413" y="0"/>
                  </a:lnTo>
                  <a:lnTo>
                    <a:pt x="206" y="4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zh-CN" sz="2000">
                <a:solidFill>
                  <a:srgbClr val="000000"/>
                </a:solidFill>
                <a:latin typeface="Calibri" panose="020F0502020204030204" pitchFamily="34" charset="0"/>
                <a:sym typeface="宋体" panose="02010600030101010101" pitchFamily="2" charset="-122"/>
              </a:endParaRPr>
            </a:p>
          </p:txBody>
        </p:sp>
        <p:sp>
          <p:nvSpPr>
            <p:cNvPr id="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0" y="0"/>
              <a:ext cx="2438400" cy="1774825"/>
            </a:xfrm>
            <a:custGeom>
              <a:avLst/>
              <a:gdLst>
                <a:gd name="T0" fmla="*/ 290196 w 2438400"/>
                <a:gd name="T1" fmla="*/ 0 h 1774825"/>
                <a:gd name="T2" fmla="*/ 2151973 w 2438400"/>
                <a:gd name="T3" fmla="*/ 0 h 1774825"/>
                <a:gd name="T4" fmla="*/ 2438400 w 2438400"/>
                <a:gd name="T5" fmla="*/ 286384 h 1774825"/>
                <a:gd name="T6" fmla="*/ 2438400 w 2438400"/>
                <a:gd name="T7" fmla="*/ 1484673 h 1774825"/>
                <a:gd name="T8" fmla="*/ 2151973 w 2438400"/>
                <a:gd name="T9" fmla="*/ 1774825 h 1774825"/>
                <a:gd name="T10" fmla="*/ 290196 w 2438400"/>
                <a:gd name="T11" fmla="*/ 1774825 h 1774825"/>
                <a:gd name="T12" fmla="*/ 0 w 2438400"/>
                <a:gd name="T13" fmla="*/ 1484673 h 1774825"/>
                <a:gd name="T14" fmla="*/ 0 w 2438400"/>
                <a:gd name="T15" fmla="*/ 286384 h 1774825"/>
                <a:gd name="T16" fmla="*/ 290196 w 2438400"/>
                <a:gd name="T17" fmla="*/ 0 h 1774825"/>
                <a:gd name="T18" fmla="*/ 471488 w 2438400"/>
                <a:gd name="T19" fmla="*/ 425450 h 1774825"/>
                <a:gd name="T20" fmla="*/ 471488 w 2438400"/>
                <a:gd name="T21" fmla="*/ 598488 h 1774825"/>
                <a:gd name="T22" fmla="*/ 1971676 w 2438400"/>
                <a:gd name="T23" fmla="*/ 598488 h 1774825"/>
                <a:gd name="T24" fmla="*/ 1971676 w 2438400"/>
                <a:gd name="T25" fmla="*/ 425450 h 1774825"/>
                <a:gd name="T26" fmla="*/ 471488 w 2438400"/>
                <a:gd name="T27" fmla="*/ 425450 h 1774825"/>
                <a:gd name="T28" fmla="*/ 471488 w 2438400"/>
                <a:gd name="T29" fmla="*/ 801688 h 1774825"/>
                <a:gd name="T30" fmla="*/ 471488 w 2438400"/>
                <a:gd name="T31" fmla="*/ 971551 h 1774825"/>
                <a:gd name="T32" fmla="*/ 1971676 w 2438400"/>
                <a:gd name="T33" fmla="*/ 971551 h 1774825"/>
                <a:gd name="T34" fmla="*/ 1971676 w 2438400"/>
                <a:gd name="T35" fmla="*/ 801688 h 1774825"/>
                <a:gd name="T36" fmla="*/ 471488 w 2438400"/>
                <a:gd name="T37" fmla="*/ 801688 h 1774825"/>
                <a:gd name="T38" fmla="*/ 471488 w 2438400"/>
                <a:gd name="T39" fmla="*/ 1174750 h 1774825"/>
                <a:gd name="T40" fmla="*/ 471488 w 2438400"/>
                <a:gd name="T41" fmla="*/ 1347788 h 1774825"/>
                <a:gd name="T42" fmla="*/ 1971676 w 2438400"/>
                <a:gd name="T43" fmla="*/ 1347788 h 1774825"/>
                <a:gd name="T44" fmla="*/ 1971676 w 2438400"/>
                <a:gd name="T45" fmla="*/ 1174750 h 1774825"/>
                <a:gd name="T46" fmla="*/ 471488 w 2438400"/>
                <a:gd name="T47" fmla="*/ 1174750 h 1774825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w 2438400"/>
                <a:gd name="T73" fmla="*/ 0 h 1774825"/>
                <a:gd name="T74" fmla="*/ 2438400 w 2438400"/>
                <a:gd name="T75" fmla="*/ 1774825 h 1774825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T72" t="T73" r="T74" b="T75"/>
              <a:pathLst>
                <a:path w="2438400" h="1774825">
                  <a:moveTo>
                    <a:pt x="290196" y="0"/>
                  </a:moveTo>
                  <a:cubicBezTo>
                    <a:pt x="2151973" y="0"/>
                    <a:pt x="2151973" y="0"/>
                    <a:pt x="2151973" y="0"/>
                  </a:cubicBezTo>
                  <a:cubicBezTo>
                    <a:pt x="2310262" y="0"/>
                    <a:pt x="2438400" y="128119"/>
                    <a:pt x="2438400" y="286384"/>
                  </a:cubicBezTo>
                  <a:lnTo>
                    <a:pt x="2438400" y="1484673"/>
                  </a:lnTo>
                  <a:cubicBezTo>
                    <a:pt x="2438400" y="1646706"/>
                    <a:pt x="2310262" y="1774825"/>
                    <a:pt x="2151973" y="1774825"/>
                  </a:cubicBezTo>
                  <a:cubicBezTo>
                    <a:pt x="290196" y="1774825"/>
                    <a:pt x="290196" y="1774825"/>
                    <a:pt x="290196" y="1774825"/>
                  </a:cubicBezTo>
                  <a:cubicBezTo>
                    <a:pt x="131907" y="1774825"/>
                    <a:pt x="0" y="1646706"/>
                    <a:pt x="0" y="1484673"/>
                  </a:cubicBezTo>
                  <a:cubicBezTo>
                    <a:pt x="0" y="286384"/>
                    <a:pt x="0" y="286384"/>
                    <a:pt x="0" y="286384"/>
                  </a:cubicBezTo>
                  <a:cubicBezTo>
                    <a:pt x="0" y="128119"/>
                    <a:pt x="131907" y="0"/>
                    <a:pt x="290196" y="0"/>
                  </a:cubicBezTo>
                  <a:close/>
                  <a:moveTo>
                    <a:pt x="471488" y="425450"/>
                  </a:moveTo>
                  <a:lnTo>
                    <a:pt x="471488" y="598488"/>
                  </a:lnTo>
                  <a:lnTo>
                    <a:pt x="1971676" y="598488"/>
                  </a:lnTo>
                  <a:lnTo>
                    <a:pt x="1971676" y="425450"/>
                  </a:lnTo>
                  <a:lnTo>
                    <a:pt x="471488" y="425450"/>
                  </a:lnTo>
                  <a:close/>
                  <a:moveTo>
                    <a:pt x="471488" y="801688"/>
                  </a:moveTo>
                  <a:lnTo>
                    <a:pt x="471488" y="971551"/>
                  </a:lnTo>
                  <a:lnTo>
                    <a:pt x="1971676" y="971551"/>
                  </a:lnTo>
                  <a:lnTo>
                    <a:pt x="1971676" y="801688"/>
                  </a:lnTo>
                  <a:lnTo>
                    <a:pt x="471488" y="801688"/>
                  </a:lnTo>
                  <a:close/>
                  <a:moveTo>
                    <a:pt x="471488" y="1174750"/>
                  </a:moveTo>
                  <a:lnTo>
                    <a:pt x="471488" y="1347788"/>
                  </a:lnTo>
                  <a:lnTo>
                    <a:pt x="1971676" y="1347788"/>
                  </a:lnTo>
                  <a:lnTo>
                    <a:pt x="1971676" y="1174750"/>
                  </a:lnTo>
                  <a:lnTo>
                    <a:pt x="471488" y="11747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zh-CN" sz="2000">
                <a:solidFill>
                  <a:srgbClr val="000000"/>
                </a:solidFill>
                <a:latin typeface="Calibri" panose="020F0502020204030204" pitchFamily="34" charset="0"/>
                <a:sym typeface="宋体" panose="02010600030101010101" pitchFamily="2" charset="-122"/>
              </a:endParaRPr>
            </a:p>
          </p:txBody>
        </p:sp>
      </p:grpSp>
      <p:sp>
        <p:nvSpPr>
          <p:cNvPr id="6" name="出自【趣你的PPT】(微信:qunideppt)：最优质的PPT资源库"/>
          <p:cNvSpPr>
            <a:spLocks noChangeShapeType="1"/>
          </p:cNvSpPr>
          <p:nvPr/>
        </p:nvSpPr>
        <p:spPr bwMode="auto">
          <a:xfrm>
            <a:off x="5317502" y="5109529"/>
            <a:ext cx="1808480" cy="0"/>
          </a:xfrm>
          <a:prstGeom prst="line">
            <a:avLst/>
          </a:prstGeom>
          <a:noFill/>
          <a:ln w="12700" cap="flat" cmpd="sng">
            <a:solidFill>
              <a:schemeClr val="bg1">
                <a:alpha val="59000"/>
              </a:schemeClr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422148" y="5235425"/>
            <a:ext cx="156966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华文宋体" panose="02010600040101010101" pitchFamily="2" charset="-122"/>
              </a:rPr>
              <a:t>输入您的标题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240114" y="1568539"/>
            <a:ext cx="3077174" cy="21236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indent="457200" algn="just"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。我们制作的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教程视频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趣你的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PPT》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，播放量已超过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500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万次。一不小心，就学会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</a:p>
          <a:p>
            <a:pPr indent="457200" algn="just">
              <a:lnSpc>
                <a:spcPct val="110000"/>
              </a:lnSpc>
              <a:spcBef>
                <a:spcPct val="0"/>
              </a:spcBef>
              <a:buNone/>
            </a:pP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457200" algn="just"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。我们制作的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教程视频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趣你的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PPT》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，播放量已超过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500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万次。一不小心，就学会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</a:p>
          <a:p>
            <a:pPr indent="457200" algn="just">
              <a:lnSpc>
                <a:spcPct val="110000"/>
              </a:lnSpc>
              <a:spcBef>
                <a:spcPct val="0"/>
              </a:spcBef>
              <a:buNone/>
            </a:pP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YaHei" charset="0"/>
            </a:endParaRPr>
          </a:p>
        </p:txBody>
      </p:sp>
      <p:grpSp>
        <p:nvGrpSpPr>
          <p:cNvPr id="11" name="Group 10出自【趣你的PPT】(微信:qunideppt)：最优质的PPT资源库"/>
          <p:cNvGrpSpPr/>
          <p:nvPr/>
        </p:nvGrpSpPr>
        <p:grpSpPr>
          <a:xfrm>
            <a:off x="292512" y="271343"/>
            <a:ext cx="3264318" cy="306802"/>
            <a:chOff x="292512" y="271343"/>
            <a:chExt cx="3264318" cy="306802"/>
          </a:xfrm>
        </p:grpSpPr>
        <p:sp>
          <p:nvSpPr>
            <p:cNvPr id="12" name="出自【趣你的PPT】(微信:qunideppt)：最优质的PPT资源库"/>
            <p:cNvSpPr/>
            <p:nvPr/>
          </p:nvSpPr>
          <p:spPr>
            <a:xfrm rot="2652504">
              <a:off x="703257" y="279513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出自【趣你的PPT】(微信:qunideppt)：最优质的PPT资源库"/>
            <p:cNvSpPr/>
            <p:nvPr/>
          </p:nvSpPr>
          <p:spPr>
            <a:xfrm rot="2652504">
              <a:off x="292512" y="279511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出自【趣你的PPT】(微信:qunideppt)：最优质的PPT资源库"/>
            <p:cNvSpPr/>
            <p:nvPr/>
          </p:nvSpPr>
          <p:spPr>
            <a:xfrm rot="2652504">
              <a:off x="535424" y="313621"/>
              <a:ext cx="222253" cy="222253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出自【趣你的PPT】(微信:qunideppt)：最优质的PPT资源库"/>
            <p:cNvSpPr txBox="1">
              <a:spLocks/>
            </p:cNvSpPr>
            <p:nvPr/>
          </p:nvSpPr>
          <p:spPr>
            <a:xfrm>
              <a:off x="1125441" y="271343"/>
              <a:ext cx="2431389" cy="30680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/>
              <a:r>
                <a:rPr lang="zh-CN" altLang="en-US" sz="2000" b="1" dirty="0">
                  <a:solidFill>
                    <a:srgbClr val="40404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输入您的标题</a:t>
              </a:r>
              <a:endParaRPr lang="en-US" altLang="zh-CN" sz="2400" dirty="0">
                <a:solidFill>
                  <a:srgbClr val="404040"/>
                </a:solidFill>
                <a:latin typeface="Bebas Neue" panose="020B0606020202050201" pitchFamily="34" charset="0"/>
              </a:endParaRPr>
            </a:p>
          </p:txBody>
        </p:sp>
      </p:grpSp>
      <p:sp>
        <p:nvSpPr>
          <p:cNvPr id="1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240114" y="4047700"/>
            <a:ext cx="3077174" cy="21236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indent="457200" algn="just"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。我们制作的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教程视频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趣你的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PPT》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，播放量已超过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500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万次。一不小心，就学会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</a:p>
          <a:p>
            <a:pPr indent="457200" algn="just">
              <a:lnSpc>
                <a:spcPct val="110000"/>
              </a:lnSpc>
              <a:spcBef>
                <a:spcPct val="0"/>
              </a:spcBef>
              <a:buNone/>
            </a:pP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457200" algn="just"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。我们制作的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教程视频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趣你的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PPT》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，播放量已超过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500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万次。一不小心，就学会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</a:p>
          <a:p>
            <a:pPr indent="457200" algn="just">
              <a:lnSpc>
                <a:spcPct val="110000"/>
              </a:lnSpc>
              <a:spcBef>
                <a:spcPct val="0"/>
              </a:spcBef>
              <a:buNone/>
            </a:pP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387742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出自【趣你的PPT】(微信:qunideppt)：最优质的PPT资源库"/>
          <p:cNvSpPr/>
          <p:nvPr/>
        </p:nvSpPr>
        <p:spPr>
          <a:xfrm>
            <a:off x="4745901" y="2034523"/>
            <a:ext cx="3358372" cy="3358372"/>
          </a:xfrm>
          <a:custGeom>
            <a:avLst/>
            <a:gdLst>
              <a:gd name="connsiteX0" fmla="*/ 1679186 w 3358372"/>
              <a:gd name="connsiteY0" fmla="*/ 0 h 3358372"/>
              <a:gd name="connsiteX1" fmla="*/ 3358372 w 3358372"/>
              <a:gd name="connsiteY1" fmla="*/ 1679186 h 3358372"/>
              <a:gd name="connsiteX2" fmla="*/ 1679186 w 3358372"/>
              <a:gd name="connsiteY2" fmla="*/ 3358372 h 3358372"/>
              <a:gd name="connsiteX3" fmla="*/ 0 w 3358372"/>
              <a:gd name="connsiteY3" fmla="*/ 1679186 h 3358372"/>
              <a:gd name="connsiteX4" fmla="*/ 1679186 w 3358372"/>
              <a:gd name="connsiteY4" fmla="*/ 0 h 3358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8372" h="3358372">
                <a:moveTo>
                  <a:pt x="1679186" y="0"/>
                </a:moveTo>
                <a:cubicBezTo>
                  <a:pt x="2606575" y="0"/>
                  <a:pt x="3358372" y="751797"/>
                  <a:pt x="3358372" y="1679186"/>
                </a:cubicBezTo>
                <a:cubicBezTo>
                  <a:pt x="3358372" y="2606575"/>
                  <a:pt x="2606575" y="3358372"/>
                  <a:pt x="1679186" y="3358372"/>
                </a:cubicBezTo>
                <a:cubicBezTo>
                  <a:pt x="751797" y="3358372"/>
                  <a:pt x="0" y="2606575"/>
                  <a:pt x="0" y="1679186"/>
                </a:cubicBezTo>
                <a:cubicBezTo>
                  <a:pt x="0" y="751797"/>
                  <a:pt x="751797" y="0"/>
                  <a:pt x="1679186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cxnSp>
        <p:nvCxnSpPr>
          <p:cNvPr id="20" name="出自【趣你的PPT】(微信:qunideppt)：最优质的PPT资源库"/>
          <p:cNvCxnSpPr/>
          <p:nvPr/>
        </p:nvCxnSpPr>
        <p:spPr>
          <a:xfrm>
            <a:off x="3621030" y="862648"/>
            <a:ext cx="1571035" cy="157103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出自【趣你的PPT】(微信:qunideppt)：最优质的PPT资源库"/>
          <p:cNvCxnSpPr/>
          <p:nvPr/>
        </p:nvCxnSpPr>
        <p:spPr>
          <a:xfrm>
            <a:off x="3817095" y="583422"/>
            <a:ext cx="1571035" cy="1571034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出自【趣你的PPT】(微信:qunideppt)：最优质的PPT资源库"/>
          <p:cNvCxnSpPr/>
          <p:nvPr/>
        </p:nvCxnSpPr>
        <p:spPr>
          <a:xfrm>
            <a:off x="7741746" y="4835908"/>
            <a:ext cx="2014784" cy="2014784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出自【趣你的PPT】(微信:qunideppt)：最优质的PPT资源库"/>
          <p:cNvSpPr/>
          <p:nvPr/>
        </p:nvSpPr>
        <p:spPr>
          <a:xfrm rot="4957152" flipH="1">
            <a:off x="4148177" y="1436799"/>
            <a:ext cx="4553821" cy="4553821"/>
          </a:xfrm>
          <a:prstGeom prst="blockArc">
            <a:avLst>
              <a:gd name="adj1" fmla="val 7817114"/>
              <a:gd name="adj2" fmla="val 20965398"/>
              <a:gd name="adj3" fmla="val 612"/>
            </a:avLst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24" name="出自【趣你的PPT】(微信:qunideppt)：最优质的PPT资源库"/>
          <p:cNvSpPr/>
          <p:nvPr/>
        </p:nvSpPr>
        <p:spPr>
          <a:xfrm flipH="1">
            <a:off x="4462491" y="1751114"/>
            <a:ext cx="3925192" cy="3925191"/>
          </a:xfrm>
          <a:prstGeom prst="blockArc">
            <a:avLst>
              <a:gd name="adj1" fmla="val 7817114"/>
              <a:gd name="adj2" fmla="val 20624002"/>
              <a:gd name="adj3" fmla="val 665"/>
            </a:avLst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26" name="出自【趣你的PPT】(微信:qunideppt)：最优质的PPT资源库"/>
          <p:cNvSpPr/>
          <p:nvPr/>
        </p:nvSpPr>
        <p:spPr>
          <a:xfrm rot="15980570" flipH="1">
            <a:off x="4854011" y="2142633"/>
            <a:ext cx="3142152" cy="3142153"/>
          </a:xfrm>
          <a:prstGeom prst="blockArc">
            <a:avLst>
              <a:gd name="adj1" fmla="val 13051842"/>
              <a:gd name="adj2" fmla="val 4604112"/>
              <a:gd name="adj3" fmla="val 47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5388130" y="3832946"/>
            <a:ext cx="22485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汇报总结</a:t>
            </a:r>
          </a:p>
        </p:txBody>
      </p:sp>
      <p:sp>
        <p:nvSpPr>
          <p:cNvPr id="28" name="出自【趣你的PPT】(微信:qunideppt)：最优质的PPT资源库"/>
          <p:cNvSpPr/>
          <p:nvPr/>
        </p:nvSpPr>
        <p:spPr>
          <a:xfrm rot="20322163" flipH="1">
            <a:off x="4148177" y="1436799"/>
            <a:ext cx="4553821" cy="4553821"/>
          </a:xfrm>
          <a:prstGeom prst="blockArc">
            <a:avLst>
              <a:gd name="adj1" fmla="val 17574323"/>
              <a:gd name="adj2" fmla="val 119875"/>
              <a:gd name="adj3" fmla="val 418"/>
            </a:avLst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30" name="出自【趣你的PPT】(微信:qunideppt)：最优质的PPT资源库"/>
          <p:cNvSpPr/>
          <p:nvPr/>
        </p:nvSpPr>
        <p:spPr>
          <a:xfrm flipH="1">
            <a:off x="2424865" y="-11095"/>
            <a:ext cx="2028557" cy="1699108"/>
          </a:xfrm>
          <a:custGeom>
            <a:avLst/>
            <a:gdLst>
              <a:gd name="connsiteX0" fmla="*/ 2028557 w 2028557"/>
              <a:gd name="connsiteY0" fmla="*/ 0 h 1699108"/>
              <a:gd name="connsiteX1" fmla="*/ 1695642 w 2028557"/>
              <a:gd name="connsiteY1" fmla="*/ 0 h 1699108"/>
              <a:gd name="connsiteX2" fmla="*/ 0 w 2028557"/>
              <a:gd name="connsiteY2" fmla="*/ 1699108 h 1699108"/>
              <a:gd name="connsiteX3" fmla="*/ 332915 w 2028557"/>
              <a:gd name="connsiteY3" fmla="*/ 1699108 h 1699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8557" h="1699108">
                <a:moveTo>
                  <a:pt x="2028557" y="0"/>
                </a:moveTo>
                <a:lnTo>
                  <a:pt x="1695642" y="0"/>
                </a:lnTo>
                <a:lnTo>
                  <a:pt x="0" y="1699108"/>
                </a:lnTo>
                <a:lnTo>
                  <a:pt x="332915" y="169910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  <a:cs typeface="+mn-ea"/>
              <a:sym typeface="+mn-lt"/>
            </a:endParaRPr>
          </a:p>
        </p:txBody>
      </p:sp>
      <p:grpSp>
        <p:nvGrpSpPr>
          <p:cNvPr id="4" name="Group 3出自【趣你的PPT】(微信:qunideppt)：最优质的PPT资源库"/>
          <p:cNvGrpSpPr/>
          <p:nvPr/>
        </p:nvGrpSpPr>
        <p:grpSpPr>
          <a:xfrm>
            <a:off x="5086979" y="2444778"/>
            <a:ext cx="2676213" cy="1446550"/>
            <a:chOff x="5311693" y="2454973"/>
            <a:chExt cx="2850028" cy="1446550"/>
          </a:xfrm>
        </p:grpSpPr>
        <p:sp>
          <p:nvSpPr>
            <p:cNvPr id="25" name="出自【趣你的PPT】(微信:qunideppt)：最优质的PPT资源库"/>
            <p:cNvSpPr txBox="1"/>
            <p:nvPr/>
          </p:nvSpPr>
          <p:spPr>
            <a:xfrm flipH="1">
              <a:off x="5311693" y="2454973"/>
              <a:ext cx="2850028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88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P</a:t>
              </a:r>
              <a:r>
                <a:rPr lang="en-US" altLang="zh-CN" sz="36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ART</a:t>
              </a:r>
              <a:endParaRPr lang="zh-CN" altLang="en-US" sz="6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3" name="出自【趣你的PPT】(微信:qunideppt)：最优质的PPT资源库"/>
            <p:cNvSpPr txBox="1"/>
            <p:nvPr/>
          </p:nvSpPr>
          <p:spPr>
            <a:xfrm>
              <a:off x="6553469" y="2551046"/>
              <a:ext cx="1133783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4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04</a:t>
              </a:r>
              <a:endParaRPr lang="zh-CN" altLang="en-US" sz="44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8378170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136" t="4540" r="7002"/>
          <a:stretch>
            <a:fillRect/>
          </a:stretch>
        </p:blipFill>
        <p:spPr>
          <a:xfrm>
            <a:off x="7359955" y="3228970"/>
            <a:ext cx="1818321" cy="2109250"/>
          </a:xfrm>
          <a:custGeom>
            <a:avLst/>
            <a:gdLst>
              <a:gd name="connsiteX0" fmla="*/ 909160 w 1818321"/>
              <a:gd name="connsiteY0" fmla="*/ 0 h 2109250"/>
              <a:gd name="connsiteX1" fmla="*/ 1818321 w 1818321"/>
              <a:gd name="connsiteY1" fmla="*/ 454580 h 2109250"/>
              <a:gd name="connsiteX2" fmla="*/ 1818321 w 1818321"/>
              <a:gd name="connsiteY2" fmla="*/ 1654671 h 2109250"/>
              <a:gd name="connsiteX3" fmla="*/ 909162 w 1818321"/>
              <a:gd name="connsiteY3" fmla="*/ 2109250 h 2109250"/>
              <a:gd name="connsiteX4" fmla="*/ 909158 w 1818321"/>
              <a:gd name="connsiteY4" fmla="*/ 2109250 h 2109250"/>
              <a:gd name="connsiteX5" fmla="*/ 0 w 1818321"/>
              <a:gd name="connsiteY5" fmla="*/ 1654671 h 2109250"/>
              <a:gd name="connsiteX6" fmla="*/ 0 w 1818321"/>
              <a:gd name="connsiteY6" fmla="*/ 454580 h 2109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18321" h="2109250">
                <a:moveTo>
                  <a:pt x="909160" y="0"/>
                </a:moveTo>
                <a:lnTo>
                  <a:pt x="1818321" y="454580"/>
                </a:lnTo>
                <a:lnTo>
                  <a:pt x="1818321" y="1654671"/>
                </a:lnTo>
                <a:lnTo>
                  <a:pt x="909162" y="2109250"/>
                </a:lnTo>
                <a:lnTo>
                  <a:pt x="909158" y="2109250"/>
                </a:lnTo>
                <a:lnTo>
                  <a:pt x="0" y="1654671"/>
                </a:lnTo>
                <a:lnTo>
                  <a:pt x="0" y="454580"/>
                </a:lnTo>
                <a:close/>
              </a:path>
            </a:pathLst>
          </a:custGeom>
          <a:ln w="19050">
            <a:solidFill>
              <a:srgbClr val="404040"/>
            </a:solidFill>
          </a:ln>
        </p:spPr>
      </p:pic>
      <p:pic>
        <p:nvPicPr>
          <p:cNvPr id="3" name="出自【趣你的PPT】(微信:qunideppt)：最优质的PPT资源库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833" t="13271" b="2783"/>
          <a:stretch>
            <a:fillRect/>
          </a:stretch>
        </p:blipFill>
        <p:spPr>
          <a:xfrm>
            <a:off x="6433216" y="1549076"/>
            <a:ext cx="1815039" cy="2109251"/>
          </a:xfrm>
          <a:custGeom>
            <a:avLst/>
            <a:gdLst>
              <a:gd name="connsiteX0" fmla="*/ 909160 w 1815039"/>
              <a:gd name="connsiteY0" fmla="*/ 0 h 2109251"/>
              <a:gd name="connsiteX1" fmla="*/ 1815039 w 1815039"/>
              <a:gd name="connsiteY1" fmla="*/ 452939 h 2109251"/>
              <a:gd name="connsiteX2" fmla="*/ 1815039 w 1815039"/>
              <a:gd name="connsiteY2" fmla="*/ 1656312 h 2109251"/>
              <a:gd name="connsiteX3" fmla="*/ 909160 w 1815039"/>
              <a:gd name="connsiteY3" fmla="*/ 2109251 h 2109251"/>
              <a:gd name="connsiteX4" fmla="*/ 0 w 1815039"/>
              <a:gd name="connsiteY4" fmla="*/ 1654671 h 2109251"/>
              <a:gd name="connsiteX5" fmla="*/ 0 w 1815039"/>
              <a:gd name="connsiteY5" fmla="*/ 454580 h 2109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15039" h="2109251">
                <a:moveTo>
                  <a:pt x="909160" y="0"/>
                </a:moveTo>
                <a:lnTo>
                  <a:pt x="1815039" y="452939"/>
                </a:lnTo>
                <a:lnTo>
                  <a:pt x="1815039" y="1656312"/>
                </a:lnTo>
                <a:lnTo>
                  <a:pt x="909160" y="2109251"/>
                </a:lnTo>
                <a:lnTo>
                  <a:pt x="0" y="1654671"/>
                </a:lnTo>
                <a:lnTo>
                  <a:pt x="0" y="454580"/>
                </a:lnTo>
                <a:close/>
              </a:path>
            </a:pathLst>
          </a:custGeom>
          <a:ln w="19050">
            <a:solidFill>
              <a:srgbClr val="404040"/>
            </a:solidFill>
          </a:ln>
        </p:spPr>
      </p:pic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36" r="20479" b="625"/>
          <a:stretch>
            <a:fillRect/>
          </a:stretch>
        </p:blipFill>
        <p:spPr>
          <a:xfrm>
            <a:off x="2719544" y="1550979"/>
            <a:ext cx="1818321" cy="2109251"/>
          </a:xfrm>
          <a:custGeom>
            <a:avLst/>
            <a:gdLst>
              <a:gd name="connsiteX0" fmla="*/ 909160 w 1818321"/>
              <a:gd name="connsiteY0" fmla="*/ 0 h 2109251"/>
              <a:gd name="connsiteX1" fmla="*/ 1818321 w 1818321"/>
              <a:gd name="connsiteY1" fmla="*/ 454580 h 2109251"/>
              <a:gd name="connsiteX2" fmla="*/ 1818321 w 1818321"/>
              <a:gd name="connsiteY2" fmla="*/ 1654671 h 2109251"/>
              <a:gd name="connsiteX3" fmla="*/ 909160 w 1818321"/>
              <a:gd name="connsiteY3" fmla="*/ 2109251 h 2109251"/>
              <a:gd name="connsiteX4" fmla="*/ 0 w 1818321"/>
              <a:gd name="connsiteY4" fmla="*/ 1654671 h 2109251"/>
              <a:gd name="connsiteX5" fmla="*/ 0 w 1818321"/>
              <a:gd name="connsiteY5" fmla="*/ 454580 h 2109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18321" h="2109251">
                <a:moveTo>
                  <a:pt x="909160" y="0"/>
                </a:moveTo>
                <a:lnTo>
                  <a:pt x="1818321" y="454580"/>
                </a:lnTo>
                <a:lnTo>
                  <a:pt x="1818321" y="1654671"/>
                </a:lnTo>
                <a:lnTo>
                  <a:pt x="909160" y="2109251"/>
                </a:lnTo>
                <a:lnTo>
                  <a:pt x="0" y="1654671"/>
                </a:lnTo>
                <a:lnTo>
                  <a:pt x="0" y="454580"/>
                </a:lnTo>
                <a:close/>
              </a:path>
            </a:pathLst>
          </a:custGeom>
          <a:ln w="19050">
            <a:solidFill>
              <a:srgbClr val="404040"/>
            </a:solidFill>
          </a:ln>
        </p:spPr>
      </p:pic>
      <p:pic>
        <p:nvPicPr>
          <p:cNvPr id="5" name="出自【趣你的PPT】(微信:qunideppt)：最优质的PPT资源库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9" t="2196" r="46066" b="6360"/>
          <a:stretch>
            <a:fillRect/>
          </a:stretch>
        </p:blipFill>
        <p:spPr>
          <a:xfrm>
            <a:off x="3643060" y="3228970"/>
            <a:ext cx="1818321" cy="2109251"/>
          </a:xfrm>
          <a:custGeom>
            <a:avLst/>
            <a:gdLst>
              <a:gd name="connsiteX0" fmla="*/ 909160 w 1818321"/>
              <a:gd name="connsiteY0" fmla="*/ 0 h 2109251"/>
              <a:gd name="connsiteX1" fmla="*/ 1818321 w 1818321"/>
              <a:gd name="connsiteY1" fmla="*/ 454580 h 2109251"/>
              <a:gd name="connsiteX2" fmla="*/ 1818321 w 1818321"/>
              <a:gd name="connsiteY2" fmla="*/ 1654671 h 2109251"/>
              <a:gd name="connsiteX3" fmla="*/ 909160 w 1818321"/>
              <a:gd name="connsiteY3" fmla="*/ 2109251 h 2109251"/>
              <a:gd name="connsiteX4" fmla="*/ 0 w 1818321"/>
              <a:gd name="connsiteY4" fmla="*/ 1654671 h 2109251"/>
              <a:gd name="connsiteX5" fmla="*/ 0 w 1818321"/>
              <a:gd name="connsiteY5" fmla="*/ 454580 h 2109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18321" h="2109251">
                <a:moveTo>
                  <a:pt x="909160" y="0"/>
                </a:moveTo>
                <a:lnTo>
                  <a:pt x="1818321" y="454580"/>
                </a:lnTo>
                <a:lnTo>
                  <a:pt x="1818321" y="1654671"/>
                </a:lnTo>
                <a:lnTo>
                  <a:pt x="909160" y="2109251"/>
                </a:lnTo>
                <a:lnTo>
                  <a:pt x="0" y="1654671"/>
                </a:lnTo>
                <a:lnTo>
                  <a:pt x="0" y="454580"/>
                </a:lnTo>
                <a:close/>
              </a:path>
            </a:pathLst>
          </a:custGeom>
          <a:ln w="19050">
            <a:solidFill>
              <a:srgbClr val="404040"/>
            </a:solidFill>
          </a:ln>
        </p:spPr>
      </p:pic>
      <p:sp>
        <p:nvSpPr>
          <p:cNvPr id="7" name="出自【趣你的PPT】(微信:qunideppt)：最优质的PPT资源库"/>
          <p:cNvSpPr/>
          <p:nvPr/>
        </p:nvSpPr>
        <p:spPr>
          <a:xfrm rot="5400000">
            <a:off x="8145015" y="1685930"/>
            <a:ext cx="2109251" cy="1818321"/>
          </a:xfrm>
          <a:prstGeom prst="hexagon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 rot="5400000">
            <a:off x="4428122" y="1685932"/>
            <a:ext cx="2109251" cy="1818321"/>
          </a:xfrm>
          <a:prstGeom prst="hexagon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出自【趣你的PPT】(微信:qunideppt)：最优质的PPT资源库"/>
          <p:cNvSpPr/>
          <p:nvPr/>
        </p:nvSpPr>
        <p:spPr>
          <a:xfrm rot="5400000">
            <a:off x="5352437" y="3374436"/>
            <a:ext cx="2109251" cy="1818321"/>
          </a:xfrm>
          <a:prstGeom prst="hexagon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出自【趣你的PPT】(微信:qunideppt)：最优质的PPT资源库"/>
          <p:cNvSpPr/>
          <p:nvPr/>
        </p:nvSpPr>
        <p:spPr>
          <a:xfrm rot="5400000">
            <a:off x="1637770" y="3374434"/>
            <a:ext cx="2109251" cy="1818321"/>
          </a:xfrm>
          <a:prstGeom prst="hexagon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2" name="Group 21出自【趣你的PPT】(微信:qunideppt)：最优质的PPT资源库"/>
          <p:cNvGrpSpPr/>
          <p:nvPr/>
        </p:nvGrpSpPr>
        <p:grpSpPr>
          <a:xfrm>
            <a:off x="292512" y="271343"/>
            <a:ext cx="3264318" cy="306802"/>
            <a:chOff x="292512" y="271343"/>
            <a:chExt cx="3264318" cy="306802"/>
          </a:xfrm>
        </p:grpSpPr>
        <p:sp>
          <p:nvSpPr>
            <p:cNvPr id="23" name="出自【趣你的PPT】(微信:qunideppt)：最优质的PPT资源库"/>
            <p:cNvSpPr/>
            <p:nvPr/>
          </p:nvSpPr>
          <p:spPr>
            <a:xfrm rot="2652504">
              <a:off x="703257" y="279513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出自【趣你的PPT】(微信:qunideppt)：最优质的PPT资源库"/>
            <p:cNvSpPr/>
            <p:nvPr/>
          </p:nvSpPr>
          <p:spPr>
            <a:xfrm rot="2652504">
              <a:off x="292512" y="279511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出自【趣你的PPT】(微信:qunideppt)：最优质的PPT资源库"/>
            <p:cNvSpPr/>
            <p:nvPr/>
          </p:nvSpPr>
          <p:spPr>
            <a:xfrm rot="2652504">
              <a:off x="535424" y="313621"/>
              <a:ext cx="222253" cy="222253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出自【趣你的PPT】(微信:qunideppt)：最优质的PPT资源库"/>
            <p:cNvSpPr txBox="1">
              <a:spLocks/>
            </p:cNvSpPr>
            <p:nvPr/>
          </p:nvSpPr>
          <p:spPr>
            <a:xfrm>
              <a:off x="1125441" y="271343"/>
              <a:ext cx="2431389" cy="30680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/>
              <a:r>
                <a:rPr lang="zh-CN" altLang="en-US" sz="2000" b="1" dirty="0">
                  <a:solidFill>
                    <a:srgbClr val="40404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输入您的标题</a:t>
              </a:r>
              <a:endParaRPr lang="en-US" altLang="zh-CN" sz="2400" dirty="0">
                <a:solidFill>
                  <a:srgbClr val="404040"/>
                </a:solidFill>
                <a:latin typeface="Bebas Neue" panose="020B0606020202050201" pitchFamily="34" charset="0"/>
              </a:endParaRPr>
            </a:p>
          </p:txBody>
        </p:sp>
      </p:grpSp>
      <p:grpSp>
        <p:nvGrpSpPr>
          <p:cNvPr id="27" name="Group 26出自【趣你的PPT】(微信:qunideppt)：最优质的PPT资源库"/>
          <p:cNvGrpSpPr/>
          <p:nvPr/>
        </p:nvGrpSpPr>
        <p:grpSpPr>
          <a:xfrm>
            <a:off x="1839787" y="3788965"/>
            <a:ext cx="1745491" cy="1173924"/>
            <a:chOff x="829223" y="3545719"/>
            <a:chExt cx="1745491" cy="1173924"/>
          </a:xfrm>
        </p:grpSpPr>
        <p:sp>
          <p:nvSpPr>
            <p:cNvPr id="2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73848" y="3545719"/>
              <a:ext cx="1456243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zh-CN" altLang="en-US" sz="16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</a:p>
          </p:txBody>
        </p:sp>
        <p:sp>
          <p:nvSpPr>
            <p:cNvPr id="29" name="出自【趣你的PPT】(微信:qunideppt)：最优质的PPT资源库"/>
            <p:cNvSpPr txBox="1"/>
            <p:nvPr/>
          </p:nvSpPr>
          <p:spPr>
            <a:xfrm>
              <a:off x="829223" y="3888646"/>
              <a:ext cx="174549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该原创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模板来自公众号：趣你的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。一不小心，就学会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，快来加入我们。</a:t>
              </a:r>
            </a:p>
          </p:txBody>
        </p:sp>
      </p:grpSp>
      <p:grpSp>
        <p:nvGrpSpPr>
          <p:cNvPr id="30" name="Group 29出自【趣你的PPT】(微信:qunideppt)：最优质的PPT资源库"/>
          <p:cNvGrpSpPr/>
          <p:nvPr/>
        </p:nvGrpSpPr>
        <p:grpSpPr>
          <a:xfrm>
            <a:off x="4614194" y="2100461"/>
            <a:ext cx="1745491" cy="1173924"/>
            <a:chOff x="829223" y="3545719"/>
            <a:chExt cx="1745491" cy="1173924"/>
          </a:xfrm>
        </p:grpSpPr>
        <p:sp>
          <p:nvSpPr>
            <p:cNvPr id="3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73848" y="3545719"/>
              <a:ext cx="1456243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zh-CN" altLang="en-US" sz="16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</a:p>
          </p:txBody>
        </p:sp>
        <p:sp>
          <p:nvSpPr>
            <p:cNvPr id="32" name="出自【趣你的PPT】(微信:qunideppt)：最优质的PPT资源库"/>
            <p:cNvSpPr txBox="1"/>
            <p:nvPr/>
          </p:nvSpPr>
          <p:spPr>
            <a:xfrm>
              <a:off x="829223" y="3888646"/>
              <a:ext cx="174549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该原创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模板来自公众号：趣你的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。一不小心，就学会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，快来加入我们。</a:t>
              </a:r>
            </a:p>
          </p:txBody>
        </p:sp>
      </p:grpSp>
      <p:grpSp>
        <p:nvGrpSpPr>
          <p:cNvPr id="33" name="Group 32出自【趣你的PPT】(微信:qunideppt)：最优质的PPT资源库"/>
          <p:cNvGrpSpPr/>
          <p:nvPr/>
        </p:nvGrpSpPr>
        <p:grpSpPr>
          <a:xfrm>
            <a:off x="8326894" y="2100461"/>
            <a:ext cx="1745491" cy="1173924"/>
            <a:chOff x="829223" y="3545719"/>
            <a:chExt cx="1745491" cy="1173924"/>
          </a:xfrm>
        </p:grpSpPr>
        <p:sp>
          <p:nvSpPr>
            <p:cNvPr id="3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73848" y="3545719"/>
              <a:ext cx="1456243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zh-CN" altLang="en-US" sz="16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</a:p>
          </p:txBody>
        </p:sp>
        <p:sp>
          <p:nvSpPr>
            <p:cNvPr id="35" name="出自【趣你的PPT】(微信:qunideppt)：最优质的PPT资源库"/>
            <p:cNvSpPr txBox="1"/>
            <p:nvPr/>
          </p:nvSpPr>
          <p:spPr>
            <a:xfrm>
              <a:off x="829223" y="3888646"/>
              <a:ext cx="174549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该原创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模板来自公众号：趣你的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。一不小心，就学会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，快来加入我们。</a:t>
              </a:r>
            </a:p>
          </p:txBody>
        </p:sp>
      </p:grpSp>
      <p:grpSp>
        <p:nvGrpSpPr>
          <p:cNvPr id="36" name="Group 35出自【趣你的PPT】(微信:qunideppt)：最优质的PPT资源库"/>
          <p:cNvGrpSpPr/>
          <p:nvPr/>
        </p:nvGrpSpPr>
        <p:grpSpPr>
          <a:xfrm>
            <a:off x="5534316" y="3797579"/>
            <a:ext cx="1745491" cy="1173924"/>
            <a:chOff x="829223" y="3545719"/>
            <a:chExt cx="1745491" cy="1173924"/>
          </a:xfrm>
        </p:grpSpPr>
        <p:sp>
          <p:nvSpPr>
            <p:cNvPr id="3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73848" y="3545719"/>
              <a:ext cx="1456243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zh-CN" altLang="en-US" sz="16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</a:p>
          </p:txBody>
        </p:sp>
        <p:sp>
          <p:nvSpPr>
            <p:cNvPr id="38" name="出自【趣你的PPT】(微信:qunideppt)：最优质的PPT资源库"/>
            <p:cNvSpPr txBox="1"/>
            <p:nvPr/>
          </p:nvSpPr>
          <p:spPr>
            <a:xfrm>
              <a:off x="829223" y="3888646"/>
              <a:ext cx="174549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该原创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模板来自公众号：趣你的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。一不小心，就学会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，快来加入我们。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2803511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出自【趣你的PPT】(微信:qunideppt)：最优质的PPT资源库"/>
          <p:cNvSpPr txBox="1"/>
          <p:nvPr/>
        </p:nvSpPr>
        <p:spPr>
          <a:xfrm>
            <a:off x="2314971" y="1851909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/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latin typeface="Bebas Neue" panose="020B0606020202050201" pitchFamily="34" charset="0"/>
            </a:endParaRPr>
          </a:p>
        </p:txBody>
      </p:sp>
      <p:grpSp>
        <p:nvGrpSpPr>
          <p:cNvPr id="2" name="Group 45出自【趣你的PPT】(微信:qunideppt)：最优质的PPT资源库"/>
          <p:cNvGrpSpPr/>
          <p:nvPr/>
        </p:nvGrpSpPr>
        <p:grpSpPr>
          <a:xfrm>
            <a:off x="6775140" y="1377826"/>
            <a:ext cx="3052489" cy="3114679"/>
            <a:chOff x="5144977" y="929194"/>
            <a:chExt cx="2475022" cy="2525446"/>
          </a:xfrm>
          <a:solidFill>
            <a:srgbClr val="895881"/>
          </a:solidFill>
        </p:grpSpPr>
        <p:sp>
          <p:nvSpPr>
            <p:cNvPr id="3" name="出自【趣你的PPT】(微信:qunideppt)：最优质的PPT资源库"/>
            <p:cNvSpPr/>
            <p:nvPr/>
          </p:nvSpPr>
          <p:spPr bwMode="auto">
            <a:xfrm rot="13500000">
              <a:off x="5633321" y="1875554"/>
              <a:ext cx="1090742" cy="2067430"/>
            </a:xfrm>
            <a:prstGeom prst="rect">
              <a:avLst/>
            </a:prstGeom>
            <a:solidFill>
              <a:srgbClr val="40404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4" name="出自【趣你的PPT】(微信:qunideppt)：最优质的PPT资源库"/>
            <p:cNvSpPr/>
            <p:nvPr/>
          </p:nvSpPr>
          <p:spPr bwMode="auto">
            <a:xfrm rot="2700000">
              <a:off x="6247517" y="1454261"/>
              <a:ext cx="1897550" cy="847415"/>
            </a:xfrm>
            <a:prstGeom prst="triangle">
              <a:avLst>
                <a:gd name="adj" fmla="val 47444"/>
              </a:avLst>
            </a:prstGeom>
            <a:solidFill>
              <a:srgbClr val="40404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</p:grpSp>
      <p:sp>
        <p:nvSpPr>
          <p:cNvPr id="6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467022" y="4053952"/>
            <a:ext cx="569408" cy="565461"/>
          </a:xfrm>
          <a:custGeom>
            <a:avLst/>
            <a:gdLst>
              <a:gd name="T0" fmla="*/ 0 w 120"/>
              <a:gd name="T1" fmla="*/ 60 h 120"/>
              <a:gd name="T2" fmla="*/ 120 w 120"/>
              <a:gd name="T3" fmla="*/ 60 h 120"/>
              <a:gd name="T4" fmla="*/ 83 w 120"/>
              <a:gd name="T5" fmla="*/ 24 h 120"/>
              <a:gd name="T6" fmla="*/ 86 w 120"/>
              <a:gd name="T7" fmla="*/ 14 h 120"/>
              <a:gd name="T8" fmla="*/ 86 w 120"/>
              <a:gd name="T9" fmla="*/ 28 h 120"/>
              <a:gd name="T10" fmla="*/ 47 w 120"/>
              <a:gd name="T11" fmla="*/ 77 h 120"/>
              <a:gd name="T12" fmla="*/ 41 w 120"/>
              <a:gd name="T13" fmla="*/ 88 h 120"/>
              <a:gd name="T14" fmla="*/ 38 w 120"/>
              <a:gd name="T15" fmla="*/ 95 h 120"/>
              <a:gd name="T16" fmla="*/ 37 w 120"/>
              <a:gd name="T17" fmla="*/ 110 h 120"/>
              <a:gd name="T18" fmla="*/ 31 w 120"/>
              <a:gd name="T19" fmla="*/ 99 h 120"/>
              <a:gd name="T20" fmla="*/ 26 w 120"/>
              <a:gd name="T21" fmla="*/ 89 h 120"/>
              <a:gd name="T22" fmla="*/ 17 w 120"/>
              <a:gd name="T23" fmla="*/ 82 h 120"/>
              <a:gd name="T24" fmla="*/ 16 w 120"/>
              <a:gd name="T25" fmla="*/ 68 h 120"/>
              <a:gd name="T26" fmla="*/ 15 w 120"/>
              <a:gd name="T27" fmla="*/ 60 h 120"/>
              <a:gd name="T28" fmla="*/ 10 w 120"/>
              <a:gd name="T29" fmla="*/ 54 h 120"/>
              <a:gd name="T30" fmla="*/ 10 w 120"/>
              <a:gd name="T31" fmla="*/ 45 h 120"/>
              <a:gd name="T32" fmla="*/ 38 w 120"/>
              <a:gd name="T33" fmla="*/ 20 h 120"/>
              <a:gd name="T34" fmla="*/ 31 w 120"/>
              <a:gd name="T35" fmla="*/ 20 h 120"/>
              <a:gd name="T36" fmla="*/ 28 w 120"/>
              <a:gd name="T37" fmla="*/ 26 h 120"/>
              <a:gd name="T38" fmla="*/ 32 w 120"/>
              <a:gd name="T39" fmla="*/ 28 h 120"/>
              <a:gd name="T40" fmla="*/ 31 w 120"/>
              <a:gd name="T41" fmla="*/ 24 h 120"/>
              <a:gd name="T42" fmla="*/ 47 w 120"/>
              <a:gd name="T43" fmla="*/ 30 h 120"/>
              <a:gd name="T44" fmla="*/ 41 w 120"/>
              <a:gd name="T45" fmla="*/ 34 h 120"/>
              <a:gd name="T46" fmla="*/ 37 w 120"/>
              <a:gd name="T47" fmla="*/ 36 h 120"/>
              <a:gd name="T48" fmla="*/ 38 w 120"/>
              <a:gd name="T49" fmla="*/ 43 h 120"/>
              <a:gd name="T50" fmla="*/ 33 w 120"/>
              <a:gd name="T51" fmla="*/ 49 h 120"/>
              <a:gd name="T52" fmla="*/ 29 w 120"/>
              <a:gd name="T53" fmla="*/ 51 h 120"/>
              <a:gd name="T54" fmla="*/ 21 w 120"/>
              <a:gd name="T55" fmla="*/ 49 h 120"/>
              <a:gd name="T56" fmla="*/ 15 w 120"/>
              <a:gd name="T57" fmla="*/ 54 h 120"/>
              <a:gd name="T58" fmla="*/ 16 w 120"/>
              <a:gd name="T59" fmla="*/ 58 h 120"/>
              <a:gd name="T60" fmla="*/ 27 w 120"/>
              <a:gd name="T61" fmla="*/ 62 h 120"/>
              <a:gd name="T62" fmla="*/ 41 w 120"/>
              <a:gd name="T63" fmla="*/ 66 h 120"/>
              <a:gd name="T64" fmla="*/ 47 w 120"/>
              <a:gd name="T65" fmla="*/ 77 h 120"/>
              <a:gd name="T66" fmla="*/ 55 w 120"/>
              <a:gd name="T67" fmla="*/ 21 h 120"/>
              <a:gd name="T68" fmla="*/ 44 w 120"/>
              <a:gd name="T69" fmla="*/ 15 h 120"/>
              <a:gd name="T70" fmla="*/ 63 w 120"/>
              <a:gd name="T71" fmla="*/ 10 h 120"/>
              <a:gd name="T72" fmla="*/ 107 w 120"/>
              <a:gd name="T73" fmla="*/ 62 h 120"/>
              <a:gd name="T74" fmla="*/ 92 w 120"/>
              <a:gd name="T75" fmla="*/ 102 h 120"/>
              <a:gd name="T76" fmla="*/ 91 w 120"/>
              <a:gd name="T77" fmla="*/ 92 h 120"/>
              <a:gd name="T78" fmla="*/ 84 w 120"/>
              <a:gd name="T79" fmla="*/ 81 h 120"/>
              <a:gd name="T80" fmla="*/ 66 w 120"/>
              <a:gd name="T81" fmla="*/ 67 h 120"/>
              <a:gd name="T82" fmla="*/ 97 w 120"/>
              <a:gd name="T83" fmla="*/ 56 h 120"/>
              <a:gd name="T84" fmla="*/ 105 w 120"/>
              <a:gd name="T85" fmla="*/ 49 h 120"/>
              <a:gd name="T86" fmla="*/ 93 w 120"/>
              <a:gd name="T87" fmla="*/ 39 h 120"/>
              <a:gd name="T88" fmla="*/ 91 w 120"/>
              <a:gd name="T89" fmla="*/ 52 h 120"/>
              <a:gd name="T90" fmla="*/ 79 w 120"/>
              <a:gd name="T91" fmla="*/ 49 h 120"/>
              <a:gd name="T92" fmla="*/ 73 w 120"/>
              <a:gd name="T93" fmla="*/ 44 h 120"/>
              <a:gd name="T94" fmla="*/ 76 w 120"/>
              <a:gd name="T95" fmla="*/ 35 h 120"/>
              <a:gd name="T96" fmla="*/ 90 w 120"/>
              <a:gd name="T97" fmla="*/ 36 h 120"/>
              <a:gd name="T98" fmla="*/ 100 w 120"/>
              <a:gd name="T99" fmla="*/ 36 h 120"/>
              <a:gd name="T100" fmla="*/ 105 w 120"/>
              <a:gd name="T101" fmla="*/ 32 h 120"/>
              <a:gd name="T102" fmla="*/ 110 w 120"/>
              <a:gd name="T103" fmla="*/ 57 h 120"/>
              <a:gd name="T104" fmla="*/ 107 w 120"/>
              <a:gd name="T105" fmla="*/ 62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20" h="120">
                <a:moveTo>
                  <a:pt x="60" y="0"/>
                </a:moveTo>
                <a:cubicBezTo>
                  <a:pt x="27" y="0"/>
                  <a:pt x="0" y="27"/>
                  <a:pt x="0" y="60"/>
                </a:cubicBezTo>
                <a:cubicBezTo>
                  <a:pt x="0" y="93"/>
                  <a:pt x="27" y="120"/>
                  <a:pt x="60" y="120"/>
                </a:cubicBezTo>
                <a:cubicBezTo>
                  <a:pt x="93" y="120"/>
                  <a:pt x="120" y="93"/>
                  <a:pt x="120" y="60"/>
                </a:cubicBezTo>
                <a:cubicBezTo>
                  <a:pt x="120" y="27"/>
                  <a:pt x="93" y="0"/>
                  <a:pt x="60" y="0"/>
                </a:cubicBezTo>
                <a:close/>
                <a:moveTo>
                  <a:pt x="83" y="24"/>
                </a:moveTo>
                <a:cubicBezTo>
                  <a:pt x="87" y="21"/>
                  <a:pt x="87" y="21"/>
                  <a:pt x="87" y="21"/>
                </a:cubicBezTo>
                <a:cubicBezTo>
                  <a:pt x="87" y="21"/>
                  <a:pt x="85" y="17"/>
                  <a:pt x="86" y="14"/>
                </a:cubicBezTo>
                <a:cubicBezTo>
                  <a:pt x="87" y="14"/>
                  <a:pt x="91" y="16"/>
                  <a:pt x="94" y="20"/>
                </a:cubicBezTo>
                <a:cubicBezTo>
                  <a:pt x="92" y="29"/>
                  <a:pt x="86" y="28"/>
                  <a:pt x="86" y="28"/>
                </a:cubicBezTo>
                <a:cubicBezTo>
                  <a:pt x="86" y="28"/>
                  <a:pt x="82" y="28"/>
                  <a:pt x="83" y="24"/>
                </a:cubicBezTo>
                <a:close/>
                <a:moveTo>
                  <a:pt x="47" y="77"/>
                </a:moveTo>
                <a:cubicBezTo>
                  <a:pt x="46" y="78"/>
                  <a:pt x="45" y="81"/>
                  <a:pt x="44" y="84"/>
                </a:cubicBezTo>
                <a:cubicBezTo>
                  <a:pt x="43" y="86"/>
                  <a:pt x="42" y="87"/>
                  <a:pt x="41" y="88"/>
                </a:cubicBezTo>
                <a:cubicBezTo>
                  <a:pt x="39" y="89"/>
                  <a:pt x="39" y="91"/>
                  <a:pt x="39" y="91"/>
                </a:cubicBezTo>
                <a:cubicBezTo>
                  <a:pt x="38" y="95"/>
                  <a:pt x="38" y="95"/>
                  <a:pt x="38" y="95"/>
                </a:cubicBezTo>
                <a:cubicBezTo>
                  <a:pt x="38" y="95"/>
                  <a:pt x="39" y="99"/>
                  <a:pt x="40" y="100"/>
                </a:cubicBezTo>
                <a:cubicBezTo>
                  <a:pt x="40" y="102"/>
                  <a:pt x="37" y="110"/>
                  <a:pt x="37" y="110"/>
                </a:cubicBezTo>
                <a:cubicBezTo>
                  <a:pt x="34" y="109"/>
                  <a:pt x="33" y="106"/>
                  <a:pt x="32" y="104"/>
                </a:cubicBezTo>
                <a:cubicBezTo>
                  <a:pt x="32" y="102"/>
                  <a:pt x="30" y="101"/>
                  <a:pt x="31" y="99"/>
                </a:cubicBezTo>
                <a:cubicBezTo>
                  <a:pt x="31" y="96"/>
                  <a:pt x="29" y="95"/>
                  <a:pt x="28" y="94"/>
                </a:cubicBezTo>
                <a:cubicBezTo>
                  <a:pt x="27" y="92"/>
                  <a:pt x="26" y="90"/>
                  <a:pt x="26" y="89"/>
                </a:cubicBezTo>
                <a:cubicBezTo>
                  <a:pt x="26" y="88"/>
                  <a:pt x="23" y="86"/>
                  <a:pt x="23" y="86"/>
                </a:cubicBezTo>
                <a:cubicBezTo>
                  <a:pt x="23" y="86"/>
                  <a:pt x="18" y="83"/>
                  <a:pt x="17" y="82"/>
                </a:cubicBezTo>
                <a:cubicBezTo>
                  <a:pt x="16" y="81"/>
                  <a:pt x="15" y="77"/>
                  <a:pt x="15" y="75"/>
                </a:cubicBezTo>
                <a:cubicBezTo>
                  <a:pt x="15" y="73"/>
                  <a:pt x="16" y="68"/>
                  <a:pt x="16" y="68"/>
                </a:cubicBezTo>
                <a:cubicBezTo>
                  <a:pt x="16" y="68"/>
                  <a:pt x="18" y="66"/>
                  <a:pt x="17" y="65"/>
                </a:cubicBezTo>
                <a:cubicBezTo>
                  <a:pt x="15" y="64"/>
                  <a:pt x="15" y="60"/>
                  <a:pt x="15" y="60"/>
                </a:cubicBezTo>
                <a:cubicBezTo>
                  <a:pt x="13" y="58"/>
                  <a:pt x="13" y="58"/>
                  <a:pt x="13" y="58"/>
                </a:cubicBezTo>
                <a:cubicBezTo>
                  <a:pt x="13" y="58"/>
                  <a:pt x="11" y="55"/>
                  <a:pt x="10" y="54"/>
                </a:cubicBezTo>
                <a:cubicBezTo>
                  <a:pt x="10" y="52"/>
                  <a:pt x="10" y="51"/>
                  <a:pt x="11" y="50"/>
                </a:cubicBezTo>
                <a:cubicBezTo>
                  <a:pt x="11" y="49"/>
                  <a:pt x="10" y="46"/>
                  <a:pt x="10" y="45"/>
                </a:cubicBezTo>
                <a:cubicBezTo>
                  <a:pt x="20" y="20"/>
                  <a:pt x="37" y="15"/>
                  <a:pt x="37" y="15"/>
                </a:cubicBezTo>
                <a:cubicBezTo>
                  <a:pt x="38" y="20"/>
                  <a:pt x="38" y="20"/>
                  <a:pt x="38" y="20"/>
                </a:cubicBezTo>
                <a:cubicBezTo>
                  <a:pt x="38" y="20"/>
                  <a:pt x="35" y="21"/>
                  <a:pt x="34" y="21"/>
                </a:cubicBezTo>
                <a:cubicBezTo>
                  <a:pt x="32" y="20"/>
                  <a:pt x="31" y="20"/>
                  <a:pt x="31" y="20"/>
                </a:cubicBezTo>
                <a:cubicBezTo>
                  <a:pt x="29" y="23"/>
                  <a:pt x="29" y="23"/>
                  <a:pt x="29" y="23"/>
                </a:cubicBezTo>
                <a:cubicBezTo>
                  <a:pt x="29" y="23"/>
                  <a:pt x="28" y="25"/>
                  <a:pt x="28" y="26"/>
                </a:cubicBezTo>
                <a:cubicBezTo>
                  <a:pt x="28" y="27"/>
                  <a:pt x="29" y="29"/>
                  <a:pt x="29" y="29"/>
                </a:cubicBezTo>
                <a:cubicBezTo>
                  <a:pt x="29" y="29"/>
                  <a:pt x="32" y="29"/>
                  <a:pt x="32" y="28"/>
                </a:cubicBezTo>
                <a:cubicBezTo>
                  <a:pt x="32" y="27"/>
                  <a:pt x="32" y="26"/>
                  <a:pt x="32" y="26"/>
                </a:cubicBezTo>
                <a:cubicBezTo>
                  <a:pt x="31" y="24"/>
                  <a:pt x="31" y="24"/>
                  <a:pt x="31" y="24"/>
                </a:cubicBezTo>
                <a:cubicBezTo>
                  <a:pt x="31" y="24"/>
                  <a:pt x="34" y="23"/>
                  <a:pt x="40" y="24"/>
                </a:cubicBezTo>
                <a:cubicBezTo>
                  <a:pt x="47" y="24"/>
                  <a:pt x="44" y="29"/>
                  <a:pt x="47" y="30"/>
                </a:cubicBezTo>
                <a:cubicBezTo>
                  <a:pt x="50" y="31"/>
                  <a:pt x="45" y="35"/>
                  <a:pt x="44" y="37"/>
                </a:cubicBezTo>
                <a:cubicBezTo>
                  <a:pt x="43" y="39"/>
                  <a:pt x="41" y="34"/>
                  <a:pt x="41" y="34"/>
                </a:cubicBezTo>
                <a:cubicBezTo>
                  <a:pt x="41" y="34"/>
                  <a:pt x="43" y="32"/>
                  <a:pt x="40" y="32"/>
                </a:cubicBezTo>
                <a:cubicBezTo>
                  <a:pt x="37" y="31"/>
                  <a:pt x="35" y="36"/>
                  <a:pt x="37" y="36"/>
                </a:cubicBezTo>
                <a:cubicBezTo>
                  <a:pt x="38" y="36"/>
                  <a:pt x="40" y="38"/>
                  <a:pt x="39" y="39"/>
                </a:cubicBezTo>
                <a:cubicBezTo>
                  <a:pt x="39" y="40"/>
                  <a:pt x="39" y="40"/>
                  <a:pt x="38" y="43"/>
                </a:cubicBezTo>
                <a:cubicBezTo>
                  <a:pt x="36" y="46"/>
                  <a:pt x="34" y="48"/>
                  <a:pt x="34" y="48"/>
                </a:cubicBezTo>
                <a:cubicBezTo>
                  <a:pt x="34" y="48"/>
                  <a:pt x="32" y="47"/>
                  <a:pt x="33" y="49"/>
                </a:cubicBezTo>
                <a:cubicBezTo>
                  <a:pt x="34" y="51"/>
                  <a:pt x="33" y="54"/>
                  <a:pt x="33" y="55"/>
                </a:cubicBezTo>
                <a:cubicBezTo>
                  <a:pt x="33" y="57"/>
                  <a:pt x="29" y="54"/>
                  <a:pt x="29" y="51"/>
                </a:cubicBezTo>
                <a:cubicBezTo>
                  <a:pt x="28" y="48"/>
                  <a:pt x="25" y="51"/>
                  <a:pt x="24" y="51"/>
                </a:cubicBezTo>
                <a:cubicBezTo>
                  <a:pt x="23" y="51"/>
                  <a:pt x="21" y="50"/>
                  <a:pt x="21" y="49"/>
                </a:cubicBezTo>
                <a:cubicBezTo>
                  <a:pt x="20" y="48"/>
                  <a:pt x="15" y="52"/>
                  <a:pt x="14" y="52"/>
                </a:cubicBezTo>
                <a:cubicBezTo>
                  <a:pt x="13" y="53"/>
                  <a:pt x="13" y="55"/>
                  <a:pt x="15" y="54"/>
                </a:cubicBezTo>
                <a:cubicBezTo>
                  <a:pt x="17" y="53"/>
                  <a:pt x="19" y="54"/>
                  <a:pt x="19" y="56"/>
                </a:cubicBezTo>
                <a:cubicBezTo>
                  <a:pt x="18" y="58"/>
                  <a:pt x="16" y="57"/>
                  <a:pt x="16" y="58"/>
                </a:cubicBezTo>
                <a:cubicBezTo>
                  <a:pt x="17" y="60"/>
                  <a:pt x="19" y="61"/>
                  <a:pt x="19" y="63"/>
                </a:cubicBezTo>
                <a:cubicBezTo>
                  <a:pt x="20" y="65"/>
                  <a:pt x="25" y="63"/>
                  <a:pt x="27" y="62"/>
                </a:cubicBezTo>
                <a:cubicBezTo>
                  <a:pt x="28" y="62"/>
                  <a:pt x="33" y="61"/>
                  <a:pt x="33" y="63"/>
                </a:cubicBezTo>
                <a:cubicBezTo>
                  <a:pt x="34" y="65"/>
                  <a:pt x="39" y="66"/>
                  <a:pt x="41" y="66"/>
                </a:cubicBezTo>
                <a:cubicBezTo>
                  <a:pt x="43" y="67"/>
                  <a:pt x="46" y="67"/>
                  <a:pt x="49" y="69"/>
                </a:cubicBezTo>
                <a:cubicBezTo>
                  <a:pt x="51" y="72"/>
                  <a:pt x="47" y="76"/>
                  <a:pt x="47" y="77"/>
                </a:cubicBezTo>
                <a:close/>
                <a:moveTo>
                  <a:pt x="59" y="14"/>
                </a:moveTo>
                <a:cubicBezTo>
                  <a:pt x="58" y="17"/>
                  <a:pt x="54" y="20"/>
                  <a:pt x="55" y="21"/>
                </a:cubicBezTo>
                <a:cubicBezTo>
                  <a:pt x="55" y="22"/>
                  <a:pt x="55" y="27"/>
                  <a:pt x="51" y="23"/>
                </a:cubicBezTo>
                <a:cubicBezTo>
                  <a:pt x="47" y="19"/>
                  <a:pt x="43" y="18"/>
                  <a:pt x="44" y="15"/>
                </a:cubicBezTo>
                <a:cubicBezTo>
                  <a:pt x="44" y="14"/>
                  <a:pt x="48" y="14"/>
                  <a:pt x="48" y="13"/>
                </a:cubicBezTo>
                <a:cubicBezTo>
                  <a:pt x="53" y="7"/>
                  <a:pt x="62" y="8"/>
                  <a:pt x="63" y="10"/>
                </a:cubicBezTo>
                <a:cubicBezTo>
                  <a:pt x="61" y="12"/>
                  <a:pt x="59" y="11"/>
                  <a:pt x="59" y="14"/>
                </a:cubicBezTo>
                <a:close/>
                <a:moveTo>
                  <a:pt x="107" y="62"/>
                </a:moveTo>
                <a:cubicBezTo>
                  <a:pt x="107" y="62"/>
                  <a:pt x="109" y="65"/>
                  <a:pt x="112" y="65"/>
                </a:cubicBezTo>
                <a:cubicBezTo>
                  <a:pt x="110" y="87"/>
                  <a:pt x="92" y="102"/>
                  <a:pt x="92" y="102"/>
                </a:cubicBezTo>
                <a:cubicBezTo>
                  <a:pt x="89" y="99"/>
                  <a:pt x="90" y="96"/>
                  <a:pt x="90" y="96"/>
                </a:cubicBezTo>
                <a:cubicBezTo>
                  <a:pt x="91" y="92"/>
                  <a:pt x="91" y="92"/>
                  <a:pt x="91" y="92"/>
                </a:cubicBezTo>
                <a:cubicBezTo>
                  <a:pt x="91" y="85"/>
                  <a:pt x="91" y="85"/>
                  <a:pt x="91" y="85"/>
                </a:cubicBezTo>
                <a:cubicBezTo>
                  <a:pt x="91" y="85"/>
                  <a:pt x="91" y="77"/>
                  <a:pt x="84" y="81"/>
                </a:cubicBezTo>
                <a:cubicBezTo>
                  <a:pt x="77" y="83"/>
                  <a:pt x="80" y="83"/>
                  <a:pt x="72" y="83"/>
                </a:cubicBezTo>
                <a:cubicBezTo>
                  <a:pt x="64" y="84"/>
                  <a:pt x="66" y="67"/>
                  <a:pt x="66" y="67"/>
                </a:cubicBezTo>
                <a:cubicBezTo>
                  <a:pt x="66" y="43"/>
                  <a:pt x="84" y="61"/>
                  <a:pt x="84" y="61"/>
                </a:cubicBezTo>
                <a:cubicBezTo>
                  <a:pt x="95" y="69"/>
                  <a:pt x="97" y="56"/>
                  <a:pt x="97" y="56"/>
                </a:cubicBezTo>
                <a:cubicBezTo>
                  <a:pt x="104" y="53"/>
                  <a:pt x="104" y="53"/>
                  <a:pt x="104" y="53"/>
                </a:cubicBezTo>
                <a:cubicBezTo>
                  <a:pt x="105" y="49"/>
                  <a:pt x="105" y="49"/>
                  <a:pt x="105" y="49"/>
                </a:cubicBezTo>
                <a:cubicBezTo>
                  <a:pt x="104" y="44"/>
                  <a:pt x="104" y="44"/>
                  <a:pt x="104" y="44"/>
                </a:cubicBezTo>
                <a:cubicBezTo>
                  <a:pt x="93" y="39"/>
                  <a:pt x="93" y="39"/>
                  <a:pt x="93" y="39"/>
                </a:cubicBezTo>
                <a:cubicBezTo>
                  <a:pt x="93" y="39"/>
                  <a:pt x="91" y="43"/>
                  <a:pt x="94" y="48"/>
                </a:cubicBezTo>
                <a:cubicBezTo>
                  <a:pt x="94" y="48"/>
                  <a:pt x="93" y="53"/>
                  <a:pt x="91" y="52"/>
                </a:cubicBezTo>
                <a:cubicBezTo>
                  <a:pt x="84" y="48"/>
                  <a:pt x="84" y="48"/>
                  <a:pt x="84" y="48"/>
                </a:cubicBezTo>
                <a:cubicBezTo>
                  <a:pt x="84" y="48"/>
                  <a:pt x="82" y="47"/>
                  <a:pt x="79" y="49"/>
                </a:cubicBezTo>
                <a:cubicBezTo>
                  <a:pt x="75" y="52"/>
                  <a:pt x="69" y="49"/>
                  <a:pt x="69" y="49"/>
                </a:cubicBezTo>
                <a:cubicBezTo>
                  <a:pt x="69" y="49"/>
                  <a:pt x="69" y="46"/>
                  <a:pt x="73" y="44"/>
                </a:cubicBezTo>
                <a:cubicBezTo>
                  <a:pt x="76" y="42"/>
                  <a:pt x="76" y="42"/>
                  <a:pt x="76" y="42"/>
                </a:cubicBezTo>
                <a:cubicBezTo>
                  <a:pt x="76" y="42"/>
                  <a:pt x="75" y="38"/>
                  <a:pt x="76" y="35"/>
                </a:cubicBezTo>
                <a:cubicBezTo>
                  <a:pt x="77" y="32"/>
                  <a:pt x="78" y="35"/>
                  <a:pt x="81" y="33"/>
                </a:cubicBezTo>
                <a:cubicBezTo>
                  <a:pt x="84" y="31"/>
                  <a:pt x="86" y="37"/>
                  <a:pt x="90" y="36"/>
                </a:cubicBezTo>
                <a:cubicBezTo>
                  <a:pt x="94" y="36"/>
                  <a:pt x="92" y="35"/>
                  <a:pt x="95" y="33"/>
                </a:cubicBezTo>
                <a:cubicBezTo>
                  <a:pt x="98" y="32"/>
                  <a:pt x="100" y="36"/>
                  <a:pt x="100" y="36"/>
                </a:cubicBezTo>
                <a:cubicBezTo>
                  <a:pt x="106" y="37"/>
                  <a:pt x="106" y="37"/>
                  <a:pt x="106" y="37"/>
                </a:cubicBezTo>
                <a:cubicBezTo>
                  <a:pt x="106" y="37"/>
                  <a:pt x="105" y="30"/>
                  <a:pt x="105" y="32"/>
                </a:cubicBezTo>
                <a:cubicBezTo>
                  <a:pt x="109" y="38"/>
                  <a:pt x="114" y="55"/>
                  <a:pt x="112" y="58"/>
                </a:cubicBezTo>
                <a:cubicBezTo>
                  <a:pt x="111" y="57"/>
                  <a:pt x="110" y="57"/>
                  <a:pt x="110" y="57"/>
                </a:cubicBezTo>
                <a:cubicBezTo>
                  <a:pt x="103" y="57"/>
                  <a:pt x="103" y="57"/>
                  <a:pt x="103" y="57"/>
                </a:cubicBezTo>
                <a:lnTo>
                  <a:pt x="107" y="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grpSp>
        <p:nvGrpSpPr>
          <p:cNvPr id="7" name="Group 25出自【趣你的PPT】(微信:qunideppt)：最优质的PPT资源库"/>
          <p:cNvGrpSpPr/>
          <p:nvPr/>
        </p:nvGrpSpPr>
        <p:grpSpPr>
          <a:xfrm rot="18900000">
            <a:off x="6142833" y="2554042"/>
            <a:ext cx="1377461" cy="1707312"/>
            <a:chOff x="4800600" y="1504950"/>
            <a:chExt cx="1371600" cy="1700048"/>
          </a:xfrm>
          <a:solidFill>
            <a:srgbClr val="00BBD6"/>
          </a:solidFill>
        </p:grpSpPr>
        <p:sp>
          <p:nvSpPr>
            <p:cNvPr id="8" name="出自【趣你的PPT】(微信:qunideppt)：最优质的PPT资源库"/>
            <p:cNvSpPr/>
            <p:nvPr/>
          </p:nvSpPr>
          <p:spPr bwMode="auto">
            <a:xfrm>
              <a:off x="4800600" y="1504950"/>
              <a:ext cx="1371600" cy="1371600"/>
            </a:xfrm>
            <a:prstGeom prst="rect">
              <a:avLst/>
            </a:prstGeom>
            <a:solidFill>
              <a:srgbClr val="FFC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9" name="出自【趣你的PPT】(微信:qunideppt)：最优质的PPT资源库"/>
            <p:cNvSpPr/>
            <p:nvPr/>
          </p:nvSpPr>
          <p:spPr bwMode="auto">
            <a:xfrm rot="10800000">
              <a:off x="5295900" y="2876550"/>
              <a:ext cx="381000" cy="328448"/>
            </a:xfrm>
            <a:prstGeom prst="triangle">
              <a:avLst/>
            </a:prstGeom>
            <a:solidFill>
              <a:srgbClr val="FFC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63" name="Group 62出自【趣你的PPT】(微信:qunideppt)：最优质的PPT资源库"/>
          <p:cNvGrpSpPr/>
          <p:nvPr/>
        </p:nvGrpSpPr>
        <p:grpSpPr>
          <a:xfrm>
            <a:off x="6491680" y="2902131"/>
            <a:ext cx="617799" cy="517344"/>
            <a:chOff x="5099051" y="3930651"/>
            <a:chExt cx="390525" cy="327025"/>
          </a:xfrm>
          <a:solidFill>
            <a:schemeClr val="bg1"/>
          </a:solidFill>
        </p:grpSpPr>
        <p:sp>
          <p:nvSpPr>
            <p:cNvPr id="6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165726" y="4027488"/>
              <a:ext cx="255588" cy="230188"/>
            </a:xfrm>
            <a:custGeom>
              <a:avLst/>
              <a:gdLst>
                <a:gd name="T0" fmla="*/ 0 w 161"/>
                <a:gd name="T1" fmla="*/ 62 h 145"/>
                <a:gd name="T2" fmla="*/ 0 w 161"/>
                <a:gd name="T3" fmla="*/ 145 h 145"/>
                <a:gd name="T4" fmla="*/ 31 w 161"/>
                <a:gd name="T5" fmla="*/ 145 h 145"/>
                <a:gd name="T6" fmla="*/ 130 w 161"/>
                <a:gd name="T7" fmla="*/ 145 h 145"/>
                <a:gd name="T8" fmla="*/ 161 w 161"/>
                <a:gd name="T9" fmla="*/ 145 h 145"/>
                <a:gd name="T10" fmla="*/ 161 w 161"/>
                <a:gd name="T11" fmla="*/ 62 h 145"/>
                <a:gd name="T12" fmla="*/ 81 w 161"/>
                <a:gd name="T13" fmla="*/ 0 h 145"/>
                <a:gd name="T14" fmla="*/ 0 w 161"/>
                <a:gd name="T15" fmla="*/ 62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1" h="145">
                  <a:moveTo>
                    <a:pt x="0" y="62"/>
                  </a:moveTo>
                  <a:lnTo>
                    <a:pt x="0" y="145"/>
                  </a:lnTo>
                  <a:lnTo>
                    <a:pt x="31" y="145"/>
                  </a:lnTo>
                  <a:lnTo>
                    <a:pt x="130" y="145"/>
                  </a:lnTo>
                  <a:lnTo>
                    <a:pt x="161" y="145"/>
                  </a:lnTo>
                  <a:lnTo>
                    <a:pt x="161" y="62"/>
                  </a:lnTo>
                  <a:lnTo>
                    <a:pt x="81" y="0"/>
                  </a:lnTo>
                  <a:lnTo>
                    <a:pt x="0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99051" y="3930651"/>
              <a:ext cx="390525" cy="195263"/>
            </a:xfrm>
            <a:custGeom>
              <a:avLst/>
              <a:gdLst>
                <a:gd name="T0" fmla="*/ 225 w 246"/>
                <a:gd name="T1" fmla="*/ 80 h 123"/>
                <a:gd name="T2" fmla="*/ 225 w 246"/>
                <a:gd name="T3" fmla="*/ 21 h 123"/>
                <a:gd name="T4" fmla="*/ 182 w 246"/>
                <a:gd name="T5" fmla="*/ 21 h 123"/>
                <a:gd name="T6" fmla="*/ 182 w 246"/>
                <a:gd name="T7" fmla="*/ 47 h 123"/>
                <a:gd name="T8" fmla="*/ 123 w 246"/>
                <a:gd name="T9" fmla="*/ 0 h 123"/>
                <a:gd name="T10" fmla="*/ 123 w 246"/>
                <a:gd name="T11" fmla="*/ 0 h 123"/>
                <a:gd name="T12" fmla="*/ 123 w 246"/>
                <a:gd name="T13" fmla="*/ 0 h 123"/>
                <a:gd name="T14" fmla="*/ 123 w 246"/>
                <a:gd name="T15" fmla="*/ 0 h 123"/>
                <a:gd name="T16" fmla="*/ 123 w 246"/>
                <a:gd name="T17" fmla="*/ 0 h 123"/>
                <a:gd name="T18" fmla="*/ 0 w 246"/>
                <a:gd name="T19" fmla="*/ 97 h 123"/>
                <a:gd name="T20" fmla="*/ 21 w 246"/>
                <a:gd name="T21" fmla="*/ 123 h 123"/>
                <a:gd name="T22" fmla="*/ 123 w 246"/>
                <a:gd name="T23" fmla="*/ 42 h 123"/>
                <a:gd name="T24" fmla="*/ 225 w 246"/>
                <a:gd name="T25" fmla="*/ 123 h 123"/>
                <a:gd name="T26" fmla="*/ 246 w 246"/>
                <a:gd name="T27" fmla="*/ 97 h 123"/>
                <a:gd name="T28" fmla="*/ 225 w 246"/>
                <a:gd name="T29" fmla="*/ 8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6" h="123">
                  <a:moveTo>
                    <a:pt x="225" y="80"/>
                  </a:moveTo>
                  <a:lnTo>
                    <a:pt x="225" y="21"/>
                  </a:lnTo>
                  <a:lnTo>
                    <a:pt x="182" y="21"/>
                  </a:lnTo>
                  <a:lnTo>
                    <a:pt x="182" y="47"/>
                  </a:lnTo>
                  <a:lnTo>
                    <a:pt x="123" y="0"/>
                  </a:lnTo>
                  <a:lnTo>
                    <a:pt x="123" y="0"/>
                  </a:lnTo>
                  <a:lnTo>
                    <a:pt x="123" y="0"/>
                  </a:lnTo>
                  <a:lnTo>
                    <a:pt x="123" y="0"/>
                  </a:lnTo>
                  <a:lnTo>
                    <a:pt x="123" y="0"/>
                  </a:lnTo>
                  <a:lnTo>
                    <a:pt x="0" y="97"/>
                  </a:lnTo>
                  <a:lnTo>
                    <a:pt x="21" y="123"/>
                  </a:lnTo>
                  <a:lnTo>
                    <a:pt x="123" y="42"/>
                  </a:lnTo>
                  <a:lnTo>
                    <a:pt x="225" y="123"/>
                  </a:lnTo>
                  <a:lnTo>
                    <a:pt x="246" y="97"/>
                  </a:lnTo>
                  <a:lnTo>
                    <a:pt x="225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" name="Group 22出自【趣你的PPT】(微信:qunideppt)：最优质的PPT资源库"/>
          <p:cNvGrpSpPr/>
          <p:nvPr/>
        </p:nvGrpSpPr>
        <p:grpSpPr>
          <a:xfrm rot="13500000">
            <a:off x="5166279" y="3300947"/>
            <a:ext cx="1377461" cy="1700128"/>
            <a:chOff x="4800600" y="1504950"/>
            <a:chExt cx="1371600" cy="1692894"/>
          </a:xfrm>
          <a:solidFill>
            <a:srgbClr val="937963"/>
          </a:solidFill>
        </p:grpSpPr>
        <p:sp>
          <p:nvSpPr>
            <p:cNvPr id="11" name="出自【趣你的PPT】(微信:qunideppt)：最优质的PPT资源库"/>
            <p:cNvSpPr/>
            <p:nvPr/>
          </p:nvSpPr>
          <p:spPr bwMode="auto">
            <a:xfrm>
              <a:off x="4800600" y="1504950"/>
              <a:ext cx="1371600" cy="1371600"/>
            </a:xfrm>
            <a:prstGeom prst="rect">
              <a:avLst/>
            </a:prstGeom>
            <a:solidFill>
              <a:srgbClr val="40404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12" name="出自【趣你的PPT】(微信:qunideppt)：最优质的PPT资源库"/>
            <p:cNvSpPr/>
            <p:nvPr/>
          </p:nvSpPr>
          <p:spPr bwMode="auto">
            <a:xfrm rot="10800000">
              <a:off x="5303053" y="2869396"/>
              <a:ext cx="381000" cy="328448"/>
            </a:xfrm>
            <a:prstGeom prst="triangle">
              <a:avLst/>
            </a:prstGeom>
            <a:solidFill>
              <a:srgbClr val="40404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</p:grpSp>
      <p:sp>
        <p:nvSpPr>
          <p:cNvPr id="6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461537" y="4081844"/>
            <a:ext cx="581051" cy="537569"/>
          </a:xfrm>
          <a:custGeom>
            <a:avLst/>
            <a:gdLst/>
            <a:ahLst/>
            <a:cxnLst>
              <a:cxn ang="0">
                <a:pos x="39" y="36"/>
              </a:cxn>
              <a:cxn ang="0">
                <a:pos x="41" y="44"/>
              </a:cxn>
              <a:cxn ang="0">
                <a:pos x="35" y="50"/>
              </a:cxn>
              <a:cxn ang="0">
                <a:pos x="27" y="53"/>
              </a:cxn>
              <a:cxn ang="0">
                <a:pos x="18" y="53"/>
              </a:cxn>
              <a:cxn ang="0">
                <a:pos x="11" y="50"/>
              </a:cxn>
              <a:cxn ang="0">
                <a:pos x="4" y="44"/>
              </a:cxn>
              <a:cxn ang="0">
                <a:pos x="6" y="36"/>
              </a:cxn>
              <a:cxn ang="0">
                <a:pos x="0" y="28"/>
              </a:cxn>
              <a:cxn ang="0">
                <a:pos x="7" y="23"/>
              </a:cxn>
              <a:cxn ang="0">
                <a:pos x="4" y="18"/>
              </a:cxn>
              <a:cxn ang="0">
                <a:pos x="15" y="16"/>
              </a:cxn>
              <a:cxn ang="0">
                <a:pos x="19" y="8"/>
              </a:cxn>
              <a:cxn ang="0">
                <a:pos x="28" y="15"/>
              </a:cxn>
              <a:cxn ang="0">
                <a:pos x="35" y="12"/>
              </a:cxn>
              <a:cxn ang="0">
                <a:pos x="41" y="19"/>
              </a:cxn>
              <a:cxn ang="0">
                <a:pos x="45" y="27"/>
              </a:cxn>
              <a:cxn ang="0">
                <a:pos x="23" y="22"/>
              </a:cxn>
              <a:cxn ang="0">
                <a:pos x="32" y="31"/>
              </a:cxn>
              <a:cxn ang="0">
                <a:pos x="63" y="16"/>
              </a:cxn>
              <a:cxn ang="0">
                <a:pos x="64" y="24"/>
              </a:cxn>
              <a:cxn ang="0">
                <a:pos x="55" y="22"/>
              </a:cxn>
              <a:cxn ang="0">
                <a:pos x="46" y="24"/>
              </a:cxn>
              <a:cxn ang="0">
                <a:pos x="46" y="16"/>
              </a:cxn>
              <a:cxn ang="0">
                <a:pos x="46" y="9"/>
              </a:cxn>
              <a:cxn ang="0">
                <a:pos x="46" y="2"/>
              </a:cxn>
              <a:cxn ang="0">
                <a:pos x="55" y="4"/>
              </a:cxn>
              <a:cxn ang="0">
                <a:pos x="59" y="0"/>
              </a:cxn>
              <a:cxn ang="0">
                <a:pos x="62" y="7"/>
              </a:cxn>
              <a:cxn ang="0">
                <a:pos x="68" y="15"/>
              </a:cxn>
              <a:cxn ang="0">
                <a:pos x="62" y="55"/>
              </a:cxn>
              <a:cxn ang="0">
                <a:pos x="59" y="63"/>
              </a:cxn>
              <a:cxn ang="0">
                <a:pos x="54" y="59"/>
              </a:cxn>
              <a:cxn ang="0">
                <a:pos x="45" y="60"/>
              </a:cxn>
              <a:cxn ang="0">
                <a:pos x="41" y="52"/>
              </a:cxn>
              <a:cxn ang="0">
                <a:pos x="47" y="44"/>
              </a:cxn>
              <a:cxn ang="0">
                <a:pos x="50" y="36"/>
              </a:cxn>
              <a:cxn ang="0">
                <a:pos x="56" y="40"/>
              </a:cxn>
              <a:cxn ang="0">
                <a:pos x="64" y="39"/>
              </a:cxn>
              <a:cxn ang="0">
                <a:pos x="63" y="46"/>
              </a:cxn>
              <a:cxn ang="0">
                <a:pos x="55" y="8"/>
              </a:cxn>
              <a:cxn ang="0">
                <a:pos x="59" y="13"/>
              </a:cxn>
              <a:cxn ang="0">
                <a:pos x="50" y="49"/>
              </a:cxn>
              <a:cxn ang="0">
                <a:pos x="55" y="45"/>
              </a:cxn>
            </a:cxnLst>
            <a:rect l="0" t="0" r="r" b="b"/>
            <a:pathLst>
              <a:path w="68" h="63">
                <a:moveTo>
                  <a:pt x="45" y="35"/>
                </a:moveTo>
                <a:cubicBezTo>
                  <a:pt x="45" y="35"/>
                  <a:pt x="45" y="36"/>
                  <a:pt x="45" y="36"/>
                </a:cubicBezTo>
                <a:cubicBezTo>
                  <a:pt x="39" y="36"/>
                  <a:pt x="39" y="36"/>
                  <a:pt x="39" y="36"/>
                </a:cubicBezTo>
                <a:cubicBezTo>
                  <a:pt x="39" y="37"/>
                  <a:pt x="38" y="38"/>
                  <a:pt x="38" y="39"/>
                </a:cubicBezTo>
                <a:cubicBezTo>
                  <a:pt x="39" y="41"/>
                  <a:pt x="40" y="42"/>
                  <a:pt x="41" y="43"/>
                </a:cubicBezTo>
                <a:cubicBezTo>
                  <a:pt x="41" y="43"/>
                  <a:pt x="41" y="44"/>
                  <a:pt x="41" y="44"/>
                </a:cubicBezTo>
                <a:cubicBezTo>
                  <a:pt x="41" y="44"/>
                  <a:pt x="41" y="44"/>
                  <a:pt x="41" y="45"/>
                </a:cubicBezTo>
                <a:cubicBezTo>
                  <a:pt x="40" y="46"/>
                  <a:pt x="36" y="50"/>
                  <a:pt x="35" y="50"/>
                </a:cubicBezTo>
                <a:cubicBezTo>
                  <a:pt x="35" y="50"/>
                  <a:pt x="35" y="50"/>
                  <a:pt x="35" y="50"/>
                </a:cubicBezTo>
                <a:cubicBezTo>
                  <a:pt x="31" y="47"/>
                  <a:pt x="31" y="47"/>
                  <a:pt x="31" y="47"/>
                </a:cubicBezTo>
                <a:cubicBezTo>
                  <a:pt x="30" y="47"/>
                  <a:pt x="29" y="47"/>
                  <a:pt x="28" y="48"/>
                </a:cubicBezTo>
                <a:cubicBezTo>
                  <a:pt x="28" y="49"/>
                  <a:pt x="27" y="51"/>
                  <a:pt x="27" y="53"/>
                </a:cubicBezTo>
                <a:cubicBezTo>
                  <a:pt x="27" y="54"/>
                  <a:pt x="26" y="54"/>
                  <a:pt x="26" y="54"/>
                </a:cubicBezTo>
                <a:cubicBezTo>
                  <a:pt x="19" y="54"/>
                  <a:pt x="19" y="54"/>
                  <a:pt x="19" y="54"/>
                </a:cubicBezTo>
                <a:cubicBezTo>
                  <a:pt x="19" y="54"/>
                  <a:pt x="18" y="54"/>
                  <a:pt x="18" y="53"/>
                </a:cubicBezTo>
                <a:cubicBezTo>
                  <a:pt x="17" y="48"/>
                  <a:pt x="17" y="48"/>
                  <a:pt x="17" y="48"/>
                </a:cubicBezTo>
                <a:cubicBezTo>
                  <a:pt x="16" y="47"/>
                  <a:pt x="16" y="47"/>
                  <a:pt x="15" y="47"/>
                </a:cubicBezTo>
                <a:cubicBezTo>
                  <a:pt x="11" y="50"/>
                  <a:pt x="11" y="50"/>
                  <a:pt x="11" y="50"/>
                </a:cubicBezTo>
                <a:cubicBezTo>
                  <a:pt x="10" y="50"/>
                  <a:pt x="10" y="50"/>
                  <a:pt x="10" y="50"/>
                </a:cubicBezTo>
                <a:cubicBezTo>
                  <a:pt x="10" y="50"/>
                  <a:pt x="9" y="50"/>
                  <a:pt x="9" y="50"/>
                </a:cubicBezTo>
                <a:cubicBezTo>
                  <a:pt x="8" y="49"/>
                  <a:pt x="4" y="45"/>
                  <a:pt x="4" y="44"/>
                </a:cubicBezTo>
                <a:cubicBezTo>
                  <a:pt x="4" y="44"/>
                  <a:pt x="4" y="44"/>
                  <a:pt x="4" y="43"/>
                </a:cubicBezTo>
                <a:cubicBezTo>
                  <a:pt x="5" y="42"/>
                  <a:pt x="6" y="41"/>
                  <a:pt x="7" y="39"/>
                </a:cubicBezTo>
                <a:cubicBezTo>
                  <a:pt x="7" y="38"/>
                  <a:pt x="6" y="37"/>
                  <a:pt x="6" y="36"/>
                </a:cubicBezTo>
                <a:cubicBezTo>
                  <a:pt x="1" y="35"/>
                  <a:pt x="1" y="35"/>
                  <a:pt x="1" y="35"/>
                </a:cubicBezTo>
                <a:cubicBezTo>
                  <a:pt x="0" y="35"/>
                  <a:pt x="0" y="35"/>
                  <a:pt x="0" y="34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27"/>
                  <a:pt x="0" y="27"/>
                  <a:pt x="1" y="27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5"/>
                  <a:pt x="7" y="24"/>
                  <a:pt x="7" y="23"/>
                </a:cubicBezTo>
                <a:cubicBezTo>
                  <a:pt x="6" y="22"/>
                  <a:pt x="5" y="20"/>
                  <a:pt x="4" y="19"/>
                </a:cubicBezTo>
                <a:cubicBezTo>
                  <a:pt x="4" y="19"/>
                  <a:pt x="4" y="19"/>
                  <a:pt x="4" y="18"/>
                </a:cubicBezTo>
                <a:cubicBezTo>
                  <a:pt x="4" y="18"/>
                  <a:pt x="4" y="18"/>
                  <a:pt x="4" y="18"/>
                </a:cubicBezTo>
                <a:cubicBezTo>
                  <a:pt x="5" y="17"/>
                  <a:pt x="9" y="12"/>
                  <a:pt x="10" y="12"/>
                </a:cubicBezTo>
                <a:cubicBezTo>
                  <a:pt x="10" y="12"/>
                  <a:pt x="10" y="12"/>
                  <a:pt x="11" y="13"/>
                </a:cubicBezTo>
                <a:cubicBezTo>
                  <a:pt x="15" y="16"/>
                  <a:pt x="15" y="16"/>
                  <a:pt x="15" y="16"/>
                </a:cubicBezTo>
                <a:cubicBezTo>
                  <a:pt x="16" y="15"/>
                  <a:pt x="16" y="15"/>
                  <a:pt x="17" y="15"/>
                </a:cubicBezTo>
                <a:cubicBezTo>
                  <a:pt x="18" y="13"/>
                  <a:pt x="18" y="11"/>
                  <a:pt x="18" y="9"/>
                </a:cubicBezTo>
                <a:cubicBezTo>
                  <a:pt x="18" y="9"/>
                  <a:pt x="19" y="8"/>
                  <a:pt x="19" y="8"/>
                </a:cubicBezTo>
                <a:cubicBezTo>
                  <a:pt x="26" y="8"/>
                  <a:pt x="26" y="8"/>
                  <a:pt x="26" y="8"/>
                </a:cubicBezTo>
                <a:cubicBezTo>
                  <a:pt x="26" y="8"/>
                  <a:pt x="27" y="9"/>
                  <a:pt x="27" y="9"/>
                </a:cubicBezTo>
                <a:cubicBezTo>
                  <a:pt x="28" y="15"/>
                  <a:pt x="28" y="15"/>
                  <a:pt x="28" y="15"/>
                </a:cubicBezTo>
                <a:cubicBezTo>
                  <a:pt x="29" y="15"/>
                  <a:pt x="30" y="15"/>
                  <a:pt x="31" y="16"/>
                </a:cubicBezTo>
                <a:cubicBezTo>
                  <a:pt x="35" y="13"/>
                  <a:pt x="35" y="13"/>
                  <a:pt x="35" y="13"/>
                </a:cubicBezTo>
                <a:cubicBezTo>
                  <a:pt x="35" y="12"/>
                  <a:pt x="35" y="12"/>
                  <a:pt x="35" y="12"/>
                </a:cubicBezTo>
                <a:cubicBezTo>
                  <a:pt x="36" y="12"/>
                  <a:pt x="36" y="12"/>
                  <a:pt x="36" y="13"/>
                </a:cubicBezTo>
                <a:cubicBezTo>
                  <a:pt x="37" y="13"/>
                  <a:pt x="41" y="17"/>
                  <a:pt x="41" y="18"/>
                </a:cubicBezTo>
                <a:cubicBezTo>
                  <a:pt x="41" y="19"/>
                  <a:pt x="41" y="19"/>
                  <a:pt x="41" y="19"/>
                </a:cubicBezTo>
                <a:cubicBezTo>
                  <a:pt x="40" y="20"/>
                  <a:pt x="39" y="22"/>
                  <a:pt x="38" y="23"/>
                </a:cubicBezTo>
                <a:cubicBezTo>
                  <a:pt x="38" y="24"/>
                  <a:pt x="39" y="25"/>
                  <a:pt x="39" y="26"/>
                </a:cubicBezTo>
                <a:cubicBezTo>
                  <a:pt x="45" y="27"/>
                  <a:pt x="45" y="27"/>
                  <a:pt x="45" y="27"/>
                </a:cubicBezTo>
                <a:cubicBezTo>
                  <a:pt x="45" y="27"/>
                  <a:pt x="45" y="27"/>
                  <a:pt x="45" y="28"/>
                </a:cubicBezTo>
                <a:lnTo>
                  <a:pt x="45" y="35"/>
                </a:lnTo>
                <a:close/>
                <a:moveTo>
                  <a:pt x="23" y="22"/>
                </a:moveTo>
                <a:cubicBezTo>
                  <a:pt x="18" y="22"/>
                  <a:pt x="13" y="26"/>
                  <a:pt x="13" y="31"/>
                </a:cubicBezTo>
                <a:cubicBezTo>
                  <a:pt x="13" y="36"/>
                  <a:pt x="18" y="40"/>
                  <a:pt x="23" y="40"/>
                </a:cubicBezTo>
                <a:cubicBezTo>
                  <a:pt x="28" y="40"/>
                  <a:pt x="32" y="36"/>
                  <a:pt x="32" y="31"/>
                </a:cubicBezTo>
                <a:cubicBezTo>
                  <a:pt x="32" y="26"/>
                  <a:pt x="28" y="22"/>
                  <a:pt x="23" y="22"/>
                </a:cubicBezTo>
                <a:close/>
                <a:moveTo>
                  <a:pt x="68" y="15"/>
                </a:moveTo>
                <a:cubicBezTo>
                  <a:pt x="68" y="16"/>
                  <a:pt x="64" y="16"/>
                  <a:pt x="63" y="16"/>
                </a:cubicBezTo>
                <a:cubicBezTo>
                  <a:pt x="63" y="17"/>
                  <a:pt x="62" y="18"/>
                  <a:pt x="62" y="18"/>
                </a:cubicBezTo>
                <a:cubicBezTo>
                  <a:pt x="62" y="19"/>
                  <a:pt x="64" y="23"/>
                  <a:pt x="64" y="23"/>
                </a:cubicBezTo>
                <a:cubicBezTo>
                  <a:pt x="64" y="23"/>
                  <a:pt x="64" y="23"/>
                  <a:pt x="64" y="24"/>
                </a:cubicBezTo>
                <a:cubicBezTo>
                  <a:pt x="63" y="24"/>
                  <a:pt x="59" y="26"/>
                  <a:pt x="59" y="26"/>
                </a:cubicBezTo>
                <a:cubicBezTo>
                  <a:pt x="59" y="26"/>
                  <a:pt x="56" y="22"/>
                  <a:pt x="56" y="22"/>
                </a:cubicBezTo>
                <a:cubicBezTo>
                  <a:pt x="55" y="22"/>
                  <a:pt x="55" y="22"/>
                  <a:pt x="55" y="22"/>
                </a:cubicBezTo>
                <a:cubicBezTo>
                  <a:pt x="54" y="22"/>
                  <a:pt x="54" y="22"/>
                  <a:pt x="54" y="22"/>
                </a:cubicBezTo>
                <a:cubicBezTo>
                  <a:pt x="53" y="22"/>
                  <a:pt x="50" y="26"/>
                  <a:pt x="50" y="26"/>
                </a:cubicBezTo>
                <a:cubicBezTo>
                  <a:pt x="50" y="26"/>
                  <a:pt x="46" y="24"/>
                  <a:pt x="46" y="24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7" y="19"/>
                  <a:pt x="47" y="18"/>
                </a:cubicBezTo>
                <a:cubicBezTo>
                  <a:pt x="47" y="18"/>
                  <a:pt x="46" y="17"/>
                  <a:pt x="46" y="16"/>
                </a:cubicBezTo>
                <a:cubicBezTo>
                  <a:pt x="45" y="16"/>
                  <a:pt x="41" y="16"/>
                  <a:pt x="41" y="15"/>
                </a:cubicBezTo>
                <a:cubicBezTo>
                  <a:pt x="41" y="10"/>
                  <a:pt x="41" y="10"/>
                  <a:pt x="41" y="10"/>
                </a:cubicBezTo>
                <a:cubicBezTo>
                  <a:pt x="41" y="10"/>
                  <a:pt x="45" y="9"/>
                  <a:pt x="46" y="9"/>
                </a:cubicBezTo>
                <a:cubicBezTo>
                  <a:pt x="46" y="9"/>
                  <a:pt x="47" y="8"/>
                  <a:pt x="47" y="7"/>
                </a:cubicBezTo>
                <a:cubicBezTo>
                  <a:pt x="47" y="7"/>
                  <a:pt x="45" y="3"/>
                  <a:pt x="45" y="2"/>
                </a:cubicBezTo>
                <a:cubicBezTo>
                  <a:pt x="45" y="2"/>
                  <a:pt x="45" y="2"/>
                  <a:pt x="46" y="2"/>
                </a:cubicBezTo>
                <a:cubicBezTo>
                  <a:pt x="46" y="2"/>
                  <a:pt x="50" y="0"/>
                  <a:pt x="50" y="0"/>
                </a:cubicBezTo>
                <a:cubicBezTo>
                  <a:pt x="50" y="0"/>
                  <a:pt x="53" y="3"/>
                  <a:pt x="54" y="4"/>
                </a:cubicBezTo>
                <a:cubicBezTo>
                  <a:pt x="54" y="4"/>
                  <a:pt x="54" y="4"/>
                  <a:pt x="55" y="4"/>
                </a:cubicBezTo>
                <a:cubicBezTo>
                  <a:pt x="55" y="4"/>
                  <a:pt x="55" y="4"/>
                  <a:pt x="56" y="4"/>
                </a:cubicBezTo>
                <a:cubicBezTo>
                  <a:pt x="57" y="2"/>
                  <a:pt x="58" y="1"/>
                  <a:pt x="59" y="0"/>
                </a:cubicBezTo>
                <a:cubicBezTo>
                  <a:pt x="59" y="0"/>
                  <a:pt x="59" y="0"/>
                  <a:pt x="59" y="0"/>
                </a:cubicBezTo>
                <a:cubicBezTo>
                  <a:pt x="59" y="0"/>
                  <a:pt x="63" y="2"/>
                  <a:pt x="64" y="2"/>
                </a:cubicBezTo>
                <a:cubicBezTo>
                  <a:pt x="64" y="2"/>
                  <a:pt x="64" y="2"/>
                  <a:pt x="64" y="2"/>
                </a:cubicBezTo>
                <a:cubicBezTo>
                  <a:pt x="64" y="3"/>
                  <a:pt x="62" y="7"/>
                  <a:pt x="62" y="7"/>
                </a:cubicBezTo>
                <a:cubicBezTo>
                  <a:pt x="62" y="8"/>
                  <a:pt x="63" y="9"/>
                  <a:pt x="63" y="9"/>
                </a:cubicBezTo>
                <a:cubicBezTo>
                  <a:pt x="64" y="9"/>
                  <a:pt x="68" y="10"/>
                  <a:pt x="68" y="10"/>
                </a:cubicBezTo>
                <a:lnTo>
                  <a:pt x="68" y="15"/>
                </a:lnTo>
                <a:close/>
                <a:moveTo>
                  <a:pt x="68" y="52"/>
                </a:moveTo>
                <a:cubicBezTo>
                  <a:pt x="68" y="52"/>
                  <a:pt x="64" y="53"/>
                  <a:pt x="63" y="53"/>
                </a:cubicBezTo>
                <a:cubicBezTo>
                  <a:pt x="63" y="54"/>
                  <a:pt x="62" y="54"/>
                  <a:pt x="62" y="55"/>
                </a:cubicBezTo>
                <a:cubicBezTo>
                  <a:pt x="62" y="56"/>
                  <a:pt x="64" y="59"/>
                  <a:pt x="64" y="60"/>
                </a:cubicBezTo>
                <a:cubicBezTo>
                  <a:pt x="64" y="60"/>
                  <a:pt x="64" y="60"/>
                  <a:pt x="64" y="60"/>
                </a:cubicBezTo>
                <a:cubicBezTo>
                  <a:pt x="63" y="60"/>
                  <a:pt x="59" y="63"/>
                  <a:pt x="59" y="63"/>
                </a:cubicBezTo>
                <a:cubicBezTo>
                  <a:pt x="59" y="63"/>
                  <a:pt x="56" y="59"/>
                  <a:pt x="56" y="59"/>
                </a:cubicBezTo>
                <a:cubicBezTo>
                  <a:pt x="55" y="59"/>
                  <a:pt x="55" y="59"/>
                  <a:pt x="55" y="59"/>
                </a:cubicBezTo>
                <a:cubicBezTo>
                  <a:pt x="54" y="59"/>
                  <a:pt x="54" y="59"/>
                  <a:pt x="54" y="59"/>
                </a:cubicBezTo>
                <a:cubicBezTo>
                  <a:pt x="53" y="59"/>
                  <a:pt x="50" y="63"/>
                  <a:pt x="50" y="63"/>
                </a:cubicBezTo>
                <a:cubicBezTo>
                  <a:pt x="50" y="63"/>
                  <a:pt x="46" y="60"/>
                  <a:pt x="46" y="60"/>
                </a:cubicBezTo>
                <a:cubicBezTo>
                  <a:pt x="45" y="60"/>
                  <a:pt x="45" y="60"/>
                  <a:pt x="45" y="60"/>
                </a:cubicBezTo>
                <a:cubicBezTo>
                  <a:pt x="45" y="59"/>
                  <a:pt x="47" y="56"/>
                  <a:pt x="47" y="55"/>
                </a:cubicBezTo>
                <a:cubicBezTo>
                  <a:pt x="47" y="54"/>
                  <a:pt x="46" y="54"/>
                  <a:pt x="46" y="53"/>
                </a:cubicBezTo>
                <a:cubicBezTo>
                  <a:pt x="45" y="53"/>
                  <a:pt x="41" y="52"/>
                  <a:pt x="41" y="52"/>
                </a:cubicBezTo>
                <a:cubicBezTo>
                  <a:pt x="41" y="47"/>
                  <a:pt x="41" y="47"/>
                  <a:pt x="41" y="47"/>
                </a:cubicBezTo>
                <a:cubicBezTo>
                  <a:pt x="41" y="46"/>
                  <a:pt x="45" y="46"/>
                  <a:pt x="46" y="46"/>
                </a:cubicBezTo>
                <a:cubicBezTo>
                  <a:pt x="46" y="45"/>
                  <a:pt x="47" y="45"/>
                  <a:pt x="47" y="44"/>
                </a:cubicBezTo>
                <a:cubicBezTo>
                  <a:pt x="47" y="43"/>
                  <a:pt x="45" y="40"/>
                  <a:pt x="45" y="39"/>
                </a:cubicBezTo>
                <a:cubicBezTo>
                  <a:pt x="45" y="39"/>
                  <a:pt x="45" y="39"/>
                  <a:pt x="46" y="39"/>
                </a:cubicBezTo>
                <a:cubicBezTo>
                  <a:pt x="46" y="39"/>
                  <a:pt x="50" y="36"/>
                  <a:pt x="50" y="36"/>
                </a:cubicBezTo>
                <a:cubicBezTo>
                  <a:pt x="50" y="36"/>
                  <a:pt x="53" y="40"/>
                  <a:pt x="54" y="40"/>
                </a:cubicBezTo>
                <a:cubicBezTo>
                  <a:pt x="54" y="40"/>
                  <a:pt x="54" y="40"/>
                  <a:pt x="55" y="40"/>
                </a:cubicBezTo>
                <a:cubicBezTo>
                  <a:pt x="55" y="40"/>
                  <a:pt x="55" y="40"/>
                  <a:pt x="56" y="40"/>
                </a:cubicBezTo>
                <a:cubicBezTo>
                  <a:pt x="57" y="39"/>
                  <a:pt x="58" y="38"/>
                  <a:pt x="59" y="36"/>
                </a:cubicBezTo>
                <a:cubicBezTo>
                  <a:pt x="59" y="36"/>
                  <a:pt x="59" y="36"/>
                  <a:pt x="59" y="36"/>
                </a:cubicBezTo>
                <a:cubicBezTo>
                  <a:pt x="59" y="36"/>
                  <a:pt x="63" y="39"/>
                  <a:pt x="64" y="39"/>
                </a:cubicBezTo>
                <a:cubicBezTo>
                  <a:pt x="64" y="39"/>
                  <a:pt x="64" y="39"/>
                  <a:pt x="64" y="39"/>
                </a:cubicBezTo>
                <a:cubicBezTo>
                  <a:pt x="64" y="40"/>
                  <a:pt x="62" y="43"/>
                  <a:pt x="62" y="44"/>
                </a:cubicBezTo>
                <a:cubicBezTo>
                  <a:pt x="62" y="45"/>
                  <a:pt x="63" y="45"/>
                  <a:pt x="63" y="46"/>
                </a:cubicBezTo>
                <a:cubicBezTo>
                  <a:pt x="64" y="46"/>
                  <a:pt x="68" y="46"/>
                  <a:pt x="68" y="47"/>
                </a:cubicBezTo>
                <a:lnTo>
                  <a:pt x="68" y="52"/>
                </a:lnTo>
                <a:close/>
                <a:moveTo>
                  <a:pt x="55" y="8"/>
                </a:moveTo>
                <a:cubicBezTo>
                  <a:pt x="52" y="8"/>
                  <a:pt x="50" y="10"/>
                  <a:pt x="50" y="13"/>
                </a:cubicBezTo>
                <a:cubicBezTo>
                  <a:pt x="50" y="15"/>
                  <a:pt x="52" y="17"/>
                  <a:pt x="55" y="17"/>
                </a:cubicBezTo>
                <a:cubicBezTo>
                  <a:pt x="57" y="17"/>
                  <a:pt x="59" y="15"/>
                  <a:pt x="59" y="13"/>
                </a:cubicBezTo>
                <a:cubicBezTo>
                  <a:pt x="59" y="10"/>
                  <a:pt x="57" y="8"/>
                  <a:pt x="55" y="8"/>
                </a:cubicBezTo>
                <a:close/>
                <a:moveTo>
                  <a:pt x="55" y="45"/>
                </a:moveTo>
                <a:cubicBezTo>
                  <a:pt x="52" y="45"/>
                  <a:pt x="50" y="47"/>
                  <a:pt x="50" y="49"/>
                </a:cubicBezTo>
                <a:cubicBezTo>
                  <a:pt x="50" y="52"/>
                  <a:pt x="52" y="54"/>
                  <a:pt x="55" y="54"/>
                </a:cubicBezTo>
                <a:cubicBezTo>
                  <a:pt x="57" y="54"/>
                  <a:pt x="59" y="52"/>
                  <a:pt x="59" y="49"/>
                </a:cubicBezTo>
                <a:cubicBezTo>
                  <a:pt x="59" y="47"/>
                  <a:pt x="57" y="45"/>
                  <a:pt x="55" y="45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grpSp>
        <p:nvGrpSpPr>
          <p:cNvPr id="13" name="Group 19出自【趣你的PPT】(微信:qunideppt)：最优质的PPT资源库"/>
          <p:cNvGrpSpPr/>
          <p:nvPr/>
        </p:nvGrpSpPr>
        <p:grpSpPr>
          <a:xfrm rot="18900000">
            <a:off x="4194811" y="2554041"/>
            <a:ext cx="1377461" cy="1707312"/>
            <a:chOff x="4800600" y="1504950"/>
            <a:chExt cx="1371600" cy="1700048"/>
          </a:xfrm>
          <a:solidFill>
            <a:srgbClr val="F23B48"/>
          </a:solidFill>
        </p:grpSpPr>
        <p:sp>
          <p:nvSpPr>
            <p:cNvPr id="14" name="出自【趣你的PPT】(微信:qunideppt)：最优质的PPT资源库"/>
            <p:cNvSpPr/>
            <p:nvPr/>
          </p:nvSpPr>
          <p:spPr bwMode="auto">
            <a:xfrm>
              <a:off x="4800600" y="1504950"/>
              <a:ext cx="1371600" cy="1371600"/>
            </a:xfrm>
            <a:prstGeom prst="rect">
              <a:avLst/>
            </a:prstGeom>
            <a:solidFill>
              <a:srgbClr val="FFC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15" name="出自【趣你的PPT】(微信:qunideppt)：最优质的PPT资源库"/>
            <p:cNvSpPr/>
            <p:nvPr/>
          </p:nvSpPr>
          <p:spPr bwMode="auto">
            <a:xfrm rot="10800000">
              <a:off x="5295900" y="2876550"/>
              <a:ext cx="381000" cy="328448"/>
            </a:xfrm>
            <a:prstGeom prst="triangle">
              <a:avLst/>
            </a:prstGeom>
            <a:solidFill>
              <a:srgbClr val="FFC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</p:grpSp>
      <p:sp>
        <p:nvSpPr>
          <p:cNvPr id="67" name="出自【趣你的PPT】(微信:qunideppt)：最优质的PPT资源库"/>
          <p:cNvSpPr>
            <a:spLocks noEditPoints="1"/>
          </p:cNvSpPr>
          <p:nvPr/>
        </p:nvSpPr>
        <p:spPr bwMode="auto">
          <a:xfrm rot="1263101">
            <a:off x="4560133" y="2974829"/>
            <a:ext cx="521567" cy="525139"/>
          </a:xfrm>
          <a:custGeom>
            <a:avLst/>
            <a:gdLst>
              <a:gd name="T0" fmla="*/ 62 w 62"/>
              <a:gd name="T1" fmla="*/ 62 h 62"/>
              <a:gd name="T2" fmla="*/ 57 w 62"/>
              <a:gd name="T3" fmla="*/ 46 h 62"/>
              <a:gd name="T4" fmla="*/ 57 w 62"/>
              <a:gd name="T5" fmla="*/ 46 h 62"/>
              <a:gd name="T6" fmla="*/ 15 w 62"/>
              <a:gd name="T7" fmla="*/ 5 h 62"/>
              <a:gd name="T8" fmla="*/ 15 w 62"/>
              <a:gd name="T9" fmla="*/ 5 h 62"/>
              <a:gd name="T10" fmla="*/ 15 w 62"/>
              <a:gd name="T11" fmla="*/ 4 h 62"/>
              <a:gd name="T12" fmla="*/ 3 w 62"/>
              <a:gd name="T13" fmla="*/ 3 h 62"/>
              <a:gd name="T14" fmla="*/ 5 w 62"/>
              <a:gd name="T15" fmla="*/ 15 h 62"/>
              <a:gd name="T16" fmla="*/ 5 w 62"/>
              <a:gd name="T17" fmla="*/ 15 h 62"/>
              <a:gd name="T18" fmla="*/ 5 w 62"/>
              <a:gd name="T19" fmla="*/ 15 h 62"/>
              <a:gd name="T20" fmla="*/ 47 w 62"/>
              <a:gd name="T21" fmla="*/ 57 h 62"/>
              <a:gd name="T22" fmla="*/ 47 w 62"/>
              <a:gd name="T23" fmla="*/ 57 h 62"/>
              <a:gd name="T24" fmla="*/ 62 w 62"/>
              <a:gd name="T25" fmla="*/ 62 h 62"/>
              <a:gd name="T26" fmla="*/ 56 w 62"/>
              <a:gd name="T27" fmla="*/ 48 h 62"/>
              <a:gd name="T28" fmla="*/ 58 w 62"/>
              <a:gd name="T29" fmla="*/ 54 h 62"/>
              <a:gd name="T30" fmla="*/ 54 w 62"/>
              <a:gd name="T31" fmla="*/ 58 h 62"/>
              <a:gd name="T32" fmla="*/ 49 w 62"/>
              <a:gd name="T33" fmla="*/ 56 h 62"/>
              <a:gd name="T34" fmla="*/ 56 w 62"/>
              <a:gd name="T35" fmla="*/ 48 h 62"/>
              <a:gd name="T36" fmla="*/ 54 w 62"/>
              <a:gd name="T37" fmla="*/ 46 h 62"/>
              <a:gd name="T38" fmla="*/ 51 w 62"/>
              <a:gd name="T39" fmla="*/ 49 h 62"/>
              <a:gd name="T40" fmla="*/ 12 w 62"/>
              <a:gd name="T41" fmla="*/ 10 h 62"/>
              <a:gd name="T42" fmla="*/ 15 w 62"/>
              <a:gd name="T43" fmla="*/ 7 h 62"/>
              <a:gd name="T44" fmla="*/ 54 w 62"/>
              <a:gd name="T45" fmla="*/ 46 h 62"/>
              <a:gd name="T46" fmla="*/ 7 w 62"/>
              <a:gd name="T47" fmla="*/ 15 h 62"/>
              <a:gd name="T48" fmla="*/ 10 w 62"/>
              <a:gd name="T49" fmla="*/ 12 h 62"/>
              <a:gd name="T50" fmla="*/ 50 w 62"/>
              <a:gd name="T51" fmla="*/ 51 h 62"/>
              <a:gd name="T52" fmla="*/ 47 w 62"/>
              <a:gd name="T53" fmla="*/ 54 h 62"/>
              <a:gd name="T54" fmla="*/ 7 w 62"/>
              <a:gd name="T55" fmla="*/ 15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62" h="62">
                <a:moveTo>
                  <a:pt x="62" y="62"/>
                </a:moveTo>
                <a:cubicBezTo>
                  <a:pt x="57" y="46"/>
                  <a:pt x="57" y="46"/>
                  <a:pt x="57" y="46"/>
                </a:cubicBezTo>
                <a:cubicBezTo>
                  <a:pt x="57" y="46"/>
                  <a:pt x="57" y="46"/>
                  <a:pt x="57" y="46"/>
                </a:cubicBezTo>
                <a:cubicBezTo>
                  <a:pt x="15" y="5"/>
                  <a:pt x="15" y="5"/>
                  <a:pt x="15" y="5"/>
                </a:cubicBezTo>
                <a:cubicBezTo>
                  <a:pt x="15" y="5"/>
                  <a:pt x="15" y="5"/>
                  <a:pt x="15" y="5"/>
                </a:cubicBezTo>
                <a:cubicBezTo>
                  <a:pt x="15" y="4"/>
                  <a:pt x="15" y="4"/>
                  <a:pt x="15" y="4"/>
                </a:cubicBezTo>
                <a:cubicBezTo>
                  <a:pt x="11" y="1"/>
                  <a:pt x="6" y="0"/>
                  <a:pt x="3" y="3"/>
                </a:cubicBezTo>
                <a:cubicBezTo>
                  <a:pt x="0" y="6"/>
                  <a:pt x="1" y="11"/>
                  <a:pt x="5" y="15"/>
                </a:cubicBezTo>
                <a:cubicBezTo>
                  <a:pt x="5" y="15"/>
                  <a:pt x="5" y="15"/>
                  <a:pt x="5" y="15"/>
                </a:cubicBezTo>
                <a:cubicBezTo>
                  <a:pt x="5" y="15"/>
                  <a:pt x="5" y="15"/>
                  <a:pt x="5" y="15"/>
                </a:cubicBezTo>
                <a:cubicBezTo>
                  <a:pt x="47" y="57"/>
                  <a:pt x="47" y="57"/>
                  <a:pt x="47" y="57"/>
                </a:cubicBezTo>
                <a:cubicBezTo>
                  <a:pt x="47" y="57"/>
                  <a:pt x="47" y="57"/>
                  <a:pt x="47" y="57"/>
                </a:cubicBezTo>
                <a:lnTo>
                  <a:pt x="62" y="62"/>
                </a:lnTo>
                <a:close/>
                <a:moveTo>
                  <a:pt x="56" y="48"/>
                </a:moveTo>
                <a:cubicBezTo>
                  <a:pt x="57" y="49"/>
                  <a:pt x="57" y="51"/>
                  <a:pt x="58" y="54"/>
                </a:cubicBezTo>
                <a:cubicBezTo>
                  <a:pt x="54" y="58"/>
                  <a:pt x="54" y="58"/>
                  <a:pt x="54" y="58"/>
                </a:cubicBezTo>
                <a:cubicBezTo>
                  <a:pt x="51" y="57"/>
                  <a:pt x="49" y="56"/>
                  <a:pt x="49" y="56"/>
                </a:cubicBezTo>
                <a:cubicBezTo>
                  <a:pt x="49" y="55"/>
                  <a:pt x="56" y="49"/>
                  <a:pt x="56" y="48"/>
                </a:cubicBezTo>
                <a:close/>
                <a:moveTo>
                  <a:pt x="54" y="46"/>
                </a:moveTo>
                <a:cubicBezTo>
                  <a:pt x="54" y="47"/>
                  <a:pt x="53" y="48"/>
                  <a:pt x="51" y="49"/>
                </a:cubicBezTo>
                <a:cubicBezTo>
                  <a:pt x="12" y="10"/>
                  <a:pt x="12" y="10"/>
                  <a:pt x="12" y="10"/>
                </a:cubicBezTo>
                <a:cubicBezTo>
                  <a:pt x="14" y="9"/>
                  <a:pt x="15" y="8"/>
                  <a:pt x="15" y="7"/>
                </a:cubicBezTo>
                <a:cubicBezTo>
                  <a:pt x="16" y="8"/>
                  <a:pt x="53" y="45"/>
                  <a:pt x="54" y="46"/>
                </a:cubicBezTo>
                <a:close/>
                <a:moveTo>
                  <a:pt x="7" y="15"/>
                </a:moveTo>
                <a:cubicBezTo>
                  <a:pt x="8" y="15"/>
                  <a:pt x="9" y="13"/>
                  <a:pt x="10" y="12"/>
                </a:cubicBezTo>
                <a:cubicBezTo>
                  <a:pt x="50" y="51"/>
                  <a:pt x="50" y="51"/>
                  <a:pt x="50" y="51"/>
                </a:cubicBezTo>
                <a:cubicBezTo>
                  <a:pt x="48" y="52"/>
                  <a:pt x="47" y="54"/>
                  <a:pt x="47" y="54"/>
                </a:cubicBezTo>
                <a:cubicBezTo>
                  <a:pt x="45" y="53"/>
                  <a:pt x="9" y="16"/>
                  <a:pt x="7" y="1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出自【趣你的PPT】(微信:qunideppt)：最优质的PPT资源库"/>
          <p:cNvSpPr/>
          <p:nvPr/>
        </p:nvSpPr>
        <p:spPr bwMode="auto">
          <a:xfrm rot="13500000">
            <a:off x="3104178" y="3576360"/>
            <a:ext cx="1377461" cy="1377461"/>
          </a:xfrm>
          <a:prstGeom prst="rect">
            <a:avLst/>
          </a:prstGeom>
          <a:solidFill>
            <a:srgbClr val="40404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sp>
        <p:nvSpPr>
          <p:cNvPr id="18" name="出自【趣你的PPT】(微信:qunideppt)：最优质的PPT资源库"/>
          <p:cNvSpPr/>
          <p:nvPr/>
        </p:nvSpPr>
        <p:spPr bwMode="auto">
          <a:xfrm rot="2700000">
            <a:off x="4195061" y="3496540"/>
            <a:ext cx="382628" cy="329852"/>
          </a:xfrm>
          <a:prstGeom prst="triangle">
            <a:avLst/>
          </a:prstGeom>
          <a:solidFill>
            <a:srgbClr val="40404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dirty="0"/>
          </a:p>
        </p:txBody>
      </p:sp>
      <p:sp>
        <p:nvSpPr>
          <p:cNvPr id="33" name="出自【趣你的PPT】(微信:qunideppt)：最优质的PPT资源库"/>
          <p:cNvSpPr>
            <a:spLocks/>
          </p:cNvSpPr>
          <p:nvPr/>
        </p:nvSpPr>
        <p:spPr bwMode="auto">
          <a:xfrm>
            <a:off x="3752234" y="3906879"/>
            <a:ext cx="12891" cy="61872"/>
          </a:xfrm>
          <a:custGeom>
            <a:avLst/>
            <a:gdLst>
              <a:gd name="T0" fmla="*/ 2 w 2"/>
              <a:gd name="T1" fmla="*/ 10 h 10"/>
              <a:gd name="T2" fmla="*/ 2 w 2"/>
              <a:gd name="T3" fmla="*/ 0 h 10"/>
              <a:gd name="T4" fmla="*/ 0 w 2"/>
              <a:gd name="T5" fmla="*/ 2 h 10"/>
              <a:gd name="T6" fmla="*/ 0 w 2"/>
              <a:gd name="T7" fmla="*/ 8 h 10"/>
              <a:gd name="T8" fmla="*/ 2 w 2"/>
              <a:gd name="T9" fmla="*/ 10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" h="10">
                <a:moveTo>
                  <a:pt x="2" y="10"/>
                </a:moveTo>
                <a:cubicBezTo>
                  <a:pt x="2" y="0"/>
                  <a:pt x="2" y="0"/>
                  <a:pt x="2" y="0"/>
                </a:cubicBezTo>
                <a:cubicBezTo>
                  <a:pt x="1" y="0"/>
                  <a:pt x="0" y="1"/>
                  <a:pt x="0" y="2"/>
                </a:cubicBezTo>
                <a:cubicBezTo>
                  <a:pt x="0" y="8"/>
                  <a:pt x="0" y="8"/>
                  <a:pt x="0" y="8"/>
                </a:cubicBezTo>
                <a:cubicBezTo>
                  <a:pt x="0" y="9"/>
                  <a:pt x="1" y="10"/>
                  <a:pt x="2" y="10"/>
                </a:cubicBezTo>
                <a:close/>
              </a:path>
            </a:pathLst>
          </a:custGeom>
          <a:solidFill>
            <a:schemeClr val="bg1"/>
          </a:solidFill>
          <a:ln w="9525">
            <a:solidFill>
              <a:schemeClr val="bg1"/>
            </a:solidFill>
            <a:round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出自【趣你的PPT】(微信:qunideppt)：最优质的PPT资源库"/>
          <p:cNvSpPr>
            <a:spLocks/>
          </p:cNvSpPr>
          <p:nvPr/>
        </p:nvSpPr>
        <p:spPr bwMode="auto">
          <a:xfrm>
            <a:off x="3875977" y="3906879"/>
            <a:ext cx="5156" cy="61872"/>
          </a:xfrm>
          <a:custGeom>
            <a:avLst/>
            <a:gdLst>
              <a:gd name="T0" fmla="*/ 1 w 1"/>
              <a:gd name="T1" fmla="*/ 8 h 10"/>
              <a:gd name="T2" fmla="*/ 1 w 1"/>
              <a:gd name="T3" fmla="*/ 2 h 10"/>
              <a:gd name="T4" fmla="*/ 0 w 1"/>
              <a:gd name="T5" fmla="*/ 0 h 10"/>
              <a:gd name="T6" fmla="*/ 0 w 1"/>
              <a:gd name="T7" fmla="*/ 10 h 10"/>
              <a:gd name="T8" fmla="*/ 1 w 1"/>
              <a:gd name="T9" fmla="*/ 8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" h="10">
                <a:moveTo>
                  <a:pt x="1" y="8"/>
                </a:moveTo>
                <a:cubicBezTo>
                  <a:pt x="1" y="2"/>
                  <a:pt x="1" y="2"/>
                  <a:pt x="1" y="2"/>
                </a:cubicBezTo>
                <a:cubicBezTo>
                  <a:pt x="1" y="1"/>
                  <a:pt x="1" y="0"/>
                  <a:pt x="0" y="0"/>
                </a:cubicBezTo>
                <a:cubicBezTo>
                  <a:pt x="0" y="10"/>
                  <a:pt x="0" y="10"/>
                  <a:pt x="0" y="10"/>
                </a:cubicBezTo>
                <a:cubicBezTo>
                  <a:pt x="1" y="10"/>
                  <a:pt x="1" y="9"/>
                  <a:pt x="1" y="8"/>
                </a:cubicBezTo>
                <a:close/>
              </a:path>
            </a:pathLst>
          </a:custGeom>
          <a:solidFill>
            <a:schemeClr val="bg1"/>
          </a:solidFill>
          <a:ln w="9525">
            <a:solidFill>
              <a:schemeClr val="bg1"/>
            </a:solidFill>
            <a:round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857932" y="3906879"/>
            <a:ext cx="10312" cy="67028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  <a:miter lim="800000"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837308" y="3906879"/>
            <a:ext cx="12891" cy="67028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  <a:miter lim="800000"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819261" y="3906879"/>
            <a:ext cx="12891" cy="67028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  <a:miter lim="800000"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出自【趣你的PPT】(微信:qunideppt)：最优质的PPT资源库"/>
          <p:cNvSpPr>
            <a:spLocks/>
          </p:cNvSpPr>
          <p:nvPr/>
        </p:nvSpPr>
        <p:spPr bwMode="auto">
          <a:xfrm>
            <a:off x="3808949" y="3906879"/>
            <a:ext cx="5156" cy="67028"/>
          </a:xfrm>
          <a:custGeom>
            <a:avLst/>
            <a:gdLst>
              <a:gd name="T0" fmla="*/ 2 w 2"/>
              <a:gd name="T1" fmla="*/ 0 h 26"/>
              <a:gd name="T2" fmla="*/ 0 w 2"/>
              <a:gd name="T3" fmla="*/ 0 h 26"/>
              <a:gd name="T4" fmla="*/ 0 w 2"/>
              <a:gd name="T5" fmla="*/ 24 h 26"/>
              <a:gd name="T6" fmla="*/ 2 w 2"/>
              <a:gd name="T7" fmla="*/ 26 h 26"/>
              <a:gd name="T8" fmla="*/ 2 w 2"/>
              <a:gd name="T9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" h="26">
                <a:moveTo>
                  <a:pt x="2" y="0"/>
                </a:moveTo>
                <a:lnTo>
                  <a:pt x="0" y="0"/>
                </a:lnTo>
                <a:lnTo>
                  <a:pt x="0" y="24"/>
                </a:lnTo>
                <a:lnTo>
                  <a:pt x="2" y="26"/>
                </a:lnTo>
                <a:lnTo>
                  <a:pt x="2" y="0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bg1"/>
            </a:solidFill>
            <a:round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788326" y="3906879"/>
            <a:ext cx="7735" cy="61872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  <a:miter lim="800000"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770281" y="3906879"/>
            <a:ext cx="12891" cy="61872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  <a:miter lim="800000"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826996" y="4077026"/>
            <a:ext cx="18047" cy="87652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  <a:miter lim="800000"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出自【趣你的PPT】(微信:qunideppt)：最优质的PPT资源库"/>
          <p:cNvSpPr>
            <a:spLocks/>
          </p:cNvSpPr>
          <p:nvPr/>
        </p:nvSpPr>
        <p:spPr bwMode="auto">
          <a:xfrm>
            <a:off x="3948161" y="4151789"/>
            <a:ext cx="72184" cy="67028"/>
          </a:xfrm>
          <a:custGeom>
            <a:avLst/>
            <a:gdLst>
              <a:gd name="T0" fmla="*/ 28 w 28"/>
              <a:gd name="T1" fmla="*/ 5 h 26"/>
              <a:gd name="T2" fmla="*/ 24 w 28"/>
              <a:gd name="T3" fmla="*/ 0 h 26"/>
              <a:gd name="T4" fmla="*/ 0 w 28"/>
              <a:gd name="T5" fmla="*/ 21 h 26"/>
              <a:gd name="T6" fmla="*/ 5 w 28"/>
              <a:gd name="T7" fmla="*/ 26 h 26"/>
              <a:gd name="T8" fmla="*/ 28 w 28"/>
              <a:gd name="T9" fmla="*/ 5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" h="26">
                <a:moveTo>
                  <a:pt x="28" y="5"/>
                </a:moveTo>
                <a:lnTo>
                  <a:pt x="24" y="0"/>
                </a:lnTo>
                <a:lnTo>
                  <a:pt x="0" y="21"/>
                </a:lnTo>
                <a:lnTo>
                  <a:pt x="5" y="26"/>
                </a:lnTo>
                <a:lnTo>
                  <a:pt x="28" y="5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bg1"/>
            </a:solidFill>
            <a:round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出自【趣你的PPT】(微信:qunideppt)：最优质的PPT资源库"/>
          <p:cNvSpPr>
            <a:spLocks/>
          </p:cNvSpPr>
          <p:nvPr/>
        </p:nvSpPr>
        <p:spPr bwMode="auto">
          <a:xfrm>
            <a:off x="3662005" y="4146633"/>
            <a:ext cx="72184" cy="67028"/>
          </a:xfrm>
          <a:custGeom>
            <a:avLst/>
            <a:gdLst>
              <a:gd name="T0" fmla="*/ 28 w 28"/>
              <a:gd name="T1" fmla="*/ 21 h 26"/>
              <a:gd name="T2" fmla="*/ 5 w 28"/>
              <a:gd name="T3" fmla="*/ 0 h 26"/>
              <a:gd name="T4" fmla="*/ 0 w 28"/>
              <a:gd name="T5" fmla="*/ 4 h 26"/>
              <a:gd name="T6" fmla="*/ 23 w 28"/>
              <a:gd name="T7" fmla="*/ 26 h 26"/>
              <a:gd name="T8" fmla="*/ 28 w 28"/>
              <a:gd name="T9" fmla="*/ 21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" h="26">
                <a:moveTo>
                  <a:pt x="28" y="21"/>
                </a:moveTo>
                <a:lnTo>
                  <a:pt x="5" y="0"/>
                </a:lnTo>
                <a:lnTo>
                  <a:pt x="0" y="4"/>
                </a:lnTo>
                <a:lnTo>
                  <a:pt x="23" y="26"/>
                </a:lnTo>
                <a:lnTo>
                  <a:pt x="28" y="21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bg1"/>
            </a:solidFill>
            <a:round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991987" y="4311624"/>
            <a:ext cx="85074" cy="18047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  <a:miter lim="800000"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600134" y="4311624"/>
            <a:ext cx="79918" cy="18047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  <a:miter lim="800000"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796060" y="4231705"/>
            <a:ext cx="79918" cy="146946"/>
          </a:xfrm>
          <a:custGeom>
            <a:avLst/>
            <a:gdLst>
              <a:gd name="T0" fmla="*/ 9 w 13"/>
              <a:gd name="T1" fmla="*/ 11 h 24"/>
              <a:gd name="T2" fmla="*/ 6 w 13"/>
              <a:gd name="T3" fmla="*/ 0 h 24"/>
              <a:gd name="T4" fmla="*/ 4 w 13"/>
              <a:gd name="T5" fmla="*/ 12 h 24"/>
              <a:gd name="T6" fmla="*/ 0 w 13"/>
              <a:gd name="T7" fmla="*/ 18 h 24"/>
              <a:gd name="T8" fmla="*/ 7 w 13"/>
              <a:gd name="T9" fmla="*/ 24 h 24"/>
              <a:gd name="T10" fmla="*/ 13 w 13"/>
              <a:gd name="T11" fmla="*/ 17 h 24"/>
              <a:gd name="T12" fmla="*/ 9 w 13"/>
              <a:gd name="T13" fmla="*/ 11 h 24"/>
              <a:gd name="T14" fmla="*/ 7 w 13"/>
              <a:gd name="T15" fmla="*/ 21 h 24"/>
              <a:gd name="T16" fmla="*/ 3 w 13"/>
              <a:gd name="T17" fmla="*/ 17 h 24"/>
              <a:gd name="T18" fmla="*/ 7 w 13"/>
              <a:gd name="T19" fmla="*/ 14 h 24"/>
              <a:gd name="T20" fmla="*/ 10 w 13"/>
              <a:gd name="T21" fmla="*/ 17 h 24"/>
              <a:gd name="T22" fmla="*/ 7 w 13"/>
              <a:gd name="T23" fmla="*/ 21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3" h="24">
                <a:moveTo>
                  <a:pt x="9" y="11"/>
                </a:moveTo>
                <a:cubicBezTo>
                  <a:pt x="6" y="0"/>
                  <a:pt x="6" y="0"/>
                  <a:pt x="6" y="0"/>
                </a:cubicBezTo>
                <a:cubicBezTo>
                  <a:pt x="4" y="12"/>
                  <a:pt x="4" y="12"/>
                  <a:pt x="4" y="12"/>
                </a:cubicBezTo>
                <a:cubicBezTo>
                  <a:pt x="2" y="13"/>
                  <a:pt x="0" y="15"/>
                  <a:pt x="0" y="18"/>
                </a:cubicBezTo>
                <a:cubicBezTo>
                  <a:pt x="0" y="21"/>
                  <a:pt x="3" y="24"/>
                  <a:pt x="7" y="24"/>
                </a:cubicBezTo>
                <a:cubicBezTo>
                  <a:pt x="10" y="24"/>
                  <a:pt x="13" y="21"/>
                  <a:pt x="13" y="17"/>
                </a:cubicBezTo>
                <a:cubicBezTo>
                  <a:pt x="13" y="15"/>
                  <a:pt x="12" y="12"/>
                  <a:pt x="9" y="11"/>
                </a:cubicBezTo>
                <a:close/>
                <a:moveTo>
                  <a:pt x="7" y="21"/>
                </a:moveTo>
                <a:cubicBezTo>
                  <a:pt x="5" y="21"/>
                  <a:pt x="3" y="19"/>
                  <a:pt x="3" y="17"/>
                </a:cubicBezTo>
                <a:cubicBezTo>
                  <a:pt x="3" y="15"/>
                  <a:pt x="5" y="14"/>
                  <a:pt x="7" y="14"/>
                </a:cubicBezTo>
                <a:cubicBezTo>
                  <a:pt x="9" y="14"/>
                  <a:pt x="10" y="15"/>
                  <a:pt x="10" y="17"/>
                </a:cubicBezTo>
                <a:cubicBezTo>
                  <a:pt x="10" y="19"/>
                  <a:pt x="9" y="21"/>
                  <a:pt x="7" y="21"/>
                </a:cubicBezTo>
                <a:close/>
              </a:path>
            </a:pathLst>
          </a:custGeom>
          <a:solidFill>
            <a:schemeClr val="bg1"/>
          </a:solidFill>
          <a:ln w="9525">
            <a:solidFill>
              <a:schemeClr val="bg1"/>
            </a:solidFill>
            <a:round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8" name="出自【趣你的PPT】(微信:qunideppt)：最优质的PPT资源库"/>
          <p:cNvSpPr>
            <a:spLocks/>
          </p:cNvSpPr>
          <p:nvPr/>
        </p:nvSpPr>
        <p:spPr bwMode="auto">
          <a:xfrm>
            <a:off x="3935271" y="4419899"/>
            <a:ext cx="74762" cy="74762"/>
          </a:xfrm>
          <a:custGeom>
            <a:avLst/>
            <a:gdLst>
              <a:gd name="T0" fmla="*/ 0 w 29"/>
              <a:gd name="T1" fmla="*/ 5 h 29"/>
              <a:gd name="T2" fmla="*/ 24 w 29"/>
              <a:gd name="T3" fmla="*/ 29 h 29"/>
              <a:gd name="T4" fmla="*/ 29 w 29"/>
              <a:gd name="T5" fmla="*/ 24 h 29"/>
              <a:gd name="T6" fmla="*/ 5 w 29"/>
              <a:gd name="T7" fmla="*/ 0 h 29"/>
              <a:gd name="T8" fmla="*/ 0 w 29"/>
              <a:gd name="T9" fmla="*/ 5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" h="29">
                <a:moveTo>
                  <a:pt x="0" y="5"/>
                </a:moveTo>
                <a:lnTo>
                  <a:pt x="24" y="29"/>
                </a:lnTo>
                <a:lnTo>
                  <a:pt x="29" y="24"/>
                </a:lnTo>
                <a:lnTo>
                  <a:pt x="5" y="0"/>
                </a:lnTo>
                <a:lnTo>
                  <a:pt x="0" y="5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bg1"/>
            </a:solidFill>
            <a:round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出自【趣你的PPT】(微信:qunideppt)：最优质的PPT资源库"/>
          <p:cNvSpPr>
            <a:spLocks/>
          </p:cNvSpPr>
          <p:nvPr/>
        </p:nvSpPr>
        <p:spPr bwMode="auto">
          <a:xfrm>
            <a:off x="3667161" y="4427632"/>
            <a:ext cx="74762" cy="72184"/>
          </a:xfrm>
          <a:custGeom>
            <a:avLst/>
            <a:gdLst>
              <a:gd name="T0" fmla="*/ 0 w 29"/>
              <a:gd name="T1" fmla="*/ 23 h 28"/>
              <a:gd name="T2" fmla="*/ 5 w 29"/>
              <a:gd name="T3" fmla="*/ 28 h 28"/>
              <a:gd name="T4" fmla="*/ 29 w 29"/>
              <a:gd name="T5" fmla="*/ 4 h 28"/>
              <a:gd name="T6" fmla="*/ 24 w 29"/>
              <a:gd name="T7" fmla="*/ 0 h 28"/>
              <a:gd name="T8" fmla="*/ 0 w 29"/>
              <a:gd name="T9" fmla="*/ 23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" h="28">
                <a:moveTo>
                  <a:pt x="0" y="23"/>
                </a:moveTo>
                <a:lnTo>
                  <a:pt x="5" y="28"/>
                </a:lnTo>
                <a:lnTo>
                  <a:pt x="29" y="4"/>
                </a:lnTo>
                <a:lnTo>
                  <a:pt x="24" y="0"/>
                </a:lnTo>
                <a:lnTo>
                  <a:pt x="0" y="23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bg1"/>
            </a:solidFill>
            <a:round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826996" y="4476615"/>
            <a:ext cx="18047" cy="79918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  <a:miter lim="800000"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527950" y="3986797"/>
            <a:ext cx="616139" cy="641920"/>
          </a:xfrm>
          <a:custGeom>
            <a:avLst/>
            <a:gdLst>
              <a:gd name="T0" fmla="*/ 51 w 101"/>
              <a:gd name="T1" fmla="*/ 4 h 105"/>
              <a:gd name="T2" fmla="*/ 51 w 101"/>
              <a:gd name="T3" fmla="*/ 0 h 105"/>
              <a:gd name="T4" fmla="*/ 45 w 101"/>
              <a:gd name="T5" fmla="*/ 0 h 105"/>
              <a:gd name="T6" fmla="*/ 45 w 101"/>
              <a:gd name="T7" fmla="*/ 4 h 105"/>
              <a:gd name="T8" fmla="*/ 0 w 101"/>
              <a:gd name="T9" fmla="*/ 54 h 105"/>
              <a:gd name="T10" fmla="*/ 50 w 101"/>
              <a:gd name="T11" fmla="*/ 105 h 105"/>
              <a:gd name="T12" fmla="*/ 101 w 101"/>
              <a:gd name="T13" fmla="*/ 54 h 105"/>
              <a:gd name="T14" fmla="*/ 51 w 101"/>
              <a:gd name="T15" fmla="*/ 4 h 105"/>
              <a:gd name="T16" fmla="*/ 50 w 101"/>
              <a:gd name="T17" fmla="*/ 97 h 105"/>
              <a:gd name="T18" fmla="*/ 8 w 101"/>
              <a:gd name="T19" fmla="*/ 54 h 105"/>
              <a:gd name="T20" fmla="*/ 51 w 101"/>
              <a:gd name="T21" fmla="*/ 12 h 105"/>
              <a:gd name="T22" fmla="*/ 93 w 101"/>
              <a:gd name="T23" fmla="*/ 54 h 105"/>
              <a:gd name="T24" fmla="*/ 50 w 101"/>
              <a:gd name="T25" fmla="*/ 97 h 1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1" h="105">
                <a:moveTo>
                  <a:pt x="51" y="4"/>
                </a:moveTo>
                <a:cubicBezTo>
                  <a:pt x="51" y="0"/>
                  <a:pt x="51" y="0"/>
                  <a:pt x="51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45" y="4"/>
                  <a:pt x="45" y="4"/>
                  <a:pt x="45" y="4"/>
                </a:cubicBezTo>
                <a:cubicBezTo>
                  <a:pt x="20" y="7"/>
                  <a:pt x="0" y="28"/>
                  <a:pt x="0" y="54"/>
                </a:cubicBezTo>
                <a:cubicBezTo>
                  <a:pt x="0" y="82"/>
                  <a:pt x="23" y="105"/>
                  <a:pt x="50" y="105"/>
                </a:cubicBezTo>
                <a:cubicBezTo>
                  <a:pt x="78" y="105"/>
                  <a:pt x="101" y="82"/>
                  <a:pt x="101" y="54"/>
                </a:cubicBezTo>
                <a:cubicBezTo>
                  <a:pt x="101" y="27"/>
                  <a:pt x="78" y="4"/>
                  <a:pt x="51" y="4"/>
                </a:cubicBezTo>
                <a:close/>
                <a:moveTo>
                  <a:pt x="50" y="97"/>
                </a:moveTo>
                <a:cubicBezTo>
                  <a:pt x="27" y="97"/>
                  <a:pt x="8" y="78"/>
                  <a:pt x="8" y="54"/>
                </a:cubicBezTo>
                <a:cubicBezTo>
                  <a:pt x="8" y="31"/>
                  <a:pt x="27" y="12"/>
                  <a:pt x="51" y="12"/>
                </a:cubicBezTo>
                <a:cubicBezTo>
                  <a:pt x="74" y="12"/>
                  <a:pt x="93" y="31"/>
                  <a:pt x="93" y="54"/>
                </a:cubicBezTo>
                <a:cubicBezTo>
                  <a:pt x="93" y="78"/>
                  <a:pt x="74" y="97"/>
                  <a:pt x="50" y="97"/>
                </a:cubicBezTo>
                <a:close/>
              </a:path>
            </a:pathLst>
          </a:custGeom>
          <a:solidFill>
            <a:schemeClr val="bg1"/>
          </a:solidFill>
          <a:ln w="9525">
            <a:solidFill>
              <a:schemeClr val="bg1"/>
            </a:solidFill>
            <a:round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grpSp>
        <p:nvGrpSpPr>
          <p:cNvPr id="19" name="Group 15出自【趣你的PPT】(微信:qunideppt)：最优质的PPT资源库"/>
          <p:cNvGrpSpPr/>
          <p:nvPr/>
        </p:nvGrpSpPr>
        <p:grpSpPr>
          <a:xfrm rot="18900000">
            <a:off x="2246786" y="2554042"/>
            <a:ext cx="1377461" cy="1707312"/>
            <a:chOff x="4800600" y="1504950"/>
            <a:chExt cx="1371600" cy="1700048"/>
          </a:xfrm>
          <a:solidFill>
            <a:srgbClr val="FFC000"/>
          </a:solidFill>
        </p:grpSpPr>
        <p:sp>
          <p:nvSpPr>
            <p:cNvPr id="20" name="出自【趣你的PPT】(微信:qunideppt)：最优质的PPT资源库"/>
            <p:cNvSpPr/>
            <p:nvPr/>
          </p:nvSpPr>
          <p:spPr bwMode="auto">
            <a:xfrm>
              <a:off x="4800600" y="1504950"/>
              <a:ext cx="1371600" cy="1371600"/>
            </a:xfrm>
            <a:prstGeom prst="rect">
              <a:avLst/>
            </a:prstGeom>
            <a:solidFill>
              <a:srgbClr val="FFC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dirty="0"/>
            </a:p>
          </p:txBody>
        </p:sp>
        <p:sp>
          <p:nvSpPr>
            <p:cNvPr id="21" name="出自【趣你的PPT】(微信:qunideppt)：最优质的PPT资源库"/>
            <p:cNvSpPr/>
            <p:nvPr/>
          </p:nvSpPr>
          <p:spPr bwMode="auto">
            <a:xfrm rot="10800000">
              <a:off x="5295900" y="2876550"/>
              <a:ext cx="381000" cy="328448"/>
            </a:xfrm>
            <a:prstGeom prst="triangle">
              <a:avLst/>
            </a:prstGeom>
            <a:solidFill>
              <a:srgbClr val="FFC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</p:grpSp>
      <p:sp>
        <p:nvSpPr>
          <p:cNvPr id="31" name="出自【趣你的PPT】(微信:qunideppt)：最优质的PPT资源库"/>
          <p:cNvSpPr>
            <a:spLocks noEditPoints="1"/>
          </p:cNvSpPr>
          <p:nvPr/>
        </p:nvSpPr>
        <p:spPr bwMode="auto">
          <a:xfrm flipH="1">
            <a:off x="2488692" y="3034084"/>
            <a:ext cx="657963" cy="577602"/>
          </a:xfrm>
          <a:custGeom>
            <a:avLst/>
            <a:gdLst>
              <a:gd name="T0" fmla="*/ 110 w 111"/>
              <a:gd name="T1" fmla="*/ 13 h 97"/>
              <a:gd name="T2" fmla="*/ 101 w 111"/>
              <a:gd name="T3" fmla="*/ 3 h 97"/>
              <a:gd name="T4" fmla="*/ 96 w 111"/>
              <a:gd name="T5" fmla="*/ 3 h 97"/>
              <a:gd name="T6" fmla="*/ 95 w 111"/>
              <a:gd name="T7" fmla="*/ 5 h 97"/>
              <a:gd name="T8" fmla="*/ 92 w 111"/>
              <a:gd name="T9" fmla="*/ 6 h 97"/>
              <a:gd name="T10" fmla="*/ 92 w 111"/>
              <a:gd name="T11" fmla="*/ 6 h 97"/>
              <a:gd name="T12" fmla="*/ 67 w 111"/>
              <a:gd name="T13" fmla="*/ 32 h 97"/>
              <a:gd name="T14" fmla="*/ 66 w 111"/>
              <a:gd name="T15" fmla="*/ 37 h 97"/>
              <a:gd name="T16" fmla="*/ 68 w 111"/>
              <a:gd name="T17" fmla="*/ 41 h 97"/>
              <a:gd name="T18" fmla="*/ 68 w 111"/>
              <a:gd name="T19" fmla="*/ 41 h 97"/>
              <a:gd name="T20" fmla="*/ 69 w 111"/>
              <a:gd name="T21" fmla="*/ 41 h 97"/>
              <a:gd name="T22" fmla="*/ 63 w 111"/>
              <a:gd name="T23" fmla="*/ 46 h 97"/>
              <a:gd name="T24" fmla="*/ 45 w 111"/>
              <a:gd name="T25" fmla="*/ 28 h 97"/>
              <a:gd name="T26" fmla="*/ 39 w 111"/>
              <a:gd name="T27" fmla="*/ 7 h 97"/>
              <a:gd name="T28" fmla="*/ 18 w 111"/>
              <a:gd name="T29" fmla="*/ 1 h 97"/>
              <a:gd name="T30" fmla="*/ 30 w 111"/>
              <a:gd name="T31" fmla="*/ 14 h 97"/>
              <a:gd name="T32" fmla="*/ 27 w 111"/>
              <a:gd name="T33" fmla="*/ 26 h 97"/>
              <a:gd name="T34" fmla="*/ 15 w 111"/>
              <a:gd name="T35" fmla="*/ 29 h 97"/>
              <a:gd name="T36" fmla="*/ 3 w 111"/>
              <a:gd name="T37" fmla="*/ 17 h 97"/>
              <a:gd name="T38" fmla="*/ 9 w 111"/>
              <a:gd name="T39" fmla="*/ 37 h 97"/>
              <a:gd name="T40" fmla="*/ 31 w 111"/>
              <a:gd name="T41" fmla="*/ 43 h 97"/>
              <a:gd name="T42" fmla="*/ 31 w 111"/>
              <a:gd name="T43" fmla="*/ 43 h 97"/>
              <a:gd name="T44" fmla="*/ 48 w 111"/>
              <a:gd name="T45" fmla="*/ 60 h 97"/>
              <a:gd name="T46" fmla="*/ 32 w 111"/>
              <a:gd name="T47" fmla="*/ 78 h 97"/>
              <a:gd name="T48" fmla="*/ 31 w 111"/>
              <a:gd name="T49" fmla="*/ 77 h 97"/>
              <a:gd name="T50" fmla="*/ 26 w 111"/>
              <a:gd name="T51" fmla="*/ 80 h 97"/>
              <a:gd name="T52" fmla="*/ 18 w 111"/>
              <a:gd name="T53" fmla="*/ 93 h 97"/>
              <a:gd name="T54" fmla="*/ 20 w 111"/>
              <a:gd name="T55" fmla="*/ 95 h 97"/>
              <a:gd name="T56" fmla="*/ 33 w 111"/>
              <a:gd name="T57" fmla="*/ 87 h 97"/>
              <a:gd name="T58" fmla="*/ 37 w 111"/>
              <a:gd name="T59" fmla="*/ 83 h 97"/>
              <a:gd name="T60" fmla="*/ 35 w 111"/>
              <a:gd name="T61" fmla="*/ 82 h 97"/>
              <a:gd name="T62" fmla="*/ 53 w 111"/>
              <a:gd name="T63" fmla="*/ 64 h 97"/>
              <a:gd name="T64" fmla="*/ 82 w 111"/>
              <a:gd name="T65" fmla="*/ 93 h 97"/>
              <a:gd name="T66" fmla="*/ 89 w 111"/>
              <a:gd name="T67" fmla="*/ 97 h 97"/>
              <a:gd name="T68" fmla="*/ 96 w 111"/>
              <a:gd name="T69" fmla="*/ 93 h 97"/>
              <a:gd name="T70" fmla="*/ 96 w 111"/>
              <a:gd name="T71" fmla="*/ 79 h 97"/>
              <a:gd name="T72" fmla="*/ 67 w 111"/>
              <a:gd name="T73" fmla="*/ 50 h 97"/>
              <a:gd name="T74" fmla="*/ 72 w 111"/>
              <a:gd name="T75" fmla="*/ 45 h 97"/>
              <a:gd name="T76" fmla="*/ 75 w 111"/>
              <a:gd name="T77" fmla="*/ 47 h 97"/>
              <a:gd name="T78" fmla="*/ 82 w 111"/>
              <a:gd name="T79" fmla="*/ 46 h 97"/>
              <a:gd name="T80" fmla="*/ 106 w 111"/>
              <a:gd name="T81" fmla="*/ 21 h 97"/>
              <a:gd name="T82" fmla="*/ 106 w 111"/>
              <a:gd name="T83" fmla="*/ 20 h 97"/>
              <a:gd name="T84" fmla="*/ 106 w 111"/>
              <a:gd name="T85" fmla="*/ 20 h 97"/>
              <a:gd name="T86" fmla="*/ 107 w 111"/>
              <a:gd name="T87" fmla="*/ 18 h 97"/>
              <a:gd name="T88" fmla="*/ 110 w 111"/>
              <a:gd name="T89" fmla="*/ 18 h 97"/>
              <a:gd name="T90" fmla="*/ 110 w 111"/>
              <a:gd name="T91" fmla="*/ 13 h 97"/>
              <a:gd name="T92" fmla="*/ 90 w 111"/>
              <a:gd name="T93" fmla="*/ 84 h 97"/>
              <a:gd name="T94" fmla="*/ 94 w 111"/>
              <a:gd name="T95" fmla="*/ 87 h 97"/>
              <a:gd name="T96" fmla="*/ 90 w 111"/>
              <a:gd name="T97" fmla="*/ 92 h 97"/>
              <a:gd name="T98" fmla="*/ 86 w 111"/>
              <a:gd name="T99" fmla="*/ 87 h 97"/>
              <a:gd name="T100" fmla="*/ 90 w 111"/>
              <a:gd name="T101" fmla="*/ 84 h 97"/>
              <a:gd name="T102" fmla="*/ 76 w 111"/>
              <a:gd name="T103" fmla="*/ 32 h 97"/>
              <a:gd name="T104" fmla="*/ 74 w 111"/>
              <a:gd name="T105" fmla="*/ 31 h 97"/>
              <a:gd name="T106" fmla="*/ 93 w 111"/>
              <a:gd name="T107" fmla="*/ 13 h 97"/>
              <a:gd name="T108" fmla="*/ 95 w 111"/>
              <a:gd name="T109" fmla="*/ 14 h 97"/>
              <a:gd name="T110" fmla="*/ 76 w 111"/>
              <a:gd name="T111" fmla="*/ 32 h 97"/>
              <a:gd name="T112" fmla="*/ 76 w 111"/>
              <a:gd name="T113" fmla="*/ 32 h 97"/>
              <a:gd name="T114" fmla="*/ 82 w 111"/>
              <a:gd name="T115" fmla="*/ 39 h 97"/>
              <a:gd name="T116" fmla="*/ 80 w 111"/>
              <a:gd name="T117" fmla="*/ 37 h 97"/>
              <a:gd name="T118" fmla="*/ 99 w 111"/>
              <a:gd name="T119" fmla="*/ 18 h 97"/>
              <a:gd name="T120" fmla="*/ 101 w 111"/>
              <a:gd name="T121" fmla="*/ 20 h 97"/>
              <a:gd name="T122" fmla="*/ 82 w 111"/>
              <a:gd name="T123" fmla="*/ 39 h 97"/>
              <a:gd name="T124" fmla="*/ 82 w 111"/>
              <a:gd name="T125" fmla="*/ 39 h 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11" h="97">
                <a:moveTo>
                  <a:pt x="110" y="13"/>
                </a:moveTo>
                <a:cubicBezTo>
                  <a:pt x="101" y="3"/>
                  <a:pt x="101" y="3"/>
                  <a:pt x="101" y="3"/>
                </a:cubicBezTo>
                <a:cubicBezTo>
                  <a:pt x="99" y="1"/>
                  <a:pt x="97" y="1"/>
                  <a:pt x="96" y="3"/>
                </a:cubicBezTo>
                <a:cubicBezTo>
                  <a:pt x="95" y="4"/>
                  <a:pt x="95" y="4"/>
                  <a:pt x="95" y="5"/>
                </a:cubicBezTo>
                <a:cubicBezTo>
                  <a:pt x="94" y="5"/>
                  <a:pt x="93" y="6"/>
                  <a:pt x="92" y="6"/>
                </a:cubicBezTo>
                <a:cubicBezTo>
                  <a:pt x="92" y="6"/>
                  <a:pt x="92" y="6"/>
                  <a:pt x="92" y="6"/>
                </a:cubicBezTo>
                <a:cubicBezTo>
                  <a:pt x="67" y="32"/>
                  <a:pt x="67" y="32"/>
                  <a:pt x="67" y="32"/>
                </a:cubicBezTo>
                <a:cubicBezTo>
                  <a:pt x="67" y="33"/>
                  <a:pt x="67" y="36"/>
                  <a:pt x="66" y="37"/>
                </a:cubicBezTo>
                <a:cubicBezTo>
                  <a:pt x="68" y="41"/>
                  <a:pt x="68" y="41"/>
                  <a:pt x="68" y="41"/>
                </a:cubicBezTo>
                <a:cubicBezTo>
                  <a:pt x="68" y="41"/>
                  <a:pt x="68" y="41"/>
                  <a:pt x="68" y="41"/>
                </a:cubicBezTo>
                <a:cubicBezTo>
                  <a:pt x="69" y="41"/>
                  <a:pt x="69" y="41"/>
                  <a:pt x="69" y="41"/>
                </a:cubicBezTo>
                <a:cubicBezTo>
                  <a:pt x="63" y="46"/>
                  <a:pt x="63" y="46"/>
                  <a:pt x="63" y="46"/>
                </a:cubicBezTo>
                <a:cubicBezTo>
                  <a:pt x="45" y="28"/>
                  <a:pt x="45" y="28"/>
                  <a:pt x="45" y="28"/>
                </a:cubicBezTo>
                <a:cubicBezTo>
                  <a:pt x="47" y="21"/>
                  <a:pt x="45" y="13"/>
                  <a:pt x="39" y="7"/>
                </a:cubicBezTo>
                <a:cubicBezTo>
                  <a:pt x="34" y="1"/>
                  <a:pt x="25" y="0"/>
                  <a:pt x="18" y="1"/>
                </a:cubicBezTo>
                <a:cubicBezTo>
                  <a:pt x="30" y="14"/>
                  <a:pt x="30" y="14"/>
                  <a:pt x="30" y="14"/>
                </a:cubicBezTo>
                <a:cubicBezTo>
                  <a:pt x="27" y="26"/>
                  <a:pt x="27" y="26"/>
                  <a:pt x="27" y="26"/>
                </a:cubicBezTo>
                <a:cubicBezTo>
                  <a:pt x="15" y="29"/>
                  <a:pt x="15" y="29"/>
                  <a:pt x="15" y="29"/>
                </a:cubicBezTo>
                <a:cubicBezTo>
                  <a:pt x="3" y="17"/>
                  <a:pt x="3" y="17"/>
                  <a:pt x="3" y="17"/>
                </a:cubicBezTo>
                <a:cubicBezTo>
                  <a:pt x="0" y="23"/>
                  <a:pt x="3" y="32"/>
                  <a:pt x="9" y="37"/>
                </a:cubicBezTo>
                <a:cubicBezTo>
                  <a:pt x="14" y="43"/>
                  <a:pt x="23" y="46"/>
                  <a:pt x="31" y="43"/>
                </a:cubicBezTo>
                <a:cubicBezTo>
                  <a:pt x="31" y="43"/>
                  <a:pt x="31" y="43"/>
                  <a:pt x="31" y="43"/>
                </a:cubicBezTo>
                <a:cubicBezTo>
                  <a:pt x="48" y="60"/>
                  <a:pt x="48" y="60"/>
                  <a:pt x="48" y="60"/>
                </a:cubicBezTo>
                <a:cubicBezTo>
                  <a:pt x="32" y="78"/>
                  <a:pt x="32" y="78"/>
                  <a:pt x="32" y="78"/>
                </a:cubicBezTo>
                <a:cubicBezTo>
                  <a:pt x="31" y="77"/>
                  <a:pt x="31" y="77"/>
                  <a:pt x="31" y="77"/>
                </a:cubicBezTo>
                <a:cubicBezTo>
                  <a:pt x="26" y="80"/>
                  <a:pt x="26" y="80"/>
                  <a:pt x="26" y="80"/>
                </a:cubicBezTo>
                <a:cubicBezTo>
                  <a:pt x="18" y="93"/>
                  <a:pt x="18" y="93"/>
                  <a:pt x="18" y="93"/>
                </a:cubicBezTo>
                <a:cubicBezTo>
                  <a:pt x="20" y="95"/>
                  <a:pt x="20" y="95"/>
                  <a:pt x="20" y="95"/>
                </a:cubicBezTo>
                <a:cubicBezTo>
                  <a:pt x="33" y="87"/>
                  <a:pt x="33" y="87"/>
                  <a:pt x="33" y="87"/>
                </a:cubicBezTo>
                <a:cubicBezTo>
                  <a:pt x="37" y="83"/>
                  <a:pt x="37" y="83"/>
                  <a:pt x="37" y="83"/>
                </a:cubicBezTo>
                <a:cubicBezTo>
                  <a:pt x="35" y="82"/>
                  <a:pt x="35" y="82"/>
                  <a:pt x="35" y="82"/>
                </a:cubicBezTo>
                <a:cubicBezTo>
                  <a:pt x="53" y="64"/>
                  <a:pt x="53" y="64"/>
                  <a:pt x="53" y="64"/>
                </a:cubicBezTo>
                <a:cubicBezTo>
                  <a:pt x="82" y="93"/>
                  <a:pt x="82" y="93"/>
                  <a:pt x="82" y="93"/>
                </a:cubicBezTo>
                <a:cubicBezTo>
                  <a:pt x="84" y="96"/>
                  <a:pt x="86" y="97"/>
                  <a:pt x="89" y="97"/>
                </a:cubicBezTo>
                <a:cubicBezTo>
                  <a:pt x="91" y="97"/>
                  <a:pt x="94" y="96"/>
                  <a:pt x="96" y="93"/>
                </a:cubicBezTo>
                <a:cubicBezTo>
                  <a:pt x="101" y="89"/>
                  <a:pt x="101" y="83"/>
                  <a:pt x="96" y="79"/>
                </a:cubicBezTo>
                <a:cubicBezTo>
                  <a:pt x="67" y="50"/>
                  <a:pt x="67" y="50"/>
                  <a:pt x="67" y="50"/>
                </a:cubicBezTo>
                <a:cubicBezTo>
                  <a:pt x="72" y="45"/>
                  <a:pt x="72" y="45"/>
                  <a:pt x="72" y="45"/>
                </a:cubicBezTo>
                <a:cubicBezTo>
                  <a:pt x="75" y="47"/>
                  <a:pt x="75" y="47"/>
                  <a:pt x="75" y="47"/>
                </a:cubicBezTo>
                <a:cubicBezTo>
                  <a:pt x="77" y="46"/>
                  <a:pt x="79" y="46"/>
                  <a:pt x="82" y="46"/>
                </a:cubicBezTo>
                <a:cubicBezTo>
                  <a:pt x="106" y="21"/>
                  <a:pt x="106" y="21"/>
                  <a:pt x="106" y="21"/>
                </a:cubicBezTo>
                <a:cubicBezTo>
                  <a:pt x="106" y="20"/>
                  <a:pt x="106" y="20"/>
                  <a:pt x="106" y="20"/>
                </a:cubicBezTo>
                <a:cubicBezTo>
                  <a:pt x="106" y="20"/>
                  <a:pt x="106" y="20"/>
                  <a:pt x="106" y="20"/>
                </a:cubicBezTo>
                <a:cubicBezTo>
                  <a:pt x="107" y="19"/>
                  <a:pt x="107" y="19"/>
                  <a:pt x="107" y="18"/>
                </a:cubicBezTo>
                <a:cubicBezTo>
                  <a:pt x="109" y="18"/>
                  <a:pt x="110" y="18"/>
                  <a:pt x="110" y="18"/>
                </a:cubicBezTo>
                <a:cubicBezTo>
                  <a:pt x="111" y="16"/>
                  <a:pt x="111" y="14"/>
                  <a:pt x="110" y="13"/>
                </a:cubicBezTo>
                <a:close/>
                <a:moveTo>
                  <a:pt x="90" y="84"/>
                </a:moveTo>
                <a:cubicBezTo>
                  <a:pt x="92" y="84"/>
                  <a:pt x="94" y="86"/>
                  <a:pt x="94" y="87"/>
                </a:cubicBezTo>
                <a:cubicBezTo>
                  <a:pt x="94" y="90"/>
                  <a:pt x="92" y="92"/>
                  <a:pt x="90" y="92"/>
                </a:cubicBezTo>
                <a:cubicBezTo>
                  <a:pt x="87" y="92"/>
                  <a:pt x="86" y="90"/>
                  <a:pt x="86" y="87"/>
                </a:cubicBezTo>
                <a:cubicBezTo>
                  <a:pt x="86" y="86"/>
                  <a:pt x="87" y="84"/>
                  <a:pt x="90" y="84"/>
                </a:cubicBezTo>
                <a:close/>
                <a:moveTo>
                  <a:pt x="76" y="32"/>
                </a:moveTo>
                <a:cubicBezTo>
                  <a:pt x="74" y="31"/>
                  <a:pt x="74" y="31"/>
                  <a:pt x="74" y="31"/>
                </a:cubicBezTo>
                <a:cubicBezTo>
                  <a:pt x="93" y="13"/>
                  <a:pt x="93" y="13"/>
                  <a:pt x="93" y="13"/>
                </a:cubicBezTo>
                <a:cubicBezTo>
                  <a:pt x="95" y="14"/>
                  <a:pt x="95" y="14"/>
                  <a:pt x="95" y="14"/>
                </a:cubicBezTo>
                <a:cubicBezTo>
                  <a:pt x="76" y="32"/>
                  <a:pt x="76" y="32"/>
                  <a:pt x="76" y="32"/>
                </a:cubicBezTo>
                <a:cubicBezTo>
                  <a:pt x="76" y="32"/>
                  <a:pt x="76" y="32"/>
                  <a:pt x="76" y="32"/>
                </a:cubicBezTo>
                <a:close/>
                <a:moveTo>
                  <a:pt x="82" y="39"/>
                </a:moveTo>
                <a:cubicBezTo>
                  <a:pt x="80" y="37"/>
                  <a:pt x="80" y="37"/>
                  <a:pt x="80" y="37"/>
                </a:cubicBezTo>
                <a:cubicBezTo>
                  <a:pt x="99" y="18"/>
                  <a:pt x="99" y="18"/>
                  <a:pt x="99" y="18"/>
                </a:cubicBezTo>
                <a:cubicBezTo>
                  <a:pt x="101" y="20"/>
                  <a:pt x="101" y="20"/>
                  <a:pt x="101" y="20"/>
                </a:cubicBezTo>
                <a:cubicBezTo>
                  <a:pt x="82" y="39"/>
                  <a:pt x="82" y="39"/>
                  <a:pt x="82" y="39"/>
                </a:cubicBezTo>
                <a:cubicBezTo>
                  <a:pt x="82" y="39"/>
                  <a:pt x="82" y="39"/>
                  <a:pt x="82" y="3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8" name="出自【趣你的PPT】(微信:qunideppt)：最优质的PPT资源库"/>
          <p:cNvSpPr txBox="1"/>
          <p:nvPr/>
        </p:nvSpPr>
        <p:spPr>
          <a:xfrm>
            <a:off x="4264216" y="1851909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/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69" name="出自【趣你的PPT】(微信:qunideppt)：最优质的PPT资源库"/>
          <p:cNvSpPr txBox="1"/>
          <p:nvPr/>
        </p:nvSpPr>
        <p:spPr>
          <a:xfrm>
            <a:off x="6215713" y="1851909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/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70" name="出自【趣你的PPT】(微信:qunideppt)：最优质的PPT资源库"/>
          <p:cNvSpPr txBox="1"/>
          <p:nvPr/>
        </p:nvSpPr>
        <p:spPr>
          <a:xfrm>
            <a:off x="3288984" y="5382978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/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71" name="出自【趣你的PPT】(微信:qunideppt)：最优质的PPT资源库"/>
          <p:cNvSpPr txBox="1"/>
          <p:nvPr/>
        </p:nvSpPr>
        <p:spPr>
          <a:xfrm>
            <a:off x="5238229" y="5382978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/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72" name="出自【趣你的PPT】(微信:qunideppt)：最优质的PPT资源库"/>
          <p:cNvSpPr txBox="1"/>
          <p:nvPr/>
        </p:nvSpPr>
        <p:spPr>
          <a:xfrm>
            <a:off x="7189726" y="5382978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/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latin typeface="Bebas Neue" panose="020B0606020202050201" pitchFamily="34" charset="0"/>
            </a:endParaRPr>
          </a:p>
        </p:txBody>
      </p:sp>
      <p:grpSp>
        <p:nvGrpSpPr>
          <p:cNvPr id="73" name="Group 72出自【趣你的PPT】(微信:qunideppt)：最优质的PPT资源库"/>
          <p:cNvGrpSpPr/>
          <p:nvPr/>
        </p:nvGrpSpPr>
        <p:grpSpPr>
          <a:xfrm>
            <a:off x="292512" y="271343"/>
            <a:ext cx="3264318" cy="306802"/>
            <a:chOff x="292512" y="271343"/>
            <a:chExt cx="3264318" cy="306802"/>
          </a:xfrm>
        </p:grpSpPr>
        <p:sp>
          <p:nvSpPr>
            <p:cNvPr id="74" name="出自【趣你的PPT】(微信:qunideppt)：最优质的PPT资源库"/>
            <p:cNvSpPr/>
            <p:nvPr/>
          </p:nvSpPr>
          <p:spPr>
            <a:xfrm rot="2652504">
              <a:off x="703257" y="279513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出自【趣你的PPT】(微信:qunideppt)：最优质的PPT资源库"/>
            <p:cNvSpPr/>
            <p:nvPr/>
          </p:nvSpPr>
          <p:spPr>
            <a:xfrm rot="2652504">
              <a:off x="292512" y="279511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出自【趣你的PPT】(微信:qunideppt)：最优质的PPT资源库"/>
            <p:cNvSpPr/>
            <p:nvPr/>
          </p:nvSpPr>
          <p:spPr>
            <a:xfrm rot="2652504">
              <a:off x="535424" y="313621"/>
              <a:ext cx="222253" cy="222253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出自【趣你的PPT】(微信:qunideppt)：最优质的PPT资源库"/>
            <p:cNvSpPr txBox="1">
              <a:spLocks/>
            </p:cNvSpPr>
            <p:nvPr/>
          </p:nvSpPr>
          <p:spPr>
            <a:xfrm>
              <a:off x="1125441" y="271343"/>
              <a:ext cx="2431389" cy="30680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/>
              <a:r>
                <a:rPr lang="zh-CN" altLang="en-US" sz="2000" b="1" dirty="0">
                  <a:solidFill>
                    <a:srgbClr val="40404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输入您的标题</a:t>
              </a:r>
              <a:endParaRPr lang="en-US" altLang="zh-CN" sz="2400" dirty="0">
                <a:solidFill>
                  <a:srgbClr val="404040"/>
                </a:solidFill>
                <a:latin typeface="Bebas Neue" panose="020B0606020202050201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01496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出自【趣你的PPT】(微信:qunideppt)：最优质的PPT资源库"/>
          <p:cNvSpPr/>
          <p:nvPr/>
        </p:nvSpPr>
        <p:spPr>
          <a:xfrm>
            <a:off x="8262426" y="4217419"/>
            <a:ext cx="585787" cy="585787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grpSp>
        <p:nvGrpSpPr>
          <p:cNvPr id="108" name="Group 107出自【趣你的PPT】(微信:qunideppt)：最优质的PPT资源库"/>
          <p:cNvGrpSpPr/>
          <p:nvPr/>
        </p:nvGrpSpPr>
        <p:grpSpPr>
          <a:xfrm>
            <a:off x="8922329" y="4172482"/>
            <a:ext cx="2433816" cy="893272"/>
            <a:chOff x="1603803" y="2220558"/>
            <a:chExt cx="2433816" cy="893272"/>
          </a:xfrm>
        </p:grpSpPr>
        <p:sp>
          <p:nvSpPr>
            <p:cNvPr id="109" name="出自【趣你的PPT】(微信:qunideppt)：最优质的PPT资源库"/>
            <p:cNvSpPr txBox="1">
              <a:spLocks/>
            </p:cNvSpPr>
            <p:nvPr/>
          </p:nvSpPr>
          <p:spPr>
            <a:xfrm>
              <a:off x="1603803" y="2220558"/>
              <a:ext cx="2433815" cy="378129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/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输入您的标题</a:t>
              </a:r>
              <a:endParaRPr lang="en-US" altLang="zh-CN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110" name="出自【趣你的PPT】(微信:qunideppt)：最优质的PPT资源库"/>
            <p:cNvSpPr txBox="1"/>
            <p:nvPr/>
          </p:nvSpPr>
          <p:spPr>
            <a:xfrm>
              <a:off x="1679271" y="2559832"/>
              <a:ext cx="2358348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该原创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模板来自公众号：趣你的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。一不小心，就学会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，快来加入我们。</a:t>
              </a:r>
            </a:p>
          </p:txBody>
        </p:sp>
      </p:grpSp>
      <p:sp>
        <p:nvSpPr>
          <p:cNvPr id="99" name="出自【趣你的PPT】(微信:qunideppt)：最优质的PPT资源库"/>
          <p:cNvSpPr/>
          <p:nvPr/>
        </p:nvSpPr>
        <p:spPr>
          <a:xfrm>
            <a:off x="3331329" y="4763904"/>
            <a:ext cx="585787" cy="585787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grpSp>
        <p:nvGrpSpPr>
          <p:cNvPr id="100" name="Group 99出自【趣你的PPT】(微信:qunideppt)：最优质的PPT资源库"/>
          <p:cNvGrpSpPr/>
          <p:nvPr/>
        </p:nvGrpSpPr>
        <p:grpSpPr>
          <a:xfrm>
            <a:off x="817595" y="4791617"/>
            <a:ext cx="2427694" cy="893271"/>
            <a:chOff x="1494367" y="2220559"/>
            <a:chExt cx="2427694" cy="893271"/>
          </a:xfrm>
        </p:grpSpPr>
        <p:sp>
          <p:nvSpPr>
            <p:cNvPr id="101" name="出自【趣你的PPT】(微信:qunideppt)：最优质的PPT资源库"/>
            <p:cNvSpPr txBox="1">
              <a:spLocks/>
            </p:cNvSpPr>
            <p:nvPr/>
          </p:nvSpPr>
          <p:spPr>
            <a:xfrm>
              <a:off x="1494367" y="2220559"/>
              <a:ext cx="2427694" cy="333684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r"/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输入您的标题</a:t>
              </a:r>
              <a:endParaRPr lang="en-US" altLang="zh-CN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102" name="出自【趣你的PPT】(微信:qunideppt)：最优质的PPT资源库"/>
            <p:cNvSpPr txBox="1"/>
            <p:nvPr/>
          </p:nvSpPr>
          <p:spPr>
            <a:xfrm>
              <a:off x="1494367" y="2559832"/>
              <a:ext cx="2324283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该原创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模板来自公众号：趣你的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。一不小心，就学会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，快来加入我们。</a:t>
              </a:r>
            </a:p>
          </p:txBody>
        </p:sp>
      </p:grpSp>
      <p:sp>
        <p:nvSpPr>
          <p:cNvPr id="94" name="出自【趣你的PPT】(微信:qunideppt)：最优质的PPT资源库"/>
          <p:cNvSpPr/>
          <p:nvPr/>
        </p:nvSpPr>
        <p:spPr>
          <a:xfrm>
            <a:off x="3331329" y="3577778"/>
            <a:ext cx="585787" cy="585787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grpSp>
        <p:nvGrpSpPr>
          <p:cNvPr id="95" name="Group 94出自【趣你的PPT】(微信:qunideppt)：最优质的PPT资源库"/>
          <p:cNvGrpSpPr/>
          <p:nvPr/>
        </p:nvGrpSpPr>
        <p:grpSpPr>
          <a:xfrm>
            <a:off x="817595" y="3576779"/>
            <a:ext cx="2427694" cy="893271"/>
            <a:chOff x="1494367" y="2220559"/>
            <a:chExt cx="2427694" cy="893271"/>
          </a:xfrm>
        </p:grpSpPr>
        <p:sp>
          <p:nvSpPr>
            <p:cNvPr id="96" name="出自【趣你的PPT】(微信:qunideppt)：最优质的PPT资源库"/>
            <p:cNvSpPr txBox="1">
              <a:spLocks/>
            </p:cNvSpPr>
            <p:nvPr/>
          </p:nvSpPr>
          <p:spPr>
            <a:xfrm>
              <a:off x="1637471" y="2220559"/>
              <a:ext cx="2284590" cy="261780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r"/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输入您的标题</a:t>
              </a:r>
              <a:endParaRPr lang="en-US" altLang="zh-CN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97" name="出自【趣你的PPT】(微信:qunideppt)：最优质的PPT资源库"/>
            <p:cNvSpPr txBox="1"/>
            <p:nvPr/>
          </p:nvSpPr>
          <p:spPr>
            <a:xfrm>
              <a:off x="1494367" y="2559832"/>
              <a:ext cx="2324283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该原创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模板来自公众号：趣你的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。一不小心，就学会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，快来加入我们。</a:t>
              </a:r>
            </a:p>
          </p:txBody>
        </p:sp>
      </p:grpSp>
      <p:sp>
        <p:nvSpPr>
          <p:cNvPr id="51" name="出自【趣你的PPT】(微信:qunideppt)：最优质的PPT资源库"/>
          <p:cNvSpPr/>
          <p:nvPr/>
        </p:nvSpPr>
        <p:spPr>
          <a:xfrm>
            <a:off x="3331329" y="2413893"/>
            <a:ext cx="585787" cy="585787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grpSp>
        <p:nvGrpSpPr>
          <p:cNvPr id="90" name="Group 89出自【趣你的PPT】(微信:qunideppt)：最优质的PPT资源库"/>
          <p:cNvGrpSpPr/>
          <p:nvPr/>
        </p:nvGrpSpPr>
        <p:grpSpPr>
          <a:xfrm>
            <a:off x="797883" y="2433830"/>
            <a:ext cx="2427694" cy="893272"/>
            <a:chOff x="1494367" y="2220558"/>
            <a:chExt cx="2427694" cy="893272"/>
          </a:xfrm>
        </p:grpSpPr>
        <p:sp>
          <p:nvSpPr>
            <p:cNvPr id="91" name="出自【趣你的PPT】(微信:qunideppt)：最优质的PPT资源库"/>
            <p:cNvSpPr txBox="1">
              <a:spLocks/>
            </p:cNvSpPr>
            <p:nvPr/>
          </p:nvSpPr>
          <p:spPr>
            <a:xfrm>
              <a:off x="1637471" y="2220558"/>
              <a:ext cx="2284590" cy="339273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r"/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输入您的标题</a:t>
              </a:r>
              <a:endParaRPr lang="en-US" altLang="zh-CN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92" name="出自【趣你的PPT】(微信:qunideppt)：最优质的PPT资源库"/>
            <p:cNvSpPr txBox="1"/>
            <p:nvPr/>
          </p:nvSpPr>
          <p:spPr>
            <a:xfrm>
              <a:off x="1494367" y="2559832"/>
              <a:ext cx="2324283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该原创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模板来自公众号：趣你的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。一不小心，就学会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，快来加入我们。</a:t>
              </a:r>
            </a:p>
          </p:txBody>
        </p:sp>
      </p:grpSp>
      <p:sp>
        <p:nvSpPr>
          <p:cNvPr id="78" name="出自【趣你的PPT】(微信:qunideppt)：最优质的PPT资源库"/>
          <p:cNvSpPr/>
          <p:nvPr/>
        </p:nvSpPr>
        <p:spPr>
          <a:xfrm>
            <a:off x="8262426" y="2918164"/>
            <a:ext cx="585787" cy="585787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grpSp>
        <p:nvGrpSpPr>
          <p:cNvPr id="103" name="Group 102出自【趣你的PPT】(微信:qunideppt)：最优质的PPT资源库"/>
          <p:cNvGrpSpPr/>
          <p:nvPr/>
        </p:nvGrpSpPr>
        <p:grpSpPr>
          <a:xfrm>
            <a:off x="8922328" y="2905983"/>
            <a:ext cx="2433816" cy="893272"/>
            <a:chOff x="1603803" y="2220558"/>
            <a:chExt cx="2433816" cy="893272"/>
          </a:xfrm>
        </p:grpSpPr>
        <p:sp>
          <p:nvSpPr>
            <p:cNvPr id="104" name="出自【趣你的PPT】(微信:qunideppt)：最优质的PPT资源库"/>
            <p:cNvSpPr txBox="1">
              <a:spLocks/>
            </p:cNvSpPr>
            <p:nvPr/>
          </p:nvSpPr>
          <p:spPr>
            <a:xfrm>
              <a:off x="1603803" y="2220558"/>
              <a:ext cx="2339837" cy="339273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/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输入您的标题</a:t>
              </a:r>
              <a:endParaRPr lang="en-US" altLang="zh-CN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105" name="出自【趣你的PPT】(微信:qunideppt)：最优质的PPT资源库"/>
            <p:cNvSpPr txBox="1"/>
            <p:nvPr/>
          </p:nvSpPr>
          <p:spPr>
            <a:xfrm>
              <a:off x="1679271" y="2559832"/>
              <a:ext cx="2358348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该原创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模板来自公众号：趣你的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。一不小心，就学会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，快来加入我们。</a:t>
              </a:r>
            </a:p>
          </p:txBody>
        </p:sp>
      </p:grpSp>
      <p:graphicFrame>
        <p:nvGraphicFramePr>
          <p:cNvPr id="2" name="出自【趣你的PPT】(微信:qunideppt)：最优质的PPT资源库"/>
          <p:cNvGraphicFramePr/>
          <p:nvPr>
            <p:extLst>
              <p:ext uri="{D42A27DB-BD31-4B8C-83A1-F6EECF244321}">
                <p14:modId xmlns:p14="http://schemas.microsoft.com/office/powerpoint/2010/main" val="761118844"/>
              </p:ext>
            </p:extLst>
          </p:nvPr>
        </p:nvGraphicFramePr>
        <p:xfrm>
          <a:off x="3952326" y="1663700"/>
          <a:ext cx="4318722" cy="42227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1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499861" y="2552778"/>
            <a:ext cx="582728" cy="517750"/>
          </a:xfrm>
          <a:custGeom>
            <a:avLst/>
            <a:gdLst>
              <a:gd name="T0" fmla="*/ 133 w 134"/>
              <a:gd name="T1" fmla="*/ 16 h 119"/>
              <a:gd name="T2" fmla="*/ 121 w 134"/>
              <a:gd name="T3" fmla="*/ 5 h 119"/>
              <a:gd name="T4" fmla="*/ 115 w 134"/>
              <a:gd name="T5" fmla="*/ 5 h 119"/>
              <a:gd name="T6" fmla="*/ 114 w 134"/>
              <a:gd name="T7" fmla="*/ 8 h 119"/>
              <a:gd name="T8" fmla="*/ 111 w 134"/>
              <a:gd name="T9" fmla="*/ 9 h 119"/>
              <a:gd name="T10" fmla="*/ 111 w 134"/>
              <a:gd name="T11" fmla="*/ 9 h 119"/>
              <a:gd name="T12" fmla="*/ 81 w 134"/>
              <a:gd name="T13" fmla="*/ 39 h 119"/>
              <a:gd name="T14" fmla="*/ 79 w 134"/>
              <a:gd name="T15" fmla="*/ 47 h 119"/>
              <a:gd name="T16" fmla="*/ 82 w 134"/>
              <a:gd name="T17" fmla="*/ 50 h 119"/>
              <a:gd name="T18" fmla="*/ 82 w 134"/>
              <a:gd name="T19" fmla="*/ 50 h 119"/>
              <a:gd name="T20" fmla="*/ 83 w 134"/>
              <a:gd name="T21" fmla="*/ 51 h 119"/>
              <a:gd name="T22" fmla="*/ 76 w 134"/>
              <a:gd name="T23" fmla="*/ 57 h 119"/>
              <a:gd name="T24" fmla="*/ 54 w 134"/>
              <a:gd name="T25" fmla="*/ 35 h 119"/>
              <a:gd name="T26" fmla="*/ 47 w 134"/>
              <a:gd name="T27" fmla="*/ 10 h 119"/>
              <a:gd name="T28" fmla="*/ 21 w 134"/>
              <a:gd name="T29" fmla="*/ 3 h 119"/>
              <a:gd name="T30" fmla="*/ 36 w 134"/>
              <a:gd name="T31" fmla="*/ 18 h 119"/>
              <a:gd name="T32" fmla="*/ 32 w 134"/>
              <a:gd name="T33" fmla="*/ 32 h 119"/>
              <a:gd name="T34" fmla="*/ 18 w 134"/>
              <a:gd name="T35" fmla="*/ 36 h 119"/>
              <a:gd name="T36" fmla="*/ 3 w 134"/>
              <a:gd name="T37" fmla="*/ 21 h 119"/>
              <a:gd name="T38" fmla="*/ 10 w 134"/>
              <a:gd name="T39" fmla="*/ 47 h 119"/>
              <a:gd name="T40" fmla="*/ 36 w 134"/>
              <a:gd name="T41" fmla="*/ 53 h 119"/>
              <a:gd name="T42" fmla="*/ 37 w 134"/>
              <a:gd name="T43" fmla="*/ 53 h 119"/>
              <a:gd name="T44" fmla="*/ 58 w 134"/>
              <a:gd name="T45" fmla="*/ 75 h 119"/>
              <a:gd name="T46" fmla="*/ 38 w 134"/>
              <a:gd name="T47" fmla="*/ 96 h 119"/>
              <a:gd name="T48" fmla="*/ 36 w 134"/>
              <a:gd name="T49" fmla="*/ 95 h 119"/>
              <a:gd name="T50" fmla="*/ 31 w 134"/>
              <a:gd name="T51" fmla="*/ 99 h 119"/>
              <a:gd name="T52" fmla="*/ 21 w 134"/>
              <a:gd name="T53" fmla="*/ 115 h 119"/>
              <a:gd name="T54" fmla="*/ 23 w 134"/>
              <a:gd name="T55" fmla="*/ 117 h 119"/>
              <a:gd name="T56" fmla="*/ 39 w 134"/>
              <a:gd name="T57" fmla="*/ 107 h 119"/>
              <a:gd name="T58" fmla="*/ 43 w 134"/>
              <a:gd name="T59" fmla="*/ 101 h 119"/>
              <a:gd name="T60" fmla="*/ 42 w 134"/>
              <a:gd name="T61" fmla="*/ 100 h 119"/>
              <a:gd name="T62" fmla="*/ 63 w 134"/>
              <a:gd name="T63" fmla="*/ 80 h 119"/>
              <a:gd name="T64" fmla="*/ 98 w 134"/>
              <a:gd name="T65" fmla="*/ 115 h 119"/>
              <a:gd name="T66" fmla="*/ 107 w 134"/>
              <a:gd name="T67" fmla="*/ 119 h 119"/>
              <a:gd name="T68" fmla="*/ 116 w 134"/>
              <a:gd name="T69" fmla="*/ 115 h 119"/>
              <a:gd name="T70" fmla="*/ 116 w 134"/>
              <a:gd name="T71" fmla="*/ 97 h 119"/>
              <a:gd name="T72" fmla="*/ 81 w 134"/>
              <a:gd name="T73" fmla="*/ 62 h 119"/>
              <a:gd name="T74" fmla="*/ 87 w 134"/>
              <a:gd name="T75" fmla="*/ 56 h 119"/>
              <a:gd name="T76" fmla="*/ 90 w 134"/>
              <a:gd name="T77" fmla="*/ 59 h 119"/>
              <a:gd name="T78" fmla="*/ 98 w 134"/>
              <a:gd name="T79" fmla="*/ 57 h 119"/>
              <a:gd name="T80" fmla="*/ 128 w 134"/>
              <a:gd name="T81" fmla="*/ 26 h 119"/>
              <a:gd name="T82" fmla="*/ 128 w 134"/>
              <a:gd name="T83" fmla="*/ 26 h 119"/>
              <a:gd name="T84" fmla="*/ 128 w 134"/>
              <a:gd name="T85" fmla="*/ 26 h 119"/>
              <a:gd name="T86" fmla="*/ 129 w 134"/>
              <a:gd name="T87" fmla="*/ 23 h 119"/>
              <a:gd name="T88" fmla="*/ 133 w 134"/>
              <a:gd name="T89" fmla="*/ 22 h 119"/>
              <a:gd name="T90" fmla="*/ 133 w 134"/>
              <a:gd name="T91" fmla="*/ 16 h 119"/>
              <a:gd name="T92" fmla="*/ 108 w 134"/>
              <a:gd name="T93" fmla="*/ 103 h 119"/>
              <a:gd name="T94" fmla="*/ 113 w 134"/>
              <a:gd name="T95" fmla="*/ 108 h 119"/>
              <a:gd name="T96" fmla="*/ 108 w 134"/>
              <a:gd name="T97" fmla="*/ 113 h 119"/>
              <a:gd name="T98" fmla="*/ 103 w 134"/>
              <a:gd name="T99" fmla="*/ 108 h 119"/>
              <a:gd name="T100" fmla="*/ 108 w 134"/>
              <a:gd name="T101" fmla="*/ 103 h 119"/>
              <a:gd name="T102" fmla="*/ 91 w 134"/>
              <a:gd name="T103" fmla="*/ 41 h 119"/>
              <a:gd name="T104" fmla="*/ 89 w 134"/>
              <a:gd name="T105" fmla="*/ 39 h 119"/>
              <a:gd name="T106" fmla="*/ 112 w 134"/>
              <a:gd name="T107" fmla="*/ 17 h 119"/>
              <a:gd name="T108" fmla="*/ 114 w 134"/>
              <a:gd name="T109" fmla="*/ 19 h 119"/>
              <a:gd name="T110" fmla="*/ 91 w 134"/>
              <a:gd name="T111" fmla="*/ 41 h 119"/>
              <a:gd name="T112" fmla="*/ 98 w 134"/>
              <a:gd name="T113" fmla="*/ 48 h 119"/>
              <a:gd name="T114" fmla="*/ 96 w 134"/>
              <a:gd name="T115" fmla="*/ 47 h 119"/>
              <a:gd name="T116" fmla="*/ 119 w 134"/>
              <a:gd name="T117" fmla="*/ 24 h 119"/>
              <a:gd name="T118" fmla="*/ 121 w 134"/>
              <a:gd name="T119" fmla="*/ 26 h 119"/>
              <a:gd name="T120" fmla="*/ 98 w 134"/>
              <a:gd name="T121" fmla="*/ 48 h 1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34" h="119">
                <a:moveTo>
                  <a:pt x="133" y="16"/>
                </a:moveTo>
                <a:cubicBezTo>
                  <a:pt x="121" y="5"/>
                  <a:pt x="121" y="5"/>
                  <a:pt x="121" y="5"/>
                </a:cubicBezTo>
                <a:cubicBezTo>
                  <a:pt x="119" y="3"/>
                  <a:pt x="117" y="3"/>
                  <a:pt x="115" y="5"/>
                </a:cubicBezTo>
                <a:cubicBezTo>
                  <a:pt x="114" y="6"/>
                  <a:pt x="114" y="7"/>
                  <a:pt x="114" y="8"/>
                </a:cubicBezTo>
                <a:cubicBezTo>
                  <a:pt x="113" y="8"/>
                  <a:pt x="112" y="8"/>
                  <a:pt x="111" y="9"/>
                </a:cubicBezTo>
                <a:cubicBezTo>
                  <a:pt x="111" y="9"/>
                  <a:pt x="111" y="9"/>
                  <a:pt x="111" y="9"/>
                </a:cubicBezTo>
                <a:cubicBezTo>
                  <a:pt x="81" y="39"/>
                  <a:pt x="81" y="39"/>
                  <a:pt x="81" y="39"/>
                </a:cubicBezTo>
                <a:cubicBezTo>
                  <a:pt x="81" y="42"/>
                  <a:pt x="80" y="45"/>
                  <a:pt x="79" y="47"/>
                </a:cubicBezTo>
                <a:cubicBezTo>
                  <a:pt x="82" y="50"/>
                  <a:pt x="82" y="50"/>
                  <a:pt x="82" y="50"/>
                </a:cubicBezTo>
                <a:cubicBezTo>
                  <a:pt x="82" y="50"/>
                  <a:pt x="82" y="50"/>
                  <a:pt x="82" y="50"/>
                </a:cubicBezTo>
                <a:cubicBezTo>
                  <a:pt x="83" y="51"/>
                  <a:pt x="83" y="51"/>
                  <a:pt x="83" y="51"/>
                </a:cubicBezTo>
                <a:cubicBezTo>
                  <a:pt x="76" y="57"/>
                  <a:pt x="76" y="57"/>
                  <a:pt x="76" y="57"/>
                </a:cubicBezTo>
                <a:cubicBezTo>
                  <a:pt x="54" y="35"/>
                  <a:pt x="54" y="35"/>
                  <a:pt x="54" y="35"/>
                </a:cubicBezTo>
                <a:cubicBezTo>
                  <a:pt x="56" y="26"/>
                  <a:pt x="54" y="17"/>
                  <a:pt x="47" y="10"/>
                </a:cubicBezTo>
                <a:cubicBezTo>
                  <a:pt x="40" y="3"/>
                  <a:pt x="30" y="0"/>
                  <a:pt x="21" y="3"/>
                </a:cubicBezTo>
                <a:cubicBezTo>
                  <a:pt x="36" y="18"/>
                  <a:pt x="36" y="18"/>
                  <a:pt x="36" y="18"/>
                </a:cubicBezTo>
                <a:cubicBezTo>
                  <a:pt x="32" y="32"/>
                  <a:pt x="32" y="32"/>
                  <a:pt x="32" y="32"/>
                </a:cubicBezTo>
                <a:cubicBezTo>
                  <a:pt x="18" y="36"/>
                  <a:pt x="18" y="36"/>
                  <a:pt x="18" y="36"/>
                </a:cubicBezTo>
                <a:cubicBezTo>
                  <a:pt x="3" y="21"/>
                  <a:pt x="3" y="21"/>
                  <a:pt x="3" y="21"/>
                </a:cubicBezTo>
                <a:cubicBezTo>
                  <a:pt x="0" y="30"/>
                  <a:pt x="3" y="40"/>
                  <a:pt x="10" y="47"/>
                </a:cubicBezTo>
                <a:cubicBezTo>
                  <a:pt x="17" y="54"/>
                  <a:pt x="27" y="56"/>
                  <a:pt x="36" y="53"/>
                </a:cubicBezTo>
                <a:cubicBezTo>
                  <a:pt x="37" y="53"/>
                  <a:pt x="37" y="53"/>
                  <a:pt x="37" y="53"/>
                </a:cubicBezTo>
                <a:cubicBezTo>
                  <a:pt x="58" y="75"/>
                  <a:pt x="58" y="75"/>
                  <a:pt x="58" y="75"/>
                </a:cubicBezTo>
                <a:cubicBezTo>
                  <a:pt x="38" y="96"/>
                  <a:pt x="38" y="96"/>
                  <a:pt x="38" y="96"/>
                </a:cubicBezTo>
                <a:cubicBezTo>
                  <a:pt x="36" y="95"/>
                  <a:pt x="36" y="95"/>
                  <a:pt x="36" y="95"/>
                </a:cubicBezTo>
                <a:cubicBezTo>
                  <a:pt x="31" y="99"/>
                  <a:pt x="31" y="99"/>
                  <a:pt x="31" y="99"/>
                </a:cubicBezTo>
                <a:cubicBezTo>
                  <a:pt x="21" y="115"/>
                  <a:pt x="21" y="115"/>
                  <a:pt x="21" y="115"/>
                </a:cubicBezTo>
                <a:cubicBezTo>
                  <a:pt x="23" y="117"/>
                  <a:pt x="23" y="117"/>
                  <a:pt x="23" y="117"/>
                </a:cubicBezTo>
                <a:cubicBezTo>
                  <a:pt x="39" y="107"/>
                  <a:pt x="39" y="107"/>
                  <a:pt x="39" y="107"/>
                </a:cubicBezTo>
                <a:cubicBezTo>
                  <a:pt x="43" y="101"/>
                  <a:pt x="43" y="101"/>
                  <a:pt x="43" y="101"/>
                </a:cubicBezTo>
                <a:cubicBezTo>
                  <a:pt x="42" y="100"/>
                  <a:pt x="42" y="100"/>
                  <a:pt x="42" y="100"/>
                </a:cubicBezTo>
                <a:cubicBezTo>
                  <a:pt x="63" y="80"/>
                  <a:pt x="63" y="80"/>
                  <a:pt x="63" y="80"/>
                </a:cubicBezTo>
                <a:cubicBezTo>
                  <a:pt x="98" y="115"/>
                  <a:pt x="98" y="115"/>
                  <a:pt x="98" y="115"/>
                </a:cubicBezTo>
                <a:cubicBezTo>
                  <a:pt x="101" y="117"/>
                  <a:pt x="104" y="119"/>
                  <a:pt x="107" y="119"/>
                </a:cubicBezTo>
                <a:cubicBezTo>
                  <a:pt x="110" y="119"/>
                  <a:pt x="113" y="117"/>
                  <a:pt x="116" y="115"/>
                </a:cubicBezTo>
                <a:cubicBezTo>
                  <a:pt x="121" y="110"/>
                  <a:pt x="121" y="102"/>
                  <a:pt x="116" y="97"/>
                </a:cubicBezTo>
                <a:cubicBezTo>
                  <a:pt x="81" y="62"/>
                  <a:pt x="81" y="62"/>
                  <a:pt x="81" y="62"/>
                </a:cubicBezTo>
                <a:cubicBezTo>
                  <a:pt x="87" y="56"/>
                  <a:pt x="87" y="56"/>
                  <a:pt x="87" y="56"/>
                </a:cubicBezTo>
                <a:cubicBezTo>
                  <a:pt x="90" y="59"/>
                  <a:pt x="90" y="59"/>
                  <a:pt x="90" y="59"/>
                </a:cubicBezTo>
                <a:cubicBezTo>
                  <a:pt x="92" y="57"/>
                  <a:pt x="95" y="56"/>
                  <a:pt x="98" y="57"/>
                </a:cubicBezTo>
                <a:cubicBezTo>
                  <a:pt x="128" y="26"/>
                  <a:pt x="128" y="26"/>
                  <a:pt x="128" y="26"/>
                </a:cubicBezTo>
                <a:cubicBezTo>
                  <a:pt x="128" y="26"/>
                  <a:pt x="128" y="26"/>
                  <a:pt x="128" y="26"/>
                </a:cubicBezTo>
                <a:cubicBezTo>
                  <a:pt x="128" y="26"/>
                  <a:pt x="128" y="26"/>
                  <a:pt x="128" y="26"/>
                </a:cubicBezTo>
                <a:cubicBezTo>
                  <a:pt x="129" y="25"/>
                  <a:pt x="129" y="24"/>
                  <a:pt x="129" y="23"/>
                </a:cubicBezTo>
                <a:cubicBezTo>
                  <a:pt x="130" y="24"/>
                  <a:pt x="132" y="23"/>
                  <a:pt x="133" y="22"/>
                </a:cubicBezTo>
                <a:cubicBezTo>
                  <a:pt x="134" y="21"/>
                  <a:pt x="134" y="18"/>
                  <a:pt x="133" y="16"/>
                </a:cubicBezTo>
                <a:close/>
                <a:moveTo>
                  <a:pt x="108" y="103"/>
                </a:moveTo>
                <a:cubicBezTo>
                  <a:pt x="111" y="103"/>
                  <a:pt x="113" y="106"/>
                  <a:pt x="113" y="108"/>
                </a:cubicBezTo>
                <a:cubicBezTo>
                  <a:pt x="113" y="111"/>
                  <a:pt x="111" y="113"/>
                  <a:pt x="108" y="113"/>
                </a:cubicBezTo>
                <a:cubicBezTo>
                  <a:pt x="105" y="113"/>
                  <a:pt x="103" y="111"/>
                  <a:pt x="103" y="108"/>
                </a:cubicBezTo>
                <a:cubicBezTo>
                  <a:pt x="103" y="106"/>
                  <a:pt x="105" y="103"/>
                  <a:pt x="108" y="103"/>
                </a:cubicBezTo>
                <a:close/>
                <a:moveTo>
                  <a:pt x="91" y="41"/>
                </a:moveTo>
                <a:cubicBezTo>
                  <a:pt x="89" y="39"/>
                  <a:pt x="89" y="39"/>
                  <a:pt x="89" y="39"/>
                </a:cubicBezTo>
                <a:cubicBezTo>
                  <a:pt x="112" y="17"/>
                  <a:pt x="112" y="17"/>
                  <a:pt x="112" y="17"/>
                </a:cubicBezTo>
                <a:cubicBezTo>
                  <a:pt x="114" y="19"/>
                  <a:pt x="114" y="19"/>
                  <a:pt x="114" y="19"/>
                </a:cubicBezTo>
                <a:lnTo>
                  <a:pt x="91" y="41"/>
                </a:lnTo>
                <a:close/>
                <a:moveTo>
                  <a:pt x="98" y="48"/>
                </a:moveTo>
                <a:cubicBezTo>
                  <a:pt x="96" y="47"/>
                  <a:pt x="96" y="47"/>
                  <a:pt x="96" y="47"/>
                </a:cubicBezTo>
                <a:cubicBezTo>
                  <a:pt x="119" y="24"/>
                  <a:pt x="119" y="24"/>
                  <a:pt x="119" y="24"/>
                </a:cubicBezTo>
                <a:cubicBezTo>
                  <a:pt x="121" y="26"/>
                  <a:pt x="121" y="26"/>
                  <a:pt x="121" y="26"/>
                </a:cubicBezTo>
                <a:lnTo>
                  <a:pt x="98" y="4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11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809101" y="4015216"/>
            <a:ext cx="553484" cy="436598"/>
          </a:xfrm>
          <a:custGeom>
            <a:avLst/>
            <a:gdLst>
              <a:gd name="T0" fmla="*/ 410 w 411"/>
              <a:gd name="T1" fmla="*/ 309 h 324"/>
              <a:gd name="T2" fmla="*/ 410 w 411"/>
              <a:gd name="T3" fmla="*/ 46 h 324"/>
              <a:gd name="T4" fmla="*/ 395 w 411"/>
              <a:gd name="T5" fmla="*/ 32 h 324"/>
              <a:gd name="T6" fmla="*/ 210 w 411"/>
              <a:gd name="T7" fmla="*/ 32 h 324"/>
              <a:gd name="T8" fmla="*/ 200 w 411"/>
              <a:gd name="T9" fmla="*/ 17 h 324"/>
              <a:gd name="T10" fmla="*/ 200 w 411"/>
              <a:gd name="T11" fmla="*/ 15 h 324"/>
              <a:gd name="T12" fmla="*/ 184 w 411"/>
              <a:gd name="T13" fmla="*/ 0 h 324"/>
              <a:gd name="T14" fmla="*/ 86 w 411"/>
              <a:gd name="T15" fmla="*/ 0 h 324"/>
              <a:gd name="T16" fmla="*/ 70 w 411"/>
              <a:gd name="T17" fmla="*/ 15 h 324"/>
              <a:gd name="T18" fmla="*/ 70 w 411"/>
              <a:gd name="T19" fmla="*/ 17 h 324"/>
              <a:gd name="T20" fmla="*/ 60 w 411"/>
              <a:gd name="T21" fmla="*/ 32 h 324"/>
              <a:gd name="T22" fmla="*/ 60 w 411"/>
              <a:gd name="T23" fmla="*/ 32 h 324"/>
              <a:gd name="T24" fmla="*/ 46 w 411"/>
              <a:gd name="T25" fmla="*/ 46 h 324"/>
              <a:gd name="T26" fmla="*/ 46 w 411"/>
              <a:gd name="T27" fmla="*/ 122 h 324"/>
              <a:gd name="T28" fmla="*/ 14 w 411"/>
              <a:gd name="T29" fmla="*/ 122 h 324"/>
              <a:gd name="T30" fmla="*/ 5 w 411"/>
              <a:gd name="T31" fmla="*/ 138 h 324"/>
              <a:gd name="T32" fmla="*/ 38 w 411"/>
              <a:gd name="T33" fmla="*/ 309 h 324"/>
              <a:gd name="T34" fmla="*/ 53 w 411"/>
              <a:gd name="T35" fmla="*/ 324 h 324"/>
              <a:gd name="T36" fmla="*/ 403 w 411"/>
              <a:gd name="T37" fmla="*/ 324 h 324"/>
              <a:gd name="T38" fmla="*/ 410 w 411"/>
              <a:gd name="T39" fmla="*/ 309 h 324"/>
              <a:gd name="T40" fmla="*/ 392 w 411"/>
              <a:gd name="T41" fmla="*/ 144 h 324"/>
              <a:gd name="T42" fmla="*/ 392 w 411"/>
              <a:gd name="T43" fmla="*/ 316 h 324"/>
              <a:gd name="T44" fmla="*/ 359 w 411"/>
              <a:gd name="T45" fmla="*/ 132 h 324"/>
              <a:gd name="T46" fmla="*/ 345 w 411"/>
              <a:gd name="T47" fmla="*/ 123 h 324"/>
              <a:gd name="T48" fmla="*/ 64 w 411"/>
              <a:gd name="T49" fmla="*/ 123 h 324"/>
              <a:gd name="T50" fmla="*/ 64 w 411"/>
              <a:gd name="T51" fmla="*/ 64 h 324"/>
              <a:gd name="T52" fmla="*/ 392 w 411"/>
              <a:gd name="T53" fmla="*/ 64 h 324"/>
              <a:gd name="T54" fmla="*/ 392 w 411"/>
              <a:gd name="T55" fmla="*/ 144 h 3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11" h="324">
                <a:moveTo>
                  <a:pt x="410" y="309"/>
                </a:moveTo>
                <a:cubicBezTo>
                  <a:pt x="410" y="46"/>
                  <a:pt x="410" y="46"/>
                  <a:pt x="410" y="46"/>
                </a:cubicBezTo>
                <a:cubicBezTo>
                  <a:pt x="410" y="38"/>
                  <a:pt x="403" y="32"/>
                  <a:pt x="395" y="32"/>
                </a:cubicBezTo>
                <a:cubicBezTo>
                  <a:pt x="210" y="32"/>
                  <a:pt x="210" y="32"/>
                  <a:pt x="210" y="32"/>
                </a:cubicBezTo>
                <a:cubicBezTo>
                  <a:pt x="204" y="32"/>
                  <a:pt x="200" y="21"/>
                  <a:pt x="200" y="17"/>
                </a:cubicBezTo>
                <a:cubicBezTo>
                  <a:pt x="200" y="15"/>
                  <a:pt x="200" y="15"/>
                  <a:pt x="200" y="15"/>
                </a:cubicBezTo>
                <a:cubicBezTo>
                  <a:pt x="200" y="7"/>
                  <a:pt x="193" y="0"/>
                  <a:pt x="184" y="0"/>
                </a:cubicBezTo>
                <a:cubicBezTo>
                  <a:pt x="86" y="0"/>
                  <a:pt x="86" y="0"/>
                  <a:pt x="86" y="0"/>
                </a:cubicBezTo>
                <a:cubicBezTo>
                  <a:pt x="77" y="0"/>
                  <a:pt x="70" y="7"/>
                  <a:pt x="70" y="15"/>
                </a:cubicBezTo>
                <a:cubicBezTo>
                  <a:pt x="70" y="17"/>
                  <a:pt x="70" y="17"/>
                  <a:pt x="70" y="17"/>
                </a:cubicBezTo>
                <a:cubicBezTo>
                  <a:pt x="70" y="21"/>
                  <a:pt x="66" y="32"/>
                  <a:pt x="60" y="32"/>
                </a:cubicBezTo>
                <a:cubicBezTo>
                  <a:pt x="60" y="32"/>
                  <a:pt x="60" y="32"/>
                  <a:pt x="60" y="32"/>
                </a:cubicBezTo>
                <a:cubicBezTo>
                  <a:pt x="52" y="32"/>
                  <a:pt x="46" y="38"/>
                  <a:pt x="46" y="46"/>
                </a:cubicBezTo>
                <a:cubicBezTo>
                  <a:pt x="46" y="122"/>
                  <a:pt x="46" y="122"/>
                  <a:pt x="46" y="122"/>
                </a:cubicBezTo>
                <a:cubicBezTo>
                  <a:pt x="14" y="122"/>
                  <a:pt x="14" y="122"/>
                  <a:pt x="14" y="122"/>
                </a:cubicBezTo>
                <a:cubicBezTo>
                  <a:pt x="14" y="122"/>
                  <a:pt x="0" y="122"/>
                  <a:pt x="5" y="138"/>
                </a:cubicBezTo>
                <a:cubicBezTo>
                  <a:pt x="38" y="309"/>
                  <a:pt x="38" y="309"/>
                  <a:pt x="38" y="309"/>
                </a:cubicBezTo>
                <a:cubicBezTo>
                  <a:pt x="38" y="317"/>
                  <a:pt x="44" y="324"/>
                  <a:pt x="53" y="324"/>
                </a:cubicBezTo>
                <a:cubicBezTo>
                  <a:pt x="403" y="324"/>
                  <a:pt x="403" y="324"/>
                  <a:pt x="403" y="324"/>
                </a:cubicBezTo>
                <a:cubicBezTo>
                  <a:pt x="411" y="324"/>
                  <a:pt x="410" y="309"/>
                  <a:pt x="410" y="309"/>
                </a:cubicBezTo>
                <a:close/>
                <a:moveTo>
                  <a:pt x="392" y="144"/>
                </a:moveTo>
                <a:cubicBezTo>
                  <a:pt x="392" y="316"/>
                  <a:pt x="392" y="316"/>
                  <a:pt x="392" y="316"/>
                </a:cubicBezTo>
                <a:cubicBezTo>
                  <a:pt x="359" y="132"/>
                  <a:pt x="359" y="132"/>
                  <a:pt x="359" y="132"/>
                </a:cubicBezTo>
                <a:cubicBezTo>
                  <a:pt x="356" y="122"/>
                  <a:pt x="345" y="123"/>
                  <a:pt x="345" y="123"/>
                </a:cubicBezTo>
                <a:cubicBezTo>
                  <a:pt x="64" y="123"/>
                  <a:pt x="64" y="123"/>
                  <a:pt x="64" y="123"/>
                </a:cubicBezTo>
                <a:cubicBezTo>
                  <a:pt x="64" y="64"/>
                  <a:pt x="64" y="64"/>
                  <a:pt x="64" y="64"/>
                </a:cubicBezTo>
                <a:cubicBezTo>
                  <a:pt x="392" y="64"/>
                  <a:pt x="392" y="64"/>
                  <a:pt x="392" y="64"/>
                </a:cubicBezTo>
                <a:lnTo>
                  <a:pt x="392" y="14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grpSp>
        <p:nvGrpSpPr>
          <p:cNvPr id="116" name="Group 115出自【趣你的PPT】(微信:qunideppt)：最优质的PPT资源库"/>
          <p:cNvGrpSpPr/>
          <p:nvPr/>
        </p:nvGrpSpPr>
        <p:grpSpPr>
          <a:xfrm>
            <a:off x="5142179" y="2713172"/>
            <a:ext cx="614678" cy="524726"/>
            <a:chOff x="3440113" y="1050925"/>
            <a:chExt cx="390525" cy="333376"/>
          </a:xfrm>
          <a:solidFill>
            <a:schemeClr val="bg1"/>
          </a:solidFill>
        </p:grpSpPr>
        <p:sp>
          <p:nvSpPr>
            <p:cNvPr id="1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63938" y="1244600"/>
              <a:ext cx="69850" cy="71438"/>
            </a:xfrm>
            <a:custGeom>
              <a:avLst/>
              <a:gdLst>
                <a:gd name="T0" fmla="*/ 44 w 44"/>
                <a:gd name="T1" fmla="*/ 25 h 45"/>
                <a:gd name="T2" fmla="*/ 19 w 44"/>
                <a:gd name="T3" fmla="*/ 0 h 45"/>
                <a:gd name="T4" fmla="*/ 19 w 44"/>
                <a:gd name="T5" fmla="*/ 0 h 45"/>
                <a:gd name="T6" fmla="*/ 0 w 44"/>
                <a:gd name="T7" fmla="*/ 45 h 45"/>
                <a:gd name="T8" fmla="*/ 44 w 44"/>
                <a:gd name="T9" fmla="*/ 2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45">
                  <a:moveTo>
                    <a:pt x="44" y="25"/>
                  </a:moveTo>
                  <a:lnTo>
                    <a:pt x="19" y="0"/>
                  </a:lnTo>
                  <a:lnTo>
                    <a:pt x="19" y="0"/>
                  </a:lnTo>
                  <a:lnTo>
                    <a:pt x="0" y="45"/>
                  </a:lnTo>
                  <a:lnTo>
                    <a:pt x="44" y="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633788" y="1284288"/>
              <a:ext cx="1588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605213" y="1074738"/>
              <a:ext cx="176213" cy="176213"/>
            </a:xfrm>
            <a:custGeom>
              <a:avLst/>
              <a:gdLst>
                <a:gd name="T0" fmla="*/ 101 w 111"/>
                <a:gd name="T1" fmla="*/ 0 h 111"/>
                <a:gd name="T2" fmla="*/ 0 w 111"/>
                <a:gd name="T3" fmla="*/ 101 h 111"/>
                <a:gd name="T4" fmla="*/ 10 w 111"/>
                <a:gd name="T5" fmla="*/ 111 h 111"/>
                <a:gd name="T6" fmla="*/ 111 w 111"/>
                <a:gd name="T7" fmla="*/ 10 h 111"/>
                <a:gd name="T8" fmla="*/ 101 w 111"/>
                <a:gd name="T9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" h="111">
                  <a:moveTo>
                    <a:pt x="101" y="0"/>
                  </a:moveTo>
                  <a:lnTo>
                    <a:pt x="0" y="101"/>
                  </a:lnTo>
                  <a:lnTo>
                    <a:pt x="10" y="111"/>
                  </a:lnTo>
                  <a:lnTo>
                    <a:pt x="111" y="10"/>
                  </a:lnTo>
                  <a:lnTo>
                    <a:pt x="10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629025" y="1098550"/>
              <a:ext cx="177800" cy="177800"/>
            </a:xfrm>
            <a:custGeom>
              <a:avLst/>
              <a:gdLst>
                <a:gd name="T0" fmla="*/ 0 w 112"/>
                <a:gd name="T1" fmla="*/ 102 h 112"/>
                <a:gd name="T2" fmla="*/ 10 w 112"/>
                <a:gd name="T3" fmla="*/ 112 h 112"/>
                <a:gd name="T4" fmla="*/ 112 w 112"/>
                <a:gd name="T5" fmla="*/ 12 h 112"/>
                <a:gd name="T6" fmla="*/ 102 w 112"/>
                <a:gd name="T7" fmla="*/ 0 h 112"/>
                <a:gd name="T8" fmla="*/ 0 w 112"/>
                <a:gd name="T9" fmla="*/ 10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" h="112">
                  <a:moveTo>
                    <a:pt x="0" y="102"/>
                  </a:moveTo>
                  <a:lnTo>
                    <a:pt x="10" y="112"/>
                  </a:lnTo>
                  <a:lnTo>
                    <a:pt x="112" y="12"/>
                  </a:lnTo>
                  <a:lnTo>
                    <a:pt x="102" y="0"/>
                  </a:lnTo>
                  <a:lnTo>
                    <a:pt x="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775075" y="1050925"/>
              <a:ext cx="55563" cy="52388"/>
            </a:xfrm>
            <a:custGeom>
              <a:avLst/>
              <a:gdLst>
                <a:gd name="T0" fmla="*/ 14 w 21"/>
                <a:gd name="T1" fmla="*/ 6 h 20"/>
                <a:gd name="T2" fmla="*/ 0 w 21"/>
                <a:gd name="T3" fmla="*/ 6 h 20"/>
                <a:gd name="T4" fmla="*/ 15 w 21"/>
                <a:gd name="T5" fmla="*/ 20 h 20"/>
                <a:gd name="T6" fmla="*/ 14 w 21"/>
                <a:gd name="T7" fmla="*/ 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0">
                  <a:moveTo>
                    <a:pt x="14" y="6"/>
                  </a:moveTo>
                  <a:cubicBezTo>
                    <a:pt x="8" y="0"/>
                    <a:pt x="0" y="6"/>
                    <a:pt x="0" y="6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21" y="14"/>
                    <a:pt x="1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440113" y="1058863"/>
              <a:ext cx="327025" cy="325438"/>
            </a:xfrm>
            <a:custGeom>
              <a:avLst/>
              <a:gdLst>
                <a:gd name="T0" fmla="*/ 182 w 206"/>
                <a:gd name="T1" fmla="*/ 180 h 205"/>
                <a:gd name="T2" fmla="*/ 25 w 206"/>
                <a:gd name="T3" fmla="*/ 180 h 205"/>
                <a:gd name="T4" fmla="*/ 25 w 206"/>
                <a:gd name="T5" fmla="*/ 25 h 205"/>
                <a:gd name="T6" fmla="*/ 172 w 206"/>
                <a:gd name="T7" fmla="*/ 25 h 205"/>
                <a:gd name="T8" fmla="*/ 198 w 206"/>
                <a:gd name="T9" fmla="*/ 0 h 205"/>
                <a:gd name="T10" fmla="*/ 0 w 206"/>
                <a:gd name="T11" fmla="*/ 0 h 205"/>
                <a:gd name="T12" fmla="*/ 0 w 206"/>
                <a:gd name="T13" fmla="*/ 205 h 205"/>
                <a:gd name="T14" fmla="*/ 206 w 206"/>
                <a:gd name="T15" fmla="*/ 205 h 205"/>
                <a:gd name="T16" fmla="*/ 206 w 206"/>
                <a:gd name="T17" fmla="*/ 76 h 205"/>
                <a:gd name="T18" fmla="*/ 182 w 206"/>
                <a:gd name="T19" fmla="*/ 101 h 205"/>
                <a:gd name="T20" fmla="*/ 182 w 206"/>
                <a:gd name="T21" fmla="*/ 180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6" h="205">
                  <a:moveTo>
                    <a:pt x="182" y="180"/>
                  </a:moveTo>
                  <a:lnTo>
                    <a:pt x="25" y="180"/>
                  </a:lnTo>
                  <a:lnTo>
                    <a:pt x="25" y="25"/>
                  </a:lnTo>
                  <a:lnTo>
                    <a:pt x="172" y="25"/>
                  </a:lnTo>
                  <a:lnTo>
                    <a:pt x="198" y="0"/>
                  </a:lnTo>
                  <a:lnTo>
                    <a:pt x="0" y="0"/>
                  </a:lnTo>
                  <a:lnTo>
                    <a:pt x="0" y="205"/>
                  </a:lnTo>
                  <a:lnTo>
                    <a:pt x="206" y="205"/>
                  </a:lnTo>
                  <a:lnTo>
                    <a:pt x="206" y="76"/>
                  </a:lnTo>
                  <a:lnTo>
                    <a:pt x="182" y="101"/>
                  </a:lnTo>
                  <a:lnTo>
                    <a:pt x="182" y="1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123" name="Group 122出自【趣你的PPT】(微信:qunideppt)：最优质的PPT资源库"/>
          <p:cNvGrpSpPr/>
          <p:nvPr/>
        </p:nvGrpSpPr>
        <p:grpSpPr>
          <a:xfrm>
            <a:off x="5875020" y="4688943"/>
            <a:ext cx="439203" cy="581802"/>
            <a:chOff x="8235951" y="2905126"/>
            <a:chExt cx="244475" cy="323850"/>
          </a:xfrm>
          <a:solidFill>
            <a:schemeClr val="bg1"/>
          </a:solidFill>
        </p:grpSpPr>
        <p:sp>
          <p:nvSpPr>
            <p:cNvPr id="1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291513" y="3022601"/>
              <a:ext cx="131763" cy="11113"/>
            </a:xfrm>
            <a:custGeom>
              <a:avLst/>
              <a:gdLst>
                <a:gd name="T0" fmla="*/ 33 w 35"/>
                <a:gd name="T1" fmla="*/ 0 h 3"/>
                <a:gd name="T2" fmla="*/ 1 w 35"/>
                <a:gd name="T3" fmla="*/ 0 h 3"/>
                <a:gd name="T4" fmla="*/ 0 w 35"/>
                <a:gd name="T5" fmla="*/ 1 h 3"/>
                <a:gd name="T6" fmla="*/ 1 w 35"/>
                <a:gd name="T7" fmla="*/ 3 h 3"/>
                <a:gd name="T8" fmla="*/ 33 w 35"/>
                <a:gd name="T9" fmla="*/ 3 h 3"/>
                <a:gd name="T10" fmla="*/ 35 w 35"/>
                <a:gd name="T11" fmla="*/ 1 h 3"/>
                <a:gd name="T12" fmla="*/ 33 w 35"/>
                <a:gd name="T1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3">
                  <a:moveTo>
                    <a:pt x="33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2"/>
                    <a:pt x="1" y="3"/>
                    <a:pt x="1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4" y="3"/>
                    <a:pt x="35" y="2"/>
                    <a:pt x="35" y="1"/>
                  </a:cubicBezTo>
                  <a:cubicBezTo>
                    <a:pt x="35" y="0"/>
                    <a:pt x="34" y="0"/>
                    <a:pt x="3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291513" y="3060701"/>
              <a:ext cx="131763" cy="11113"/>
            </a:xfrm>
            <a:custGeom>
              <a:avLst/>
              <a:gdLst>
                <a:gd name="T0" fmla="*/ 33 w 35"/>
                <a:gd name="T1" fmla="*/ 0 h 3"/>
                <a:gd name="T2" fmla="*/ 1 w 35"/>
                <a:gd name="T3" fmla="*/ 0 h 3"/>
                <a:gd name="T4" fmla="*/ 0 w 35"/>
                <a:gd name="T5" fmla="*/ 1 h 3"/>
                <a:gd name="T6" fmla="*/ 1 w 35"/>
                <a:gd name="T7" fmla="*/ 3 h 3"/>
                <a:gd name="T8" fmla="*/ 33 w 35"/>
                <a:gd name="T9" fmla="*/ 3 h 3"/>
                <a:gd name="T10" fmla="*/ 35 w 35"/>
                <a:gd name="T11" fmla="*/ 1 h 3"/>
                <a:gd name="T12" fmla="*/ 33 w 35"/>
                <a:gd name="T1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3">
                  <a:moveTo>
                    <a:pt x="33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2"/>
                    <a:pt x="1" y="3"/>
                    <a:pt x="1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4" y="3"/>
                    <a:pt x="35" y="2"/>
                    <a:pt x="35" y="1"/>
                  </a:cubicBezTo>
                  <a:cubicBezTo>
                    <a:pt x="35" y="0"/>
                    <a:pt x="34" y="0"/>
                    <a:pt x="3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291513" y="3094038"/>
              <a:ext cx="131763" cy="14288"/>
            </a:xfrm>
            <a:custGeom>
              <a:avLst/>
              <a:gdLst>
                <a:gd name="T0" fmla="*/ 33 w 35"/>
                <a:gd name="T1" fmla="*/ 0 h 4"/>
                <a:gd name="T2" fmla="*/ 1 w 35"/>
                <a:gd name="T3" fmla="*/ 0 h 4"/>
                <a:gd name="T4" fmla="*/ 0 w 35"/>
                <a:gd name="T5" fmla="*/ 2 h 4"/>
                <a:gd name="T6" fmla="*/ 1 w 35"/>
                <a:gd name="T7" fmla="*/ 4 h 4"/>
                <a:gd name="T8" fmla="*/ 33 w 35"/>
                <a:gd name="T9" fmla="*/ 4 h 4"/>
                <a:gd name="T10" fmla="*/ 35 w 35"/>
                <a:gd name="T11" fmla="*/ 2 h 4"/>
                <a:gd name="T12" fmla="*/ 33 w 35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4">
                  <a:moveTo>
                    <a:pt x="33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1" y="4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4" y="4"/>
                    <a:pt x="35" y="3"/>
                    <a:pt x="35" y="2"/>
                  </a:cubicBezTo>
                  <a:cubicBezTo>
                    <a:pt x="35" y="1"/>
                    <a:pt x="34" y="0"/>
                    <a:pt x="3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291513" y="3132138"/>
              <a:ext cx="131763" cy="14288"/>
            </a:xfrm>
            <a:custGeom>
              <a:avLst/>
              <a:gdLst>
                <a:gd name="T0" fmla="*/ 33 w 35"/>
                <a:gd name="T1" fmla="*/ 0 h 4"/>
                <a:gd name="T2" fmla="*/ 1 w 35"/>
                <a:gd name="T3" fmla="*/ 0 h 4"/>
                <a:gd name="T4" fmla="*/ 0 w 35"/>
                <a:gd name="T5" fmla="*/ 2 h 4"/>
                <a:gd name="T6" fmla="*/ 1 w 35"/>
                <a:gd name="T7" fmla="*/ 4 h 4"/>
                <a:gd name="T8" fmla="*/ 33 w 35"/>
                <a:gd name="T9" fmla="*/ 4 h 4"/>
                <a:gd name="T10" fmla="*/ 35 w 35"/>
                <a:gd name="T11" fmla="*/ 2 h 4"/>
                <a:gd name="T12" fmla="*/ 33 w 35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4">
                  <a:moveTo>
                    <a:pt x="33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1" y="4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4" y="4"/>
                    <a:pt x="35" y="3"/>
                    <a:pt x="35" y="2"/>
                  </a:cubicBezTo>
                  <a:cubicBezTo>
                    <a:pt x="35" y="1"/>
                    <a:pt x="34" y="0"/>
                    <a:pt x="3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235951" y="2916238"/>
              <a:ext cx="244475" cy="312738"/>
            </a:xfrm>
            <a:custGeom>
              <a:avLst/>
              <a:gdLst>
                <a:gd name="T0" fmla="*/ 60 w 65"/>
                <a:gd name="T1" fmla="*/ 0 h 83"/>
                <a:gd name="T2" fmla="*/ 46 w 65"/>
                <a:gd name="T3" fmla="*/ 0 h 83"/>
                <a:gd name="T4" fmla="*/ 46 w 65"/>
                <a:gd name="T5" fmla="*/ 8 h 83"/>
                <a:gd name="T6" fmla="*/ 57 w 65"/>
                <a:gd name="T7" fmla="*/ 8 h 83"/>
                <a:gd name="T8" fmla="*/ 57 w 65"/>
                <a:gd name="T9" fmla="*/ 14 h 83"/>
                <a:gd name="T10" fmla="*/ 57 w 65"/>
                <a:gd name="T11" fmla="*/ 75 h 83"/>
                <a:gd name="T12" fmla="*/ 8 w 65"/>
                <a:gd name="T13" fmla="*/ 75 h 83"/>
                <a:gd name="T14" fmla="*/ 8 w 65"/>
                <a:gd name="T15" fmla="*/ 8 h 83"/>
                <a:gd name="T16" fmla="*/ 19 w 65"/>
                <a:gd name="T17" fmla="*/ 8 h 83"/>
                <a:gd name="T18" fmla="*/ 19 w 65"/>
                <a:gd name="T19" fmla="*/ 0 h 83"/>
                <a:gd name="T20" fmla="*/ 5 w 65"/>
                <a:gd name="T21" fmla="*/ 0 h 83"/>
                <a:gd name="T22" fmla="*/ 0 w 65"/>
                <a:gd name="T23" fmla="*/ 4 h 83"/>
                <a:gd name="T24" fmla="*/ 0 w 65"/>
                <a:gd name="T25" fmla="*/ 79 h 83"/>
                <a:gd name="T26" fmla="*/ 5 w 65"/>
                <a:gd name="T27" fmla="*/ 83 h 83"/>
                <a:gd name="T28" fmla="*/ 60 w 65"/>
                <a:gd name="T29" fmla="*/ 83 h 83"/>
                <a:gd name="T30" fmla="*/ 65 w 65"/>
                <a:gd name="T31" fmla="*/ 79 h 83"/>
                <a:gd name="T32" fmla="*/ 65 w 65"/>
                <a:gd name="T33" fmla="*/ 4 h 83"/>
                <a:gd name="T34" fmla="*/ 60 w 65"/>
                <a:gd name="T35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5" h="83">
                  <a:moveTo>
                    <a:pt x="60" y="0"/>
                  </a:moveTo>
                  <a:cubicBezTo>
                    <a:pt x="46" y="0"/>
                    <a:pt x="46" y="0"/>
                    <a:pt x="46" y="0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57" y="8"/>
                    <a:pt x="57" y="8"/>
                    <a:pt x="57" y="8"/>
                  </a:cubicBezTo>
                  <a:cubicBezTo>
                    <a:pt x="57" y="14"/>
                    <a:pt x="57" y="14"/>
                    <a:pt x="57" y="14"/>
                  </a:cubicBezTo>
                  <a:cubicBezTo>
                    <a:pt x="57" y="75"/>
                    <a:pt x="57" y="75"/>
                    <a:pt x="57" y="75"/>
                  </a:cubicBezTo>
                  <a:cubicBezTo>
                    <a:pt x="8" y="75"/>
                    <a:pt x="8" y="75"/>
                    <a:pt x="8" y="75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0" y="81"/>
                    <a:pt x="2" y="83"/>
                    <a:pt x="5" y="83"/>
                  </a:cubicBezTo>
                  <a:cubicBezTo>
                    <a:pt x="60" y="83"/>
                    <a:pt x="60" y="83"/>
                    <a:pt x="60" y="83"/>
                  </a:cubicBezTo>
                  <a:cubicBezTo>
                    <a:pt x="63" y="83"/>
                    <a:pt x="65" y="81"/>
                    <a:pt x="65" y="79"/>
                  </a:cubicBezTo>
                  <a:cubicBezTo>
                    <a:pt x="65" y="4"/>
                    <a:pt x="65" y="4"/>
                    <a:pt x="65" y="4"/>
                  </a:cubicBezTo>
                  <a:cubicBezTo>
                    <a:pt x="65" y="2"/>
                    <a:pt x="63" y="0"/>
                    <a:pt x="6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329613" y="2924176"/>
              <a:ext cx="55563" cy="22225"/>
            </a:xfrm>
            <a:custGeom>
              <a:avLst/>
              <a:gdLst>
                <a:gd name="T0" fmla="*/ 15 w 15"/>
                <a:gd name="T1" fmla="*/ 1 h 6"/>
                <a:gd name="T2" fmla="*/ 15 w 15"/>
                <a:gd name="T3" fmla="*/ 0 h 6"/>
                <a:gd name="T4" fmla="*/ 14 w 15"/>
                <a:gd name="T5" fmla="*/ 0 h 6"/>
                <a:gd name="T6" fmla="*/ 1 w 15"/>
                <a:gd name="T7" fmla="*/ 0 h 6"/>
                <a:gd name="T8" fmla="*/ 0 w 15"/>
                <a:gd name="T9" fmla="*/ 0 h 6"/>
                <a:gd name="T10" fmla="*/ 0 w 15"/>
                <a:gd name="T11" fmla="*/ 1 h 6"/>
                <a:gd name="T12" fmla="*/ 0 w 15"/>
                <a:gd name="T13" fmla="*/ 6 h 6"/>
                <a:gd name="T14" fmla="*/ 15 w 15"/>
                <a:gd name="T15" fmla="*/ 6 h 6"/>
                <a:gd name="T16" fmla="*/ 15 w 15"/>
                <a:gd name="T17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6">
                  <a:moveTo>
                    <a:pt x="15" y="1"/>
                  </a:moveTo>
                  <a:cubicBezTo>
                    <a:pt x="15" y="1"/>
                    <a:pt x="15" y="0"/>
                    <a:pt x="15" y="0"/>
                  </a:cubicBezTo>
                  <a:cubicBezTo>
                    <a:pt x="15" y="0"/>
                    <a:pt x="14" y="0"/>
                    <a:pt x="14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5" y="6"/>
                    <a:pt x="15" y="6"/>
                    <a:pt x="15" y="6"/>
                  </a:cubicBezTo>
                  <a:lnTo>
                    <a:pt x="15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310563" y="2905126"/>
              <a:ext cx="93663" cy="60325"/>
            </a:xfrm>
            <a:custGeom>
              <a:avLst/>
              <a:gdLst>
                <a:gd name="T0" fmla="*/ 4 w 25"/>
                <a:gd name="T1" fmla="*/ 16 h 16"/>
                <a:gd name="T2" fmla="*/ 21 w 25"/>
                <a:gd name="T3" fmla="*/ 16 h 16"/>
                <a:gd name="T4" fmla="*/ 24 w 25"/>
                <a:gd name="T5" fmla="*/ 15 h 16"/>
                <a:gd name="T6" fmla="*/ 25 w 25"/>
                <a:gd name="T7" fmla="*/ 13 h 16"/>
                <a:gd name="T8" fmla="*/ 25 w 25"/>
                <a:gd name="T9" fmla="*/ 2 h 16"/>
                <a:gd name="T10" fmla="*/ 24 w 25"/>
                <a:gd name="T11" fmla="*/ 1 h 16"/>
                <a:gd name="T12" fmla="*/ 21 w 25"/>
                <a:gd name="T13" fmla="*/ 0 h 16"/>
                <a:gd name="T14" fmla="*/ 4 w 25"/>
                <a:gd name="T15" fmla="*/ 0 h 16"/>
                <a:gd name="T16" fmla="*/ 1 w 25"/>
                <a:gd name="T17" fmla="*/ 1 h 16"/>
                <a:gd name="T18" fmla="*/ 0 w 25"/>
                <a:gd name="T19" fmla="*/ 2 h 16"/>
                <a:gd name="T20" fmla="*/ 0 w 25"/>
                <a:gd name="T21" fmla="*/ 13 h 16"/>
                <a:gd name="T22" fmla="*/ 1 w 25"/>
                <a:gd name="T23" fmla="*/ 15 h 16"/>
                <a:gd name="T24" fmla="*/ 4 w 25"/>
                <a:gd name="T25" fmla="*/ 16 h 16"/>
                <a:gd name="T26" fmla="*/ 3 w 25"/>
                <a:gd name="T27" fmla="*/ 6 h 16"/>
                <a:gd name="T28" fmla="*/ 4 w 25"/>
                <a:gd name="T29" fmla="*/ 4 h 16"/>
                <a:gd name="T30" fmla="*/ 4 w 25"/>
                <a:gd name="T31" fmla="*/ 4 h 16"/>
                <a:gd name="T32" fmla="*/ 6 w 25"/>
                <a:gd name="T33" fmla="*/ 3 h 16"/>
                <a:gd name="T34" fmla="*/ 19 w 25"/>
                <a:gd name="T35" fmla="*/ 3 h 16"/>
                <a:gd name="T36" fmla="*/ 21 w 25"/>
                <a:gd name="T37" fmla="*/ 4 h 16"/>
                <a:gd name="T38" fmla="*/ 21 w 25"/>
                <a:gd name="T39" fmla="*/ 4 h 16"/>
                <a:gd name="T40" fmla="*/ 22 w 25"/>
                <a:gd name="T41" fmla="*/ 6 h 16"/>
                <a:gd name="T42" fmla="*/ 22 w 25"/>
                <a:gd name="T43" fmla="*/ 9 h 16"/>
                <a:gd name="T44" fmla="*/ 21 w 25"/>
                <a:gd name="T45" fmla="*/ 11 h 16"/>
                <a:gd name="T46" fmla="*/ 19 w 25"/>
                <a:gd name="T47" fmla="*/ 12 h 16"/>
                <a:gd name="T48" fmla="*/ 6 w 25"/>
                <a:gd name="T49" fmla="*/ 12 h 16"/>
                <a:gd name="T50" fmla="*/ 4 w 25"/>
                <a:gd name="T51" fmla="*/ 11 h 16"/>
                <a:gd name="T52" fmla="*/ 3 w 25"/>
                <a:gd name="T53" fmla="*/ 9 h 16"/>
                <a:gd name="T54" fmla="*/ 3 w 25"/>
                <a:gd name="T55" fmla="*/ 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5" h="16">
                  <a:moveTo>
                    <a:pt x="4" y="16"/>
                  </a:moveTo>
                  <a:cubicBezTo>
                    <a:pt x="21" y="16"/>
                    <a:pt x="21" y="16"/>
                    <a:pt x="21" y="16"/>
                  </a:cubicBezTo>
                  <a:cubicBezTo>
                    <a:pt x="22" y="16"/>
                    <a:pt x="23" y="16"/>
                    <a:pt x="24" y="15"/>
                  </a:cubicBezTo>
                  <a:cubicBezTo>
                    <a:pt x="24" y="15"/>
                    <a:pt x="25" y="14"/>
                    <a:pt x="25" y="13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5" y="2"/>
                    <a:pt x="24" y="1"/>
                    <a:pt x="24" y="1"/>
                  </a:cubicBezTo>
                  <a:cubicBezTo>
                    <a:pt x="23" y="0"/>
                    <a:pt x="22" y="0"/>
                    <a:pt x="21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2" y="0"/>
                    <a:pt x="1" y="1"/>
                  </a:cubicBezTo>
                  <a:cubicBezTo>
                    <a:pt x="1" y="1"/>
                    <a:pt x="0" y="2"/>
                    <a:pt x="0" y="2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4"/>
                    <a:pt x="1" y="15"/>
                    <a:pt x="1" y="15"/>
                  </a:cubicBezTo>
                  <a:cubicBezTo>
                    <a:pt x="2" y="16"/>
                    <a:pt x="3" y="16"/>
                    <a:pt x="4" y="16"/>
                  </a:cubicBezTo>
                  <a:close/>
                  <a:moveTo>
                    <a:pt x="3" y="6"/>
                  </a:moveTo>
                  <a:cubicBezTo>
                    <a:pt x="3" y="5"/>
                    <a:pt x="3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5" y="4"/>
                    <a:pt x="5" y="3"/>
                    <a:pt x="6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20" y="3"/>
                    <a:pt x="20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4"/>
                    <a:pt x="22" y="5"/>
                    <a:pt x="22" y="6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2" y="10"/>
                    <a:pt x="21" y="11"/>
                    <a:pt x="21" y="11"/>
                  </a:cubicBezTo>
                  <a:cubicBezTo>
                    <a:pt x="20" y="12"/>
                    <a:pt x="20" y="12"/>
                    <a:pt x="19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5" y="12"/>
                    <a:pt x="5" y="12"/>
                    <a:pt x="4" y="11"/>
                  </a:cubicBezTo>
                  <a:cubicBezTo>
                    <a:pt x="4" y="11"/>
                    <a:pt x="3" y="10"/>
                    <a:pt x="3" y="9"/>
                  </a:cubicBezTo>
                  <a:lnTo>
                    <a:pt x="3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291513" y="3165476"/>
              <a:ext cx="131763" cy="11113"/>
            </a:xfrm>
            <a:custGeom>
              <a:avLst/>
              <a:gdLst>
                <a:gd name="T0" fmla="*/ 33 w 35"/>
                <a:gd name="T1" fmla="*/ 0 h 3"/>
                <a:gd name="T2" fmla="*/ 1 w 35"/>
                <a:gd name="T3" fmla="*/ 0 h 3"/>
                <a:gd name="T4" fmla="*/ 0 w 35"/>
                <a:gd name="T5" fmla="*/ 2 h 3"/>
                <a:gd name="T6" fmla="*/ 1 w 35"/>
                <a:gd name="T7" fmla="*/ 3 h 3"/>
                <a:gd name="T8" fmla="*/ 33 w 35"/>
                <a:gd name="T9" fmla="*/ 3 h 3"/>
                <a:gd name="T10" fmla="*/ 35 w 35"/>
                <a:gd name="T11" fmla="*/ 2 h 3"/>
                <a:gd name="T12" fmla="*/ 33 w 35"/>
                <a:gd name="T1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3">
                  <a:moveTo>
                    <a:pt x="33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3"/>
                    <a:pt x="1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4" y="3"/>
                    <a:pt x="35" y="3"/>
                    <a:pt x="35" y="2"/>
                  </a:cubicBezTo>
                  <a:cubicBezTo>
                    <a:pt x="35" y="1"/>
                    <a:pt x="34" y="0"/>
                    <a:pt x="3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32" name="Group 131出自【趣你的PPT】(微信:qunideppt)：最优质的PPT资源库"/>
          <p:cNvGrpSpPr/>
          <p:nvPr/>
        </p:nvGrpSpPr>
        <p:grpSpPr>
          <a:xfrm>
            <a:off x="4705497" y="3884065"/>
            <a:ext cx="607504" cy="608640"/>
            <a:chOff x="4160838" y="-23813"/>
            <a:chExt cx="849313" cy="850901"/>
          </a:xfrm>
          <a:solidFill>
            <a:schemeClr val="bg1"/>
          </a:solidFill>
        </p:grpSpPr>
        <p:sp>
          <p:nvSpPr>
            <p:cNvPr id="13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424363" y="-23813"/>
              <a:ext cx="585788" cy="581025"/>
            </a:xfrm>
            <a:custGeom>
              <a:avLst/>
              <a:gdLst>
                <a:gd name="T0" fmla="*/ 140 w 170"/>
                <a:gd name="T1" fmla="*/ 30 h 170"/>
                <a:gd name="T2" fmla="*/ 30 w 170"/>
                <a:gd name="T3" fmla="*/ 30 h 170"/>
                <a:gd name="T4" fmla="*/ 25 w 170"/>
                <a:gd name="T5" fmla="*/ 134 h 170"/>
                <a:gd name="T6" fmla="*/ 25 w 170"/>
                <a:gd name="T7" fmla="*/ 135 h 170"/>
                <a:gd name="T8" fmla="*/ 37 w 170"/>
                <a:gd name="T9" fmla="*/ 146 h 170"/>
                <a:gd name="T10" fmla="*/ 140 w 170"/>
                <a:gd name="T11" fmla="*/ 140 h 170"/>
                <a:gd name="T12" fmla="*/ 140 w 170"/>
                <a:gd name="T13" fmla="*/ 30 h 170"/>
                <a:gd name="T14" fmla="*/ 126 w 170"/>
                <a:gd name="T15" fmla="*/ 126 h 170"/>
                <a:gd name="T16" fmla="*/ 44 w 170"/>
                <a:gd name="T17" fmla="*/ 126 h 170"/>
                <a:gd name="T18" fmla="*/ 44 w 170"/>
                <a:gd name="T19" fmla="*/ 44 h 170"/>
                <a:gd name="T20" fmla="*/ 126 w 170"/>
                <a:gd name="T21" fmla="*/ 44 h 170"/>
                <a:gd name="T22" fmla="*/ 126 w 170"/>
                <a:gd name="T23" fmla="*/ 126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0" h="170">
                  <a:moveTo>
                    <a:pt x="140" y="30"/>
                  </a:moveTo>
                  <a:cubicBezTo>
                    <a:pt x="110" y="0"/>
                    <a:pt x="61" y="0"/>
                    <a:pt x="30" y="30"/>
                  </a:cubicBezTo>
                  <a:cubicBezTo>
                    <a:pt x="1" y="58"/>
                    <a:pt x="0" y="104"/>
                    <a:pt x="25" y="134"/>
                  </a:cubicBezTo>
                  <a:cubicBezTo>
                    <a:pt x="25" y="135"/>
                    <a:pt x="25" y="135"/>
                    <a:pt x="25" y="135"/>
                  </a:cubicBezTo>
                  <a:cubicBezTo>
                    <a:pt x="30" y="141"/>
                    <a:pt x="32" y="143"/>
                    <a:pt x="37" y="146"/>
                  </a:cubicBezTo>
                  <a:cubicBezTo>
                    <a:pt x="67" y="170"/>
                    <a:pt x="112" y="168"/>
                    <a:pt x="140" y="140"/>
                  </a:cubicBezTo>
                  <a:cubicBezTo>
                    <a:pt x="170" y="110"/>
                    <a:pt x="170" y="61"/>
                    <a:pt x="140" y="30"/>
                  </a:cubicBezTo>
                  <a:close/>
                  <a:moveTo>
                    <a:pt x="126" y="126"/>
                  </a:moveTo>
                  <a:cubicBezTo>
                    <a:pt x="103" y="149"/>
                    <a:pt x="66" y="149"/>
                    <a:pt x="44" y="126"/>
                  </a:cubicBezTo>
                  <a:cubicBezTo>
                    <a:pt x="21" y="103"/>
                    <a:pt x="21" y="66"/>
                    <a:pt x="44" y="44"/>
                  </a:cubicBezTo>
                  <a:cubicBezTo>
                    <a:pt x="67" y="21"/>
                    <a:pt x="104" y="21"/>
                    <a:pt x="126" y="44"/>
                  </a:cubicBezTo>
                  <a:cubicBezTo>
                    <a:pt x="149" y="67"/>
                    <a:pt x="149" y="104"/>
                    <a:pt x="126" y="1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3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160838" y="465138"/>
              <a:ext cx="358775" cy="361950"/>
            </a:xfrm>
            <a:custGeom>
              <a:avLst/>
              <a:gdLst>
                <a:gd name="T0" fmla="*/ 0 w 226"/>
                <a:gd name="T1" fmla="*/ 183 h 228"/>
                <a:gd name="T2" fmla="*/ 44 w 226"/>
                <a:gd name="T3" fmla="*/ 228 h 228"/>
                <a:gd name="T4" fmla="*/ 226 w 226"/>
                <a:gd name="T5" fmla="*/ 30 h 228"/>
                <a:gd name="T6" fmla="*/ 196 w 226"/>
                <a:gd name="T7" fmla="*/ 0 h 228"/>
                <a:gd name="T8" fmla="*/ 0 w 226"/>
                <a:gd name="T9" fmla="*/ 183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6" h="228">
                  <a:moveTo>
                    <a:pt x="0" y="183"/>
                  </a:moveTo>
                  <a:lnTo>
                    <a:pt x="44" y="228"/>
                  </a:lnTo>
                  <a:lnTo>
                    <a:pt x="226" y="30"/>
                  </a:lnTo>
                  <a:lnTo>
                    <a:pt x="196" y="0"/>
                  </a:lnTo>
                  <a:lnTo>
                    <a:pt x="0" y="18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3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30751" y="163513"/>
              <a:ext cx="223838" cy="266700"/>
            </a:xfrm>
            <a:custGeom>
              <a:avLst/>
              <a:gdLst>
                <a:gd name="T0" fmla="*/ 34 w 65"/>
                <a:gd name="T1" fmla="*/ 0 h 78"/>
                <a:gd name="T2" fmla="*/ 0 w 65"/>
                <a:gd name="T3" fmla="*/ 74 h 78"/>
                <a:gd name="T4" fmla="*/ 12 w 65"/>
                <a:gd name="T5" fmla="*/ 78 h 78"/>
                <a:gd name="T6" fmla="*/ 34 w 65"/>
                <a:gd name="T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78">
                  <a:moveTo>
                    <a:pt x="34" y="0"/>
                  </a:moveTo>
                  <a:cubicBezTo>
                    <a:pt x="45" y="57"/>
                    <a:pt x="0" y="74"/>
                    <a:pt x="0" y="74"/>
                  </a:cubicBezTo>
                  <a:cubicBezTo>
                    <a:pt x="12" y="78"/>
                    <a:pt x="12" y="78"/>
                    <a:pt x="12" y="78"/>
                  </a:cubicBezTo>
                  <a:cubicBezTo>
                    <a:pt x="65" y="45"/>
                    <a:pt x="34" y="0"/>
                    <a:pt x="3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46" name="Group 45出自【趣你的PPT】(微信:qunideppt)：最优质的PPT资源库"/>
          <p:cNvGrpSpPr/>
          <p:nvPr/>
        </p:nvGrpSpPr>
        <p:grpSpPr>
          <a:xfrm>
            <a:off x="292512" y="271343"/>
            <a:ext cx="3264318" cy="306802"/>
            <a:chOff x="292512" y="271343"/>
            <a:chExt cx="3264318" cy="306802"/>
          </a:xfrm>
        </p:grpSpPr>
        <p:sp>
          <p:nvSpPr>
            <p:cNvPr id="47" name="出自【趣你的PPT】(微信:qunideppt)：最优质的PPT资源库"/>
            <p:cNvSpPr/>
            <p:nvPr/>
          </p:nvSpPr>
          <p:spPr>
            <a:xfrm rot="2652504">
              <a:off x="703257" y="279513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出自【趣你的PPT】(微信:qunideppt)：最优质的PPT资源库"/>
            <p:cNvSpPr/>
            <p:nvPr/>
          </p:nvSpPr>
          <p:spPr>
            <a:xfrm rot="2652504">
              <a:off x="292512" y="279511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出自【趣你的PPT】(微信:qunideppt)：最优质的PPT资源库"/>
            <p:cNvSpPr/>
            <p:nvPr/>
          </p:nvSpPr>
          <p:spPr>
            <a:xfrm rot="2652504">
              <a:off x="535424" y="313621"/>
              <a:ext cx="222253" cy="222253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出自【趣你的PPT】(微信:qunideppt)：最优质的PPT资源库"/>
            <p:cNvSpPr txBox="1">
              <a:spLocks/>
            </p:cNvSpPr>
            <p:nvPr/>
          </p:nvSpPr>
          <p:spPr>
            <a:xfrm>
              <a:off x="1125441" y="271343"/>
              <a:ext cx="2431389" cy="30680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/>
              <a:r>
                <a:rPr lang="zh-CN" altLang="en-US" sz="2000" b="1" dirty="0">
                  <a:solidFill>
                    <a:srgbClr val="40404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输入您的标题</a:t>
              </a:r>
              <a:endParaRPr lang="en-US" altLang="zh-CN" sz="2400" dirty="0">
                <a:solidFill>
                  <a:srgbClr val="404040"/>
                </a:solidFill>
                <a:latin typeface="Bebas Neue" panose="020B0606020202050201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025037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639"/>
          <a:stretch/>
        </p:blipFill>
        <p:spPr>
          <a:xfrm>
            <a:off x="0" y="-1"/>
            <a:ext cx="12192000" cy="3933825"/>
          </a:xfrm>
          <a:prstGeom prst="rect">
            <a:avLst/>
          </a:prstGeom>
        </p:spPr>
      </p:pic>
      <p:grpSp>
        <p:nvGrpSpPr>
          <p:cNvPr id="28" name="Group 27出自【趣你的PPT】(微信:qunideppt)：最优质的PPT资源库"/>
          <p:cNvGrpSpPr/>
          <p:nvPr/>
        </p:nvGrpSpPr>
        <p:grpSpPr>
          <a:xfrm>
            <a:off x="2989776" y="4266599"/>
            <a:ext cx="6309612" cy="1844957"/>
            <a:chOff x="2989776" y="4186352"/>
            <a:chExt cx="6309612" cy="1844957"/>
          </a:xfrm>
        </p:grpSpPr>
        <p:sp>
          <p:nvSpPr>
            <p:cNvPr id="3" name="出自【趣你的PPT】(微信:qunideppt)：最优质的PPT资源库"/>
            <p:cNvSpPr txBox="1"/>
            <p:nvPr/>
          </p:nvSpPr>
          <p:spPr>
            <a:xfrm>
              <a:off x="3771913" y="4186352"/>
              <a:ext cx="474533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4000" u="sng" dirty="0">
                  <a:solidFill>
                    <a:srgbClr val="FFC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BUSINESS REPORT</a:t>
              </a:r>
            </a:p>
          </p:txBody>
        </p:sp>
        <p:sp>
          <p:nvSpPr>
            <p:cNvPr id="4" name="出自【趣你的PPT】(微信:qunideppt)：最优质的PPT资源库"/>
            <p:cNvSpPr txBox="1"/>
            <p:nvPr/>
          </p:nvSpPr>
          <p:spPr>
            <a:xfrm>
              <a:off x="4409107" y="4842126"/>
              <a:ext cx="347095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Feel free for contact any kind of query</a:t>
              </a:r>
              <a:endParaRPr lang="en-IN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" name="出自【趣你的PPT】(微信:qunideppt)：最优质的PPT资源库"/>
            <p:cNvSpPr/>
            <p:nvPr/>
          </p:nvSpPr>
          <p:spPr>
            <a:xfrm>
              <a:off x="2989776" y="5254266"/>
              <a:ext cx="6309612" cy="369332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12</a:t>
              </a:r>
              <a:r>
                <a:rPr lang="en-GB" baseline="30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TH</a:t>
              </a:r>
              <a:r>
                <a:rPr lang="en-GB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APARTMENT, MIDLAND BUILDING, NEW BOSTON</a:t>
              </a:r>
              <a:endParaRPr lang="en-I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6" name="Group 5"/>
            <p:cNvGrpSpPr/>
            <p:nvPr/>
          </p:nvGrpSpPr>
          <p:grpSpPr>
            <a:xfrm>
              <a:off x="3680971" y="5784475"/>
              <a:ext cx="951971" cy="246221"/>
              <a:chOff x="932161" y="7469678"/>
              <a:chExt cx="951971" cy="246221"/>
            </a:xfrm>
          </p:grpSpPr>
          <p:sp>
            <p:nvSpPr>
              <p:cNvPr id="7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932161" y="7502144"/>
                <a:ext cx="181884" cy="182361"/>
              </a:xfrm>
              <a:custGeom>
                <a:avLst/>
                <a:gdLst>
                  <a:gd name="T0" fmla="*/ 79 w 159"/>
                  <a:gd name="T1" fmla="*/ 0 h 159"/>
                  <a:gd name="T2" fmla="*/ 0 w 159"/>
                  <a:gd name="T3" fmla="*/ 79 h 159"/>
                  <a:gd name="T4" fmla="*/ 79 w 159"/>
                  <a:gd name="T5" fmla="*/ 159 h 159"/>
                  <a:gd name="T6" fmla="*/ 159 w 159"/>
                  <a:gd name="T7" fmla="*/ 79 h 159"/>
                  <a:gd name="T8" fmla="*/ 79 w 159"/>
                  <a:gd name="T9" fmla="*/ 0 h 159"/>
                  <a:gd name="T10" fmla="*/ 99 w 159"/>
                  <a:gd name="T11" fmla="*/ 82 h 159"/>
                  <a:gd name="T12" fmla="*/ 86 w 159"/>
                  <a:gd name="T13" fmla="*/ 82 h 159"/>
                  <a:gd name="T14" fmla="*/ 86 w 159"/>
                  <a:gd name="T15" fmla="*/ 128 h 159"/>
                  <a:gd name="T16" fmla="*/ 67 w 159"/>
                  <a:gd name="T17" fmla="*/ 128 h 159"/>
                  <a:gd name="T18" fmla="*/ 67 w 159"/>
                  <a:gd name="T19" fmla="*/ 82 h 159"/>
                  <a:gd name="T20" fmla="*/ 58 w 159"/>
                  <a:gd name="T21" fmla="*/ 82 h 159"/>
                  <a:gd name="T22" fmla="*/ 58 w 159"/>
                  <a:gd name="T23" fmla="*/ 66 h 159"/>
                  <a:gd name="T24" fmla="*/ 67 w 159"/>
                  <a:gd name="T25" fmla="*/ 66 h 159"/>
                  <a:gd name="T26" fmla="*/ 67 w 159"/>
                  <a:gd name="T27" fmla="*/ 55 h 159"/>
                  <a:gd name="T28" fmla="*/ 86 w 159"/>
                  <a:gd name="T29" fmla="*/ 36 h 159"/>
                  <a:gd name="T30" fmla="*/ 101 w 159"/>
                  <a:gd name="T31" fmla="*/ 36 h 159"/>
                  <a:gd name="T32" fmla="*/ 101 w 159"/>
                  <a:gd name="T33" fmla="*/ 52 h 159"/>
                  <a:gd name="T34" fmla="*/ 90 w 159"/>
                  <a:gd name="T35" fmla="*/ 52 h 159"/>
                  <a:gd name="T36" fmla="*/ 86 w 159"/>
                  <a:gd name="T37" fmla="*/ 56 h 159"/>
                  <a:gd name="T38" fmla="*/ 86 w 159"/>
                  <a:gd name="T39" fmla="*/ 66 h 159"/>
                  <a:gd name="T40" fmla="*/ 101 w 159"/>
                  <a:gd name="T41" fmla="*/ 66 h 159"/>
                  <a:gd name="T42" fmla="*/ 99 w 159"/>
                  <a:gd name="T43" fmla="*/ 82 h 159"/>
                  <a:gd name="T44" fmla="*/ 99 w 159"/>
                  <a:gd name="T45" fmla="*/ 82 h 159"/>
                  <a:gd name="T46" fmla="*/ 99 w 159"/>
                  <a:gd name="T47" fmla="*/ 82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59" h="159">
                    <a:moveTo>
                      <a:pt x="79" y="0"/>
                    </a:moveTo>
                    <a:cubicBezTo>
                      <a:pt x="36" y="0"/>
                      <a:pt x="0" y="36"/>
                      <a:pt x="0" y="79"/>
                    </a:cubicBezTo>
                    <a:cubicBezTo>
                      <a:pt x="0" y="123"/>
                      <a:pt x="36" y="159"/>
                      <a:pt x="79" y="159"/>
                    </a:cubicBezTo>
                    <a:cubicBezTo>
                      <a:pt x="123" y="159"/>
                      <a:pt x="159" y="123"/>
                      <a:pt x="159" y="79"/>
                    </a:cubicBezTo>
                    <a:cubicBezTo>
                      <a:pt x="159" y="36"/>
                      <a:pt x="123" y="0"/>
                      <a:pt x="79" y="0"/>
                    </a:cubicBezTo>
                    <a:close/>
                    <a:moveTo>
                      <a:pt x="99" y="82"/>
                    </a:moveTo>
                    <a:cubicBezTo>
                      <a:pt x="86" y="82"/>
                      <a:pt x="86" y="82"/>
                      <a:pt x="86" y="82"/>
                    </a:cubicBezTo>
                    <a:cubicBezTo>
                      <a:pt x="86" y="128"/>
                      <a:pt x="86" y="128"/>
                      <a:pt x="86" y="128"/>
                    </a:cubicBezTo>
                    <a:cubicBezTo>
                      <a:pt x="67" y="128"/>
                      <a:pt x="67" y="128"/>
                      <a:pt x="67" y="128"/>
                    </a:cubicBezTo>
                    <a:cubicBezTo>
                      <a:pt x="67" y="82"/>
                      <a:pt x="67" y="82"/>
                      <a:pt x="67" y="82"/>
                    </a:cubicBezTo>
                    <a:cubicBezTo>
                      <a:pt x="58" y="82"/>
                      <a:pt x="58" y="82"/>
                      <a:pt x="58" y="82"/>
                    </a:cubicBezTo>
                    <a:cubicBezTo>
                      <a:pt x="58" y="66"/>
                      <a:pt x="58" y="66"/>
                      <a:pt x="58" y="66"/>
                    </a:cubicBezTo>
                    <a:cubicBezTo>
                      <a:pt x="67" y="66"/>
                      <a:pt x="67" y="66"/>
                      <a:pt x="67" y="66"/>
                    </a:cubicBezTo>
                    <a:cubicBezTo>
                      <a:pt x="67" y="55"/>
                      <a:pt x="67" y="55"/>
                      <a:pt x="67" y="55"/>
                    </a:cubicBezTo>
                    <a:cubicBezTo>
                      <a:pt x="67" y="48"/>
                      <a:pt x="71" y="36"/>
                      <a:pt x="86" y="36"/>
                    </a:cubicBezTo>
                    <a:cubicBezTo>
                      <a:pt x="101" y="36"/>
                      <a:pt x="101" y="36"/>
                      <a:pt x="101" y="36"/>
                    </a:cubicBezTo>
                    <a:cubicBezTo>
                      <a:pt x="101" y="52"/>
                      <a:pt x="101" y="52"/>
                      <a:pt x="101" y="52"/>
                    </a:cubicBezTo>
                    <a:cubicBezTo>
                      <a:pt x="90" y="52"/>
                      <a:pt x="90" y="52"/>
                      <a:pt x="90" y="52"/>
                    </a:cubicBezTo>
                    <a:cubicBezTo>
                      <a:pt x="89" y="52"/>
                      <a:pt x="86" y="53"/>
                      <a:pt x="86" y="56"/>
                    </a:cubicBezTo>
                    <a:cubicBezTo>
                      <a:pt x="86" y="66"/>
                      <a:pt x="86" y="66"/>
                      <a:pt x="86" y="66"/>
                    </a:cubicBezTo>
                    <a:cubicBezTo>
                      <a:pt x="101" y="66"/>
                      <a:pt x="101" y="66"/>
                      <a:pt x="101" y="66"/>
                    </a:cubicBezTo>
                    <a:lnTo>
                      <a:pt x="99" y="82"/>
                    </a:lnTo>
                    <a:close/>
                    <a:moveTo>
                      <a:pt x="99" y="82"/>
                    </a:moveTo>
                    <a:cubicBezTo>
                      <a:pt x="99" y="82"/>
                      <a:pt x="99" y="82"/>
                      <a:pt x="99" y="82"/>
                    </a:cubicBezTo>
                  </a:path>
                </a:pathLst>
              </a:custGeom>
              <a:solidFill>
                <a:srgbClr val="FFC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sz="1000">
                  <a:solidFill>
                    <a:schemeClr val="bg1">
                      <a:lumMod val="95000"/>
                    </a:schemeClr>
                  </a:solidFill>
                </a:endParaRPr>
              </a:p>
            </p:txBody>
          </p:sp>
          <p:sp>
            <p:nvSpPr>
              <p:cNvPr id="8" name="出自【趣你的PPT】(微信:qunideppt)：最优质的PPT资源库"/>
              <p:cNvSpPr txBox="1"/>
              <p:nvPr/>
            </p:nvSpPr>
            <p:spPr>
              <a:xfrm>
                <a:off x="1056661" y="7469678"/>
                <a:ext cx="827471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000" dirty="0"/>
                  <a:t>/</a:t>
                </a:r>
                <a:r>
                  <a:rPr lang="en-GB" sz="1000" dirty="0" err="1"/>
                  <a:t>rasignature</a:t>
                </a:r>
                <a:endParaRPr lang="en-IN" sz="1000" dirty="0"/>
              </a:p>
            </p:txBody>
          </p:sp>
        </p:grpSp>
        <p:grpSp>
          <p:nvGrpSpPr>
            <p:cNvPr id="9" name="Group 8"/>
            <p:cNvGrpSpPr/>
            <p:nvPr/>
          </p:nvGrpSpPr>
          <p:grpSpPr>
            <a:xfrm>
              <a:off x="4941576" y="5784476"/>
              <a:ext cx="964275" cy="246221"/>
              <a:chOff x="2300249" y="7455949"/>
              <a:chExt cx="964275" cy="246221"/>
            </a:xfrm>
          </p:grpSpPr>
          <p:sp>
            <p:nvSpPr>
              <p:cNvPr id="10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2300249" y="7495902"/>
                <a:ext cx="182089" cy="182360"/>
              </a:xfrm>
              <a:custGeom>
                <a:avLst/>
                <a:gdLst>
                  <a:gd name="T0" fmla="*/ 819 w 1638"/>
                  <a:gd name="T1" fmla="*/ 0 h 1638"/>
                  <a:gd name="T2" fmla="*/ 0 w 1638"/>
                  <a:gd name="T3" fmla="*/ 819 h 1638"/>
                  <a:gd name="T4" fmla="*/ 819 w 1638"/>
                  <a:gd name="T5" fmla="*/ 1638 h 1638"/>
                  <a:gd name="T6" fmla="*/ 1638 w 1638"/>
                  <a:gd name="T7" fmla="*/ 819 h 1638"/>
                  <a:gd name="T8" fmla="*/ 819 w 1638"/>
                  <a:gd name="T9" fmla="*/ 0 h 1638"/>
                  <a:gd name="T10" fmla="*/ 899 w 1638"/>
                  <a:gd name="T11" fmla="*/ 1095 h 1638"/>
                  <a:gd name="T12" fmla="*/ 735 w 1638"/>
                  <a:gd name="T13" fmla="*/ 1016 h 1638"/>
                  <a:gd name="T14" fmla="*/ 547 w 1638"/>
                  <a:gd name="T15" fmla="*/ 1430 h 1638"/>
                  <a:gd name="T16" fmla="*/ 641 w 1638"/>
                  <a:gd name="T17" fmla="*/ 782 h 1638"/>
                  <a:gd name="T18" fmla="*/ 797 w 1638"/>
                  <a:gd name="T19" fmla="*/ 485 h 1638"/>
                  <a:gd name="T20" fmla="*/ 867 w 1638"/>
                  <a:gd name="T21" fmla="*/ 970 h 1638"/>
                  <a:gd name="T22" fmla="*/ 1055 w 1638"/>
                  <a:gd name="T23" fmla="*/ 407 h 1638"/>
                  <a:gd name="T24" fmla="*/ 485 w 1638"/>
                  <a:gd name="T25" fmla="*/ 712 h 1638"/>
                  <a:gd name="T26" fmla="*/ 516 w 1638"/>
                  <a:gd name="T27" fmla="*/ 915 h 1638"/>
                  <a:gd name="T28" fmla="*/ 344 w 1638"/>
                  <a:gd name="T29" fmla="*/ 634 h 1638"/>
                  <a:gd name="T30" fmla="*/ 758 w 1638"/>
                  <a:gd name="T31" fmla="*/ 212 h 1638"/>
                  <a:gd name="T32" fmla="*/ 1289 w 1638"/>
                  <a:gd name="T33" fmla="*/ 548 h 1638"/>
                  <a:gd name="T34" fmla="*/ 899 w 1638"/>
                  <a:gd name="T35" fmla="*/ 1095 h 1638"/>
                  <a:gd name="T36" fmla="*/ 899 w 1638"/>
                  <a:gd name="T37" fmla="*/ 1095 h 1638"/>
                  <a:gd name="T38" fmla="*/ 899 w 1638"/>
                  <a:gd name="T39" fmla="*/ 1095 h 16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638" h="1638">
                    <a:moveTo>
                      <a:pt x="819" y="0"/>
                    </a:moveTo>
                    <a:cubicBezTo>
                      <a:pt x="367" y="0"/>
                      <a:pt x="0" y="367"/>
                      <a:pt x="0" y="819"/>
                    </a:cubicBezTo>
                    <a:cubicBezTo>
                      <a:pt x="0" y="1272"/>
                      <a:pt x="367" y="1638"/>
                      <a:pt x="819" y="1638"/>
                    </a:cubicBezTo>
                    <a:cubicBezTo>
                      <a:pt x="1272" y="1638"/>
                      <a:pt x="1638" y="1272"/>
                      <a:pt x="1638" y="819"/>
                    </a:cubicBezTo>
                    <a:cubicBezTo>
                      <a:pt x="1638" y="367"/>
                      <a:pt x="1272" y="0"/>
                      <a:pt x="819" y="0"/>
                    </a:cubicBezTo>
                    <a:close/>
                    <a:moveTo>
                      <a:pt x="899" y="1095"/>
                    </a:moveTo>
                    <a:cubicBezTo>
                      <a:pt x="824" y="1089"/>
                      <a:pt x="793" y="1052"/>
                      <a:pt x="735" y="1016"/>
                    </a:cubicBezTo>
                    <a:cubicBezTo>
                      <a:pt x="703" y="1185"/>
                      <a:pt x="663" y="1346"/>
                      <a:pt x="547" y="1430"/>
                    </a:cubicBezTo>
                    <a:cubicBezTo>
                      <a:pt x="511" y="1176"/>
                      <a:pt x="600" y="985"/>
                      <a:pt x="641" y="782"/>
                    </a:cubicBezTo>
                    <a:cubicBezTo>
                      <a:pt x="571" y="664"/>
                      <a:pt x="649" y="427"/>
                      <a:pt x="797" y="485"/>
                    </a:cubicBezTo>
                    <a:cubicBezTo>
                      <a:pt x="979" y="557"/>
                      <a:pt x="640" y="924"/>
                      <a:pt x="867" y="970"/>
                    </a:cubicBezTo>
                    <a:cubicBezTo>
                      <a:pt x="1105" y="1017"/>
                      <a:pt x="1202" y="557"/>
                      <a:pt x="1055" y="407"/>
                    </a:cubicBezTo>
                    <a:cubicBezTo>
                      <a:pt x="842" y="191"/>
                      <a:pt x="435" y="402"/>
                      <a:pt x="485" y="712"/>
                    </a:cubicBezTo>
                    <a:cubicBezTo>
                      <a:pt x="497" y="788"/>
                      <a:pt x="575" y="811"/>
                      <a:pt x="516" y="915"/>
                    </a:cubicBezTo>
                    <a:cubicBezTo>
                      <a:pt x="380" y="885"/>
                      <a:pt x="339" y="777"/>
                      <a:pt x="344" y="634"/>
                    </a:cubicBezTo>
                    <a:cubicBezTo>
                      <a:pt x="353" y="399"/>
                      <a:pt x="555" y="235"/>
                      <a:pt x="758" y="212"/>
                    </a:cubicBezTo>
                    <a:cubicBezTo>
                      <a:pt x="1015" y="183"/>
                      <a:pt x="1256" y="306"/>
                      <a:pt x="1289" y="548"/>
                    </a:cubicBezTo>
                    <a:cubicBezTo>
                      <a:pt x="1327" y="821"/>
                      <a:pt x="1173" y="1116"/>
                      <a:pt x="899" y="1095"/>
                    </a:cubicBezTo>
                    <a:close/>
                    <a:moveTo>
                      <a:pt x="899" y="1095"/>
                    </a:moveTo>
                    <a:cubicBezTo>
                      <a:pt x="899" y="1095"/>
                      <a:pt x="899" y="1095"/>
                      <a:pt x="899" y="1095"/>
                    </a:cubicBezTo>
                  </a:path>
                </a:pathLst>
              </a:custGeom>
              <a:solidFill>
                <a:srgbClr val="FFC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sz="1000">
                  <a:solidFill>
                    <a:schemeClr val="bg1">
                      <a:lumMod val="95000"/>
                    </a:schemeClr>
                  </a:solidFill>
                </a:endParaRPr>
              </a:p>
            </p:txBody>
          </p:sp>
          <p:sp>
            <p:nvSpPr>
              <p:cNvPr id="11" name="出自【趣你的PPT】(微信:qunideppt)：最优质的PPT资源库"/>
              <p:cNvSpPr txBox="1"/>
              <p:nvPr/>
            </p:nvSpPr>
            <p:spPr>
              <a:xfrm>
                <a:off x="2437053" y="7455949"/>
                <a:ext cx="827471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000" dirty="0"/>
                  <a:t>/</a:t>
                </a:r>
                <a:r>
                  <a:rPr lang="en-GB" sz="1000" dirty="0" err="1"/>
                  <a:t>rasignature</a:t>
                </a:r>
                <a:endParaRPr lang="en-IN" sz="1000" dirty="0"/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6282012" y="5785088"/>
              <a:ext cx="955409" cy="246221"/>
              <a:chOff x="3668643" y="7464926"/>
              <a:chExt cx="955409" cy="246221"/>
            </a:xfrm>
          </p:grpSpPr>
          <p:sp>
            <p:nvSpPr>
              <p:cNvPr id="13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3668643" y="7505578"/>
                <a:ext cx="182611" cy="182360"/>
              </a:xfrm>
              <a:custGeom>
                <a:avLst/>
                <a:gdLst>
                  <a:gd name="T0" fmla="*/ 26 w 51"/>
                  <a:gd name="T1" fmla="*/ 0 h 51"/>
                  <a:gd name="T2" fmla="*/ 0 w 51"/>
                  <a:gd name="T3" fmla="*/ 26 h 51"/>
                  <a:gd name="T4" fmla="*/ 26 w 51"/>
                  <a:gd name="T5" fmla="*/ 51 h 51"/>
                  <a:gd name="T6" fmla="*/ 51 w 51"/>
                  <a:gd name="T7" fmla="*/ 26 h 51"/>
                  <a:gd name="T8" fmla="*/ 26 w 51"/>
                  <a:gd name="T9" fmla="*/ 0 h 51"/>
                  <a:gd name="T10" fmla="*/ 19 w 51"/>
                  <a:gd name="T11" fmla="*/ 38 h 51"/>
                  <a:gd name="T12" fmla="*/ 13 w 51"/>
                  <a:gd name="T13" fmla="*/ 38 h 51"/>
                  <a:gd name="T14" fmla="*/ 13 w 51"/>
                  <a:gd name="T15" fmla="*/ 16 h 51"/>
                  <a:gd name="T16" fmla="*/ 19 w 51"/>
                  <a:gd name="T17" fmla="*/ 16 h 51"/>
                  <a:gd name="T18" fmla="*/ 19 w 51"/>
                  <a:gd name="T19" fmla="*/ 38 h 51"/>
                  <a:gd name="T20" fmla="*/ 16 w 51"/>
                  <a:gd name="T21" fmla="*/ 14 h 51"/>
                  <a:gd name="T22" fmla="*/ 13 w 51"/>
                  <a:gd name="T23" fmla="*/ 11 h 51"/>
                  <a:gd name="T24" fmla="*/ 16 w 51"/>
                  <a:gd name="T25" fmla="*/ 8 h 51"/>
                  <a:gd name="T26" fmla="*/ 19 w 51"/>
                  <a:gd name="T27" fmla="*/ 11 h 51"/>
                  <a:gd name="T28" fmla="*/ 16 w 51"/>
                  <a:gd name="T29" fmla="*/ 14 h 51"/>
                  <a:gd name="T30" fmla="*/ 42 w 51"/>
                  <a:gd name="T31" fmla="*/ 38 h 51"/>
                  <a:gd name="T32" fmla="*/ 35 w 51"/>
                  <a:gd name="T33" fmla="*/ 38 h 51"/>
                  <a:gd name="T34" fmla="*/ 35 w 51"/>
                  <a:gd name="T35" fmla="*/ 24 h 51"/>
                  <a:gd name="T36" fmla="*/ 33 w 51"/>
                  <a:gd name="T37" fmla="*/ 21 h 51"/>
                  <a:gd name="T38" fmla="*/ 29 w 51"/>
                  <a:gd name="T39" fmla="*/ 24 h 51"/>
                  <a:gd name="T40" fmla="*/ 29 w 51"/>
                  <a:gd name="T41" fmla="*/ 38 h 51"/>
                  <a:gd name="T42" fmla="*/ 22 w 51"/>
                  <a:gd name="T43" fmla="*/ 38 h 51"/>
                  <a:gd name="T44" fmla="*/ 22 w 51"/>
                  <a:gd name="T45" fmla="*/ 16 h 51"/>
                  <a:gd name="T46" fmla="*/ 29 w 51"/>
                  <a:gd name="T47" fmla="*/ 16 h 51"/>
                  <a:gd name="T48" fmla="*/ 29 w 51"/>
                  <a:gd name="T49" fmla="*/ 18 h 51"/>
                  <a:gd name="T50" fmla="*/ 35 w 51"/>
                  <a:gd name="T51" fmla="*/ 16 h 51"/>
                  <a:gd name="T52" fmla="*/ 42 w 51"/>
                  <a:gd name="T53" fmla="*/ 24 h 51"/>
                  <a:gd name="T54" fmla="*/ 42 w 51"/>
                  <a:gd name="T55" fmla="*/ 38 h 51"/>
                  <a:gd name="T56" fmla="*/ 42 w 51"/>
                  <a:gd name="T57" fmla="*/ 38 h 51"/>
                  <a:gd name="T58" fmla="*/ 42 w 51"/>
                  <a:gd name="T59" fmla="*/ 38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1" h="51">
                    <a:moveTo>
                      <a:pt x="26" y="0"/>
                    </a:moveTo>
                    <a:cubicBezTo>
                      <a:pt x="11" y="0"/>
                      <a:pt x="0" y="11"/>
                      <a:pt x="0" y="26"/>
                    </a:cubicBezTo>
                    <a:cubicBezTo>
                      <a:pt x="0" y="40"/>
                      <a:pt x="11" y="51"/>
                      <a:pt x="26" y="51"/>
                    </a:cubicBezTo>
                    <a:cubicBezTo>
                      <a:pt x="40" y="51"/>
                      <a:pt x="51" y="40"/>
                      <a:pt x="51" y="26"/>
                    </a:cubicBezTo>
                    <a:cubicBezTo>
                      <a:pt x="51" y="11"/>
                      <a:pt x="40" y="0"/>
                      <a:pt x="26" y="0"/>
                    </a:cubicBezTo>
                    <a:close/>
                    <a:moveTo>
                      <a:pt x="19" y="38"/>
                    </a:moveTo>
                    <a:cubicBezTo>
                      <a:pt x="13" y="38"/>
                      <a:pt x="13" y="38"/>
                      <a:pt x="13" y="38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9" y="16"/>
                      <a:pt x="19" y="16"/>
                      <a:pt x="19" y="16"/>
                    </a:cubicBezTo>
                    <a:lnTo>
                      <a:pt x="19" y="38"/>
                    </a:lnTo>
                    <a:close/>
                    <a:moveTo>
                      <a:pt x="16" y="14"/>
                    </a:moveTo>
                    <a:cubicBezTo>
                      <a:pt x="15" y="14"/>
                      <a:pt x="13" y="13"/>
                      <a:pt x="13" y="11"/>
                    </a:cubicBezTo>
                    <a:cubicBezTo>
                      <a:pt x="13" y="10"/>
                      <a:pt x="15" y="8"/>
                      <a:pt x="16" y="8"/>
                    </a:cubicBezTo>
                    <a:cubicBezTo>
                      <a:pt x="18" y="8"/>
                      <a:pt x="19" y="10"/>
                      <a:pt x="19" y="11"/>
                    </a:cubicBezTo>
                    <a:cubicBezTo>
                      <a:pt x="19" y="13"/>
                      <a:pt x="18" y="14"/>
                      <a:pt x="16" y="14"/>
                    </a:cubicBezTo>
                    <a:close/>
                    <a:moveTo>
                      <a:pt x="42" y="38"/>
                    </a:moveTo>
                    <a:cubicBezTo>
                      <a:pt x="35" y="38"/>
                      <a:pt x="35" y="38"/>
                      <a:pt x="35" y="38"/>
                    </a:cubicBezTo>
                    <a:cubicBezTo>
                      <a:pt x="35" y="24"/>
                      <a:pt x="35" y="24"/>
                      <a:pt x="35" y="24"/>
                    </a:cubicBezTo>
                    <a:cubicBezTo>
                      <a:pt x="35" y="23"/>
                      <a:pt x="35" y="21"/>
                      <a:pt x="33" y="21"/>
                    </a:cubicBezTo>
                    <a:cubicBezTo>
                      <a:pt x="29" y="21"/>
                      <a:pt x="29" y="24"/>
                      <a:pt x="29" y="24"/>
                    </a:cubicBezTo>
                    <a:cubicBezTo>
                      <a:pt x="29" y="38"/>
                      <a:pt x="29" y="38"/>
                      <a:pt x="29" y="38"/>
                    </a:cubicBezTo>
                    <a:cubicBezTo>
                      <a:pt x="22" y="38"/>
                      <a:pt x="22" y="38"/>
                      <a:pt x="22" y="38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9" y="16"/>
                      <a:pt x="29" y="16"/>
                      <a:pt x="29" y="16"/>
                    </a:cubicBezTo>
                    <a:cubicBezTo>
                      <a:pt x="29" y="18"/>
                      <a:pt x="29" y="18"/>
                      <a:pt x="29" y="18"/>
                    </a:cubicBezTo>
                    <a:cubicBezTo>
                      <a:pt x="30" y="17"/>
                      <a:pt x="32" y="16"/>
                      <a:pt x="35" y="16"/>
                    </a:cubicBezTo>
                    <a:cubicBezTo>
                      <a:pt x="37" y="16"/>
                      <a:pt x="42" y="17"/>
                      <a:pt x="42" y="24"/>
                    </a:cubicBezTo>
                    <a:lnTo>
                      <a:pt x="42" y="38"/>
                    </a:lnTo>
                    <a:close/>
                    <a:moveTo>
                      <a:pt x="42" y="38"/>
                    </a:moveTo>
                    <a:cubicBezTo>
                      <a:pt x="42" y="38"/>
                      <a:pt x="42" y="38"/>
                      <a:pt x="42" y="38"/>
                    </a:cubicBezTo>
                  </a:path>
                </a:pathLst>
              </a:custGeom>
              <a:solidFill>
                <a:srgbClr val="FFC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sz="1000">
                  <a:solidFill>
                    <a:schemeClr val="bg1">
                      <a:lumMod val="95000"/>
                    </a:schemeClr>
                  </a:solidFill>
                </a:endParaRPr>
              </a:p>
            </p:txBody>
          </p:sp>
          <p:sp>
            <p:nvSpPr>
              <p:cNvPr id="14" name="出自【趣你的PPT】(微信:qunideppt)：最优质的PPT资源库"/>
              <p:cNvSpPr txBox="1"/>
              <p:nvPr/>
            </p:nvSpPr>
            <p:spPr>
              <a:xfrm>
                <a:off x="3796581" y="7464926"/>
                <a:ext cx="827471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000" dirty="0"/>
                  <a:t>/</a:t>
                </a:r>
                <a:r>
                  <a:rPr lang="en-GB" sz="1000" dirty="0" err="1"/>
                  <a:t>rasignature</a:t>
                </a:r>
                <a:endParaRPr lang="en-IN" sz="1000" dirty="0"/>
              </a:p>
            </p:txBody>
          </p:sp>
        </p:grpSp>
        <p:grpSp>
          <p:nvGrpSpPr>
            <p:cNvPr id="15" name="Group 14"/>
            <p:cNvGrpSpPr/>
            <p:nvPr/>
          </p:nvGrpSpPr>
          <p:grpSpPr>
            <a:xfrm>
              <a:off x="7615388" y="5784476"/>
              <a:ext cx="947577" cy="246221"/>
              <a:chOff x="5037817" y="7455274"/>
              <a:chExt cx="947577" cy="246221"/>
            </a:xfrm>
          </p:grpSpPr>
          <p:sp>
            <p:nvSpPr>
              <p:cNvPr id="16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5037817" y="7495902"/>
                <a:ext cx="181883" cy="182360"/>
              </a:xfrm>
              <a:custGeom>
                <a:avLst/>
                <a:gdLst>
                  <a:gd name="T0" fmla="*/ 79 w 159"/>
                  <a:gd name="T1" fmla="*/ 0 h 159"/>
                  <a:gd name="T2" fmla="*/ 0 w 159"/>
                  <a:gd name="T3" fmla="*/ 79 h 159"/>
                  <a:gd name="T4" fmla="*/ 79 w 159"/>
                  <a:gd name="T5" fmla="*/ 159 h 159"/>
                  <a:gd name="T6" fmla="*/ 159 w 159"/>
                  <a:gd name="T7" fmla="*/ 79 h 159"/>
                  <a:gd name="T8" fmla="*/ 79 w 159"/>
                  <a:gd name="T9" fmla="*/ 0 h 159"/>
                  <a:gd name="T10" fmla="*/ 115 w 159"/>
                  <a:gd name="T11" fmla="*/ 61 h 159"/>
                  <a:gd name="T12" fmla="*/ 115 w 159"/>
                  <a:gd name="T13" fmla="*/ 64 h 159"/>
                  <a:gd name="T14" fmla="*/ 63 w 159"/>
                  <a:gd name="T15" fmla="*/ 116 h 159"/>
                  <a:gd name="T16" fmla="*/ 35 w 159"/>
                  <a:gd name="T17" fmla="*/ 107 h 159"/>
                  <a:gd name="T18" fmla="*/ 39 w 159"/>
                  <a:gd name="T19" fmla="*/ 108 h 159"/>
                  <a:gd name="T20" fmla="*/ 62 w 159"/>
                  <a:gd name="T21" fmla="*/ 100 h 159"/>
                  <a:gd name="T22" fmla="*/ 45 w 159"/>
                  <a:gd name="T23" fmla="*/ 87 h 159"/>
                  <a:gd name="T24" fmla="*/ 48 w 159"/>
                  <a:gd name="T25" fmla="*/ 87 h 159"/>
                  <a:gd name="T26" fmla="*/ 53 w 159"/>
                  <a:gd name="T27" fmla="*/ 87 h 159"/>
                  <a:gd name="T28" fmla="*/ 38 w 159"/>
                  <a:gd name="T29" fmla="*/ 69 h 159"/>
                  <a:gd name="T30" fmla="*/ 38 w 159"/>
                  <a:gd name="T31" fmla="*/ 69 h 159"/>
                  <a:gd name="T32" fmla="*/ 47 w 159"/>
                  <a:gd name="T33" fmla="*/ 71 h 159"/>
                  <a:gd name="T34" fmla="*/ 39 w 159"/>
                  <a:gd name="T35" fmla="*/ 56 h 159"/>
                  <a:gd name="T36" fmla="*/ 41 w 159"/>
                  <a:gd name="T37" fmla="*/ 47 h 159"/>
                  <a:gd name="T38" fmla="*/ 79 w 159"/>
                  <a:gd name="T39" fmla="*/ 66 h 159"/>
                  <a:gd name="T40" fmla="*/ 78 w 159"/>
                  <a:gd name="T41" fmla="*/ 62 h 159"/>
                  <a:gd name="T42" fmla="*/ 97 w 159"/>
                  <a:gd name="T43" fmla="*/ 43 h 159"/>
                  <a:gd name="T44" fmla="*/ 110 w 159"/>
                  <a:gd name="T45" fmla="*/ 49 h 159"/>
                  <a:gd name="T46" fmla="*/ 122 w 159"/>
                  <a:gd name="T47" fmla="*/ 45 h 159"/>
                  <a:gd name="T48" fmla="*/ 114 w 159"/>
                  <a:gd name="T49" fmla="*/ 55 h 159"/>
                  <a:gd name="T50" fmla="*/ 124 w 159"/>
                  <a:gd name="T51" fmla="*/ 52 h 159"/>
                  <a:gd name="T52" fmla="*/ 115 w 159"/>
                  <a:gd name="T53" fmla="*/ 61 h 159"/>
                  <a:gd name="T54" fmla="*/ 115 w 159"/>
                  <a:gd name="T55" fmla="*/ 61 h 159"/>
                  <a:gd name="T56" fmla="*/ 115 w 159"/>
                  <a:gd name="T57" fmla="*/ 61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9" h="159">
                    <a:moveTo>
                      <a:pt x="79" y="0"/>
                    </a:moveTo>
                    <a:cubicBezTo>
                      <a:pt x="36" y="0"/>
                      <a:pt x="0" y="36"/>
                      <a:pt x="0" y="79"/>
                    </a:cubicBezTo>
                    <a:cubicBezTo>
                      <a:pt x="0" y="123"/>
                      <a:pt x="36" y="159"/>
                      <a:pt x="79" y="159"/>
                    </a:cubicBezTo>
                    <a:cubicBezTo>
                      <a:pt x="123" y="159"/>
                      <a:pt x="159" y="123"/>
                      <a:pt x="159" y="79"/>
                    </a:cubicBezTo>
                    <a:cubicBezTo>
                      <a:pt x="159" y="36"/>
                      <a:pt x="123" y="0"/>
                      <a:pt x="79" y="0"/>
                    </a:cubicBezTo>
                    <a:close/>
                    <a:moveTo>
                      <a:pt x="115" y="61"/>
                    </a:moveTo>
                    <a:cubicBezTo>
                      <a:pt x="115" y="62"/>
                      <a:pt x="115" y="63"/>
                      <a:pt x="115" y="64"/>
                    </a:cubicBezTo>
                    <a:cubicBezTo>
                      <a:pt x="115" y="88"/>
                      <a:pt x="97" y="116"/>
                      <a:pt x="63" y="116"/>
                    </a:cubicBezTo>
                    <a:cubicBezTo>
                      <a:pt x="53" y="116"/>
                      <a:pt x="43" y="113"/>
                      <a:pt x="35" y="107"/>
                    </a:cubicBezTo>
                    <a:cubicBezTo>
                      <a:pt x="36" y="108"/>
                      <a:pt x="38" y="108"/>
                      <a:pt x="39" y="108"/>
                    </a:cubicBezTo>
                    <a:cubicBezTo>
                      <a:pt x="48" y="108"/>
                      <a:pt x="56" y="105"/>
                      <a:pt x="62" y="100"/>
                    </a:cubicBezTo>
                    <a:cubicBezTo>
                      <a:pt x="54" y="100"/>
                      <a:pt x="47" y="94"/>
                      <a:pt x="45" y="87"/>
                    </a:cubicBezTo>
                    <a:cubicBezTo>
                      <a:pt x="46" y="87"/>
                      <a:pt x="47" y="87"/>
                      <a:pt x="48" y="87"/>
                    </a:cubicBezTo>
                    <a:cubicBezTo>
                      <a:pt x="50" y="87"/>
                      <a:pt x="52" y="87"/>
                      <a:pt x="53" y="87"/>
                    </a:cubicBezTo>
                    <a:cubicBezTo>
                      <a:pt x="45" y="85"/>
                      <a:pt x="38" y="78"/>
                      <a:pt x="38" y="69"/>
                    </a:cubicBezTo>
                    <a:cubicBezTo>
                      <a:pt x="38" y="69"/>
                      <a:pt x="38" y="69"/>
                      <a:pt x="38" y="69"/>
                    </a:cubicBezTo>
                    <a:cubicBezTo>
                      <a:pt x="41" y="70"/>
                      <a:pt x="44" y="71"/>
                      <a:pt x="47" y="71"/>
                    </a:cubicBezTo>
                    <a:cubicBezTo>
                      <a:pt x="42" y="68"/>
                      <a:pt x="39" y="62"/>
                      <a:pt x="39" y="56"/>
                    </a:cubicBezTo>
                    <a:cubicBezTo>
                      <a:pt x="39" y="52"/>
                      <a:pt x="40" y="49"/>
                      <a:pt x="41" y="47"/>
                    </a:cubicBezTo>
                    <a:cubicBezTo>
                      <a:pt x="50" y="58"/>
                      <a:pt x="64" y="65"/>
                      <a:pt x="79" y="66"/>
                    </a:cubicBezTo>
                    <a:cubicBezTo>
                      <a:pt x="78" y="64"/>
                      <a:pt x="78" y="63"/>
                      <a:pt x="78" y="62"/>
                    </a:cubicBezTo>
                    <a:cubicBezTo>
                      <a:pt x="78" y="51"/>
                      <a:pt x="86" y="43"/>
                      <a:pt x="97" y="43"/>
                    </a:cubicBezTo>
                    <a:cubicBezTo>
                      <a:pt x="102" y="43"/>
                      <a:pt x="107" y="45"/>
                      <a:pt x="110" y="49"/>
                    </a:cubicBezTo>
                    <a:cubicBezTo>
                      <a:pt x="114" y="48"/>
                      <a:pt x="118" y="47"/>
                      <a:pt x="122" y="45"/>
                    </a:cubicBezTo>
                    <a:cubicBezTo>
                      <a:pt x="120" y="49"/>
                      <a:pt x="117" y="52"/>
                      <a:pt x="114" y="55"/>
                    </a:cubicBezTo>
                    <a:cubicBezTo>
                      <a:pt x="117" y="54"/>
                      <a:pt x="121" y="53"/>
                      <a:pt x="124" y="52"/>
                    </a:cubicBezTo>
                    <a:cubicBezTo>
                      <a:pt x="122" y="55"/>
                      <a:pt x="118" y="59"/>
                      <a:pt x="115" y="61"/>
                    </a:cubicBezTo>
                    <a:close/>
                    <a:moveTo>
                      <a:pt x="115" y="61"/>
                    </a:moveTo>
                    <a:cubicBezTo>
                      <a:pt x="115" y="61"/>
                      <a:pt x="115" y="61"/>
                      <a:pt x="115" y="61"/>
                    </a:cubicBezTo>
                  </a:path>
                </a:pathLst>
              </a:custGeom>
              <a:solidFill>
                <a:srgbClr val="FFC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sz="1000">
                  <a:solidFill>
                    <a:schemeClr val="bg1">
                      <a:lumMod val="95000"/>
                    </a:schemeClr>
                  </a:solidFill>
                </a:endParaRPr>
              </a:p>
            </p:txBody>
          </p:sp>
          <p:sp>
            <p:nvSpPr>
              <p:cNvPr id="17" name="出自【趣你的PPT】(微信:qunideppt)：最优质的PPT资源库"/>
              <p:cNvSpPr txBox="1"/>
              <p:nvPr/>
            </p:nvSpPr>
            <p:spPr>
              <a:xfrm>
                <a:off x="5157923" y="7455274"/>
                <a:ext cx="827471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000" dirty="0"/>
                  <a:t>/</a:t>
                </a:r>
                <a:r>
                  <a:rPr lang="en-GB" sz="1000" dirty="0" err="1"/>
                  <a:t>rasignature</a:t>
                </a:r>
                <a:endParaRPr lang="en-IN" sz="1000" dirty="0"/>
              </a:p>
            </p:txBody>
          </p:sp>
        </p:grpSp>
      </p:grpSp>
      <p:grpSp>
        <p:nvGrpSpPr>
          <p:cNvPr id="29" name="Group 28出自【趣你的PPT】(微信:qunideppt)：最优质的PPT资源库"/>
          <p:cNvGrpSpPr/>
          <p:nvPr/>
        </p:nvGrpSpPr>
        <p:grpSpPr>
          <a:xfrm>
            <a:off x="292512" y="271343"/>
            <a:ext cx="3264318" cy="306802"/>
            <a:chOff x="292512" y="271343"/>
            <a:chExt cx="3264318" cy="306802"/>
          </a:xfrm>
        </p:grpSpPr>
        <p:sp>
          <p:nvSpPr>
            <p:cNvPr id="30" name="出自【趣你的PPT】(微信:qunideppt)：最优质的PPT资源库"/>
            <p:cNvSpPr/>
            <p:nvPr/>
          </p:nvSpPr>
          <p:spPr>
            <a:xfrm rot="2652504">
              <a:off x="703257" y="279513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出自【趣你的PPT】(微信:qunideppt)：最优质的PPT资源库"/>
            <p:cNvSpPr/>
            <p:nvPr/>
          </p:nvSpPr>
          <p:spPr>
            <a:xfrm rot="2652504">
              <a:off x="292512" y="279511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出自【趣你的PPT】(微信:qunideppt)：最优质的PPT资源库"/>
            <p:cNvSpPr/>
            <p:nvPr/>
          </p:nvSpPr>
          <p:spPr>
            <a:xfrm rot="2652504">
              <a:off x="535424" y="313621"/>
              <a:ext cx="222253" cy="222253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出自【趣你的PPT】(微信:qunideppt)：最优质的PPT资源库"/>
            <p:cNvSpPr txBox="1">
              <a:spLocks/>
            </p:cNvSpPr>
            <p:nvPr/>
          </p:nvSpPr>
          <p:spPr>
            <a:xfrm>
              <a:off x="1125441" y="271343"/>
              <a:ext cx="2431389" cy="30680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/>
              <a:r>
                <a:rPr lang="zh-CN" altLang="en-US" sz="2000" b="1" dirty="0">
                  <a:solidFill>
                    <a:srgbClr val="FFC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输入您的标题</a:t>
              </a:r>
              <a:endParaRPr lang="en-US" altLang="zh-CN" sz="2400" dirty="0">
                <a:solidFill>
                  <a:srgbClr val="FFC000"/>
                </a:solidFill>
                <a:latin typeface="Bebas Neue" panose="020B0606020202050201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0113314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出自【趣你的PPT】(微信:qunideppt)：最优质的PPT资源库"/>
          <p:cNvSpPr/>
          <p:nvPr/>
        </p:nvSpPr>
        <p:spPr bwMode="auto">
          <a:xfrm rot="16200000">
            <a:off x="1095735" y="1946422"/>
            <a:ext cx="2156977" cy="2156978"/>
          </a:xfrm>
          <a:prstGeom prst="blockArc">
            <a:avLst>
              <a:gd name="adj1" fmla="val 7271945"/>
              <a:gd name="adj2" fmla="val 21599980"/>
              <a:gd name="adj3" fmla="val 9680"/>
            </a:avLst>
          </a:prstGeom>
          <a:solidFill>
            <a:srgbClr val="FFC000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2400" dirty="0"/>
          </a:p>
        </p:txBody>
      </p:sp>
      <p:sp>
        <p:nvSpPr>
          <p:cNvPr id="9" name="出自【趣你的PPT】(微信:qunideppt)：最优质的PPT资源库"/>
          <p:cNvSpPr/>
          <p:nvPr/>
        </p:nvSpPr>
        <p:spPr bwMode="auto">
          <a:xfrm rot="16200000">
            <a:off x="3710253" y="1946423"/>
            <a:ext cx="2156977" cy="2156978"/>
          </a:xfrm>
          <a:prstGeom prst="blockArc">
            <a:avLst>
              <a:gd name="adj1" fmla="val 5331999"/>
              <a:gd name="adj2" fmla="val 21599980"/>
              <a:gd name="adj3" fmla="val 9680"/>
            </a:avLst>
          </a:prstGeom>
          <a:solidFill>
            <a:srgbClr val="404040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2400"/>
          </a:p>
        </p:txBody>
      </p:sp>
      <p:sp>
        <p:nvSpPr>
          <p:cNvPr id="11" name="出自【趣你的PPT】(微信:qunideppt)：最优质的PPT资源库"/>
          <p:cNvSpPr/>
          <p:nvPr/>
        </p:nvSpPr>
        <p:spPr bwMode="auto">
          <a:xfrm rot="16200000">
            <a:off x="6324772" y="1946423"/>
            <a:ext cx="2156977" cy="2156978"/>
          </a:xfrm>
          <a:prstGeom prst="blockArc">
            <a:avLst>
              <a:gd name="adj1" fmla="val 3379416"/>
              <a:gd name="adj2" fmla="val 21599980"/>
              <a:gd name="adj3" fmla="val 9680"/>
            </a:avLst>
          </a:prstGeom>
          <a:solidFill>
            <a:srgbClr val="FFC000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2400"/>
          </a:p>
        </p:txBody>
      </p:sp>
      <p:sp>
        <p:nvSpPr>
          <p:cNvPr id="12" name="出自【趣你的PPT】(微信:qunideppt)：最优质的PPT资源库"/>
          <p:cNvSpPr/>
          <p:nvPr/>
        </p:nvSpPr>
        <p:spPr bwMode="auto">
          <a:xfrm rot="16200000">
            <a:off x="8939290" y="1946422"/>
            <a:ext cx="2156977" cy="2156978"/>
          </a:xfrm>
          <a:prstGeom prst="blockArc">
            <a:avLst>
              <a:gd name="adj1" fmla="val 10636037"/>
              <a:gd name="adj2" fmla="val 21599980"/>
              <a:gd name="adj3" fmla="val 9680"/>
            </a:avLst>
          </a:prstGeom>
          <a:solidFill>
            <a:srgbClr val="404040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2400" dirty="0"/>
          </a:p>
        </p:txBody>
      </p:sp>
      <p:sp>
        <p:nvSpPr>
          <p:cNvPr id="15" name="出自【趣你的PPT】(微信:qunideppt)：最优质的PPT资源库"/>
          <p:cNvSpPr txBox="1"/>
          <p:nvPr/>
        </p:nvSpPr>
        <p:spPr>
          <a:xfrm>
            <a:off x="2182399" y="1962762"/>
            <a:ext cx="105509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60</a:t>
            </a:r>
            <a:r>
              <a:rPr lang="en-US" sz="2000" b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%</a:t>
            </a:r>
          </a:p>
        </p:txBody>
      </p:sp>
      <p:sp>
        <p:nvSpPr>
          <p:cNvPr id="17" name="出自【趣你的PPT】(微信:qunideppt)：最优质的PPT资源库"/>
          <p:cNvSpPr txBox="1"/>
          <p:nvPr/>
        </p:nvSpPr>
        <p:spPr>
          <a:xfrm>
            <a:off x="4776491" y="1962762"/>
            <a:ext cx="103906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75</a:t>
            </a:r>
            <a:r>
              <a:rPr lang="en-US" sz="1867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%</a:t>
            </a:r>
          </a:p>
        </p:txBody>
      </p:sp>
      <p:sp>
        <p:nvSpPr>
          <p:cNvPr id="18" name="出自【趣你的PPT】(微信:qunideppt)：最优质的PPT资源库"/>
          <p:cNvSpPr txBox="1"/>
          <p:nvPr/>
        </p:nvSpPr>
        <p:spPr>
          <a:xfrm>
            <a:off x="7426343" y="1946422"/>
            <a:ext cx="105509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80</a:t>
            </a:r>
            <a:r>
              <a:rPr lang="en-US" sz="2000" b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%</a:t>
            </a:r>
            <a:endParaRPr lang="en-US" sz="3600" b="1" dirty="0">
              <a:solidFill>
                <a:srgbClr val="FFC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10017784" y="1962762"/>
            <a:ext cx="105509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50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%</a:t>
            </a:r>
            <a:endParaRPr lang="en-US" sz="36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出自【趣你的PPT】(微信:qunideppt)：最优质的PPT资源库"/>
          <p:cNvSpPr>
            <a:spLocks/>
          </p:cNvSpPr>
          <p:nvPr/>
        </p:nvSpPr>
        <p:spPr bwMode="auto">
          <a:xfrm>
            <a:off x="1847472" y="2730831"/>
            <a:ext cx="653515" cy="588163"/>
          </a:xfrm>
          <a:custGeom>
            <a:avLst/>
            <a:gdLst/>
            <a:ahLst/>
            <a:cxnLst>
              <a:cxn ang="0">
                <a:pos x="44" y="55"/>
              </a:cxn>
              <a:cxn ang="0">
                <a:pos x="37" y="55"/>
              </a:cxn>
              <a:cxn ang="0">
                <a:pos x="37" y="33"/>
              </a:cxn>
              <a:cxn ang="0">
                <a:pos x="45" y="33"/>
              </a:cxn>
              <a:cxn ang="0">
                <a:pos x="46" y="25"/>
              </a:cxn>
              <a:cxn ang="0">
                <a:pos x="37" y="25"/>
              </a:cxn>
              <a:cxn ang="0">
                <a:pos x="37" y="20"/>
              </a:cxn>
              <a:cxn ang="0">
                <a:pos x="42" y="16"/>
              </a:cxn>
              <a:cxn ang="0">
                <a:pos x="47" y="16"/>
              </a:cxn>
              <a:cxn ang="0">
                <a:pos x="47" y="9"/>
              </a:cxn>
              <a:cxn ang="0">
                <a:pos x="40" y="8"/>
              </a:cxn>
              <a:cxn ang="0">
                <a:pos x="29" y="19"/>
              </a:cxn>
              <a:cxn ang="0">
                <a:pos x="29" y="25"/>
              </a:cxn>
              <a:cxn ang="0">
                <a:pos x="21" y="25"/>
              </a:cxn>
              <a:cxn ang="0">
                <a:pos x="21" y="33"/>
              </a:cxn>
              <a:cxn ang="0">
                <a:pos x="29" y="33"/>
              </a:cxn>
              <a:cxn ang="0">
                <a:pos x="29" y="55"/>
              </a:cxn>
              <a:cxn ang="0">
                <a:pos x="10" y="55"/>
              </a:cxn>
              <a:cxn ang="0">
                <a:pos x="0" y="45"/>
              </a:cxn>
              <a:cxn ang="0">
                <a:pos x="0" y="10"/>
              </a:cxn>
              <a:cxn ang="0">
                <a:pos x="10" y="0"/>
              </a:cxn>
              <a:cxn ang="0">
                <a:pos x="44" y="0"/>
              </a:cxn>
              <a:cxn ang="0">
                <a:pos x="55" y="10"/>
              </a:cxn>
              <a:cxn ang="0">
                <a:pos x="55" y="45"/>
              </a:cxn>
              <a:cxn ang="0">
                <a:pos x="44" y="55"/>
              </a:cxn>
            </a:cxnLst>
            <a:rect l="0" t="0" r="r" b="b"/>
            <a:pathLst>
              <a:path w="55" h="55">
                <a:moveTo>
                  <a:pt x="44" y="55"/>
                </a:moveTo>
                <a:cubicBezTo>
                  <a:pt x="37" y="55"/>
                  <a:pt x="37" y="55"/>
                  <a:pt x="37" y="55"/>
                </a:cubicBezTo>
                <a:cubicBezTo>
                  <a:pt x="37" y="33"/>
                  <a:pt x="37" y="33"/>
                  <a:pt x="37" y="33"/>
                </a:cubicBezTo>
                <a:cubicBezTo>
                  <a:pt x="45" y="33"/>
                  <a:pt x="45" y="33"/>
                  <a:pt x="45" y="33"/>
                </a:cubicBezTo>
                <a:cubicBezTo>
                  <a:pt x="46" y="25"/>
                  <a:pt x="46" y="25"/>
                  <a:pt x="46" y="25"/>
                </a:cubicBezTo>
                <a:cubicBezTo>
                  <a:pt x="37" y="25"/>
                  <a:pt x="37" y="25"/>
                  <a:pt x="37" y="25"/>
                </a:cubicBezTo>
                <a:cubicBezTo>
                  <a:pt x="37" y="20"/>
                  <a:pt x="37" y="20"/>
                  <a:pt x="37" y="20"/>
                </a:cubicBezTo>
                <a:cubicBezTo>
                  <a:pt x="37" y="18"/>
                  <a:pt x="38" y="16"/>
                  <a:pt x="42" y="16"/>
                </a:cubicBezTo>
                <a:cubicBezTo>
                  <a:pt x="47" y="16"/>
                  <a:pt x="47" y="16"/>
                  <a:pt x="47" y="16"/>
                </a:cubicBezTo>
                <a:cubicBezTo>
                  <a:pt x="47" y="9"/>
                  <a:pt x="47" y="9"/>
                  <a:pt x="47" y="9"/>
                </a:cubicBezTo>
                <a:cubicBezTo>
                  <a:pt x="45" y="9"/>
                  <a:pt x="43" y="8"/>
                  <a:pt x="40" y="8"/>
                </a:cubicBezTo>
                <a:cubicBezTo>
                  <a:pt x="34" y="8"/>
                  <a:pt x="29" y="12"/>
                  <a:pt x="29" y="19"/>
                </a:cubicBezTo>
                <a:cubicBezTo>
                  <a:pt x="29" y="25"/>
                  <a:pt x="29" y="25"/>
                  <a:pt x="29" y="25"/>
                </a:cubicBezTo>
                <a:cubicBezTo>
                  <a:pt x="21" y="25"/>
                  <a:pt x="21" y="25"/>
                  <a:pt x="21" y="25"/>
                </a:cubicBezTo>
                <a:cubicBezTo>
                  <a:pt x="21" y="33"/>
                  <a:pt x="21" y="33"/>
                  <a:pt x="21" y="33"/>
                </a:cubicBezTo>
                <a:cubicBezTo>
                  <a:pt x="29" y="33"/>
                  <a:pt x="29" y="33"/>
                  <a:pt x="29" y="33"/>
                </a:cubicBezTo>
                <a:cubicBezTo>
                  <a:pt x="29" y="55"/>
                  <a:pt x="29" y="55"/>
                  <a:pt x="29" y="55"/>
                </a:cubicBezTo>
                <a:cubicBezTo>
                  <a:pt x="10" y="55"/>
                  <a:pt x="10" y="55"/>
                  <a:pt x="10" y="55"/>
                </a:cubicBezTo>
                <a:cubicBezTo>
                  <a:pt x="4" y="55"/>
                  <a:pt x="0" y="50"/>
                  <a:pt x="0" y="45"/>
                </a:cubicBezTo>
                <a:cubicBezTo>
                  <a:pt x="0" y="10"/>
                  <a:pt x="0" y="10"/>
                  <a:pt x="0" y="10"/>
                </a:cubicBezTo>
                <a:cubicBezTo>
                  <a:pt x="0" y="5"/>
                  <a:pt x="4" y="0"/>
                  <a:pt x="10" y="0"/>
                </a:cubicBezTo>
                <a:cubicBezTo>
                  <a:pt x="44" y="0"/>
                  <a:pt x="44" y="0"/>
                  <a:pt x="44" y="0"/>
                </a:cubicBezTo>
                <a:cubicBezTo>
                  <a:pt x="50" y="0"/>
                  <a:pt x="55" y="5"/>
                  <a:pt x="55" y="10"/>
                </a:cubicBezTo>
                <a:cubicBezTo>
                  <a:pt x="55" y="45"/>
                  <a:pt x="55" y="45"/>
                  <a:pt x="55" y="45"/>
                </a:cubicBezTo>
                <a:cubicBezTo>
                  <a:pt x="55" y="50"/>
                  <a:pt x="50" y="55"/>
                  <a:pt x="44" y="55"/>
                </a:cubicBezTo>
                <a:close/>
              </a:path>
            </a:pathLst>
          </a:custGeom>
          <a:solidFill>
            <a:srgbClr val="FFC000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21" name="出自【趣你的PPT】(微信:qunideppt)：最优质的PPT资源库"/>
          <p:cNvSpPr>
            <a:spLocks noChangeAspect="1" noEditPoints="1"/>
          </p:cNvSpPr>
          <p:nvPr/>
        </p:nvSpPr>
        <p:spPr bwMode="auto">
          <a:xfrm>
            <a:off x="4502628" y="2738798"/>
            <a:ext cx="572229" cy="572229"/>
          </a:xfrm>
          <a:custGeom>
            <a:avLst/>
            <a:gdLst/>
            <a:ahLst/>
            <a:cxnLst>
              <a:cxn ang="0">
                <a:pos x="62" y="51"/>
              </a:cxn>
              <a:cxn ang="0">
                <a:pos x="51" y="62"/>
              </a:cxn>
              <a:cxn ang="0">
                <a:pos x="12" y="62"/>
              </a:cxn>
              <a:cxn ang="0">
                <a:pos x="0" y="51"/>
              </a:cxn>
              <a:cxn ang="0">
                <a:pos x="0" y="12"/>
              </a:cxn>
              <a:cxn ang="0">
                <a:pos x="12" y="0"/>
              </a:cxn>
              <a:cxn ang="0">
                <a:pos x="51" y="0"/>
              </a:cxn>
              <a:cxn ang="0">
                <a:pos x="62" y="12"/>
              </a:cxn>
              <a:cxn ang="0">
                <a:pos x="62" y="51"/>
              </a:cxn>
              <a:cxn ang="0">
                <a:pos x="47" y="21"/>
              </a:cxn>
              <a:cxn ang="0">
                <a:pos x="51" y="16"/>
              </a:cxn>
              <a:cxn ang="0">
                <a:pos x="45" y="19"/>
              </a:cxn>
              <a:cxn ang="0">
                <a:pos x="39" y="16"/>
              </a:cxn>
              <a:cxn ang="0">
                <a:pos x="31" y="24"/>
              </a:cxn>
              <a:cxn ang="0">
                <a:pos x="31" y="26"/>
              </a:cxn>
              <a:cxn ang="0">
                <a:pos x="14" y="17"/>
              </a:cxn>
              <a:cxn ang="0">
                <a:pos x="12" y="22"/>
              </a:cxn>
              <a:cxn ang="0">
                <a:pos x="16" y="29"/>
              </a:cxn>
              <a:cxn ang="0">
                <a:pos x="12" y="28"/>
              </a:cxn>
              <a:cxn ang="0">
                <a:pos x="12" y="28"/>
              </a:cxn>
              <a:cxn ang="0">
                <a:pos x="19" y="36"/>
              </a:cxn>
              <a:cxn ang="0">
                <a:pos x="17" y="36"/>
              </a:cxn>
              <a:cxn ang="0">
                <a:pos x="15" y="36"/>
              </a:cxn>
              <a:cxn ang="0">
                <a:pos x="23" y="42"/>
              </a:cxn>
              <a:cxn ang="0">
                <a:pos x="13" y="46"/>
              </a:cxn>
              <a:cxn ang="0">
                <a:pos x="11" y="46"/>
              </a:cxn>
              <a:cxn ang="0">
                <a:pos x="24" y="49"/>
              </a:cxn>
              <a:cxn ang="0">
                <a:pos x="48" y="25"/>
              </a:cxn>
              <a:cxn ang="0">
                <a:pos x="48" y="24"/>
              </a:cxn>
              <a:cxn ang="0">
                <a:pos x="52" y="20"/>
              </a:cxn>
              <a:cxn ang="0">
                <a:pos x="47" y="21"/>
              </a:cxn>
            </a:cxnLst>
            <a:rect l="0" t="0" r="r" b="b"/>
            <a:pathLst>
              <a:path w="62" h="62">
                <a:moveTo>
                  <a:pt x="62" y="51"/>
                </a:moveTo>
                <a:cubicBezTo>
                  <a:pt x="62" y="57"/>
                  <a:pt x="57" y="62"/>
                  <a:pt x="51" y="62"/>
                </a:cubicBezTo>
                <a:cubicBezTo>
                  <a:pt x="12" y="62"/>
                  <a:pt x="12" y="62"/>
                  <a:pt x="12" y="62"/>
                </a:cubicBezTo>
                <a:cubicBezTo>
                  <a:pt x="6" y="62"/>
                  <a:pt x="0" y="57"/>
                  <a:pt x="0" y="51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6"/>
                  <a:pt x="6" y="0"/>
                  <a:pt x="12" y="0"/>
                </a:cubicBezTo>
                <a:cubicBezTo>
                  <a:pt x="51" y="0"/>
                  <a:pt x="51" y="0"/>
                  <a:pt x="51" y="0"/>
                </a:cubicBezTo>
                <a:cubicBezTo>
                  <a:pt x="57" y="0"/>
                  <a:pt x="62" y="6"/>
                  <a:pt x="62" y="12"/>
                </a:cubicBezTo>
                <a:lnTo>
                  <a:pt x="62" y="51"/>
                </a:lnTo>
                <a:close/>
                <a:moveTo>
                  <a:pt x="47" y="21"/>
                </a:moveTo>
                <a:cubicBezTo>
                  <a:pt x="49" y="20"/>
                  <a:pt x="50" y="18"/>
                  <a:pt x="51" y="16"/>
                </a:cubicBezTo>
                <a:cubicBezTo>
                  <a:pt x="49" y="17"/>
                  <a:pt x="47" y="18"/>
                  <a:pt x="45" y="19"/>
                </a:cubicBezTo>
                <a:cubicBezTo>
                  <a:pt x="44" y="17"/>
                  <a:pt x="42" y="16"/>
                  <a:pt x="39" y="16"/>
                </a:cubicBezTo>
                <a:cubicBezTo>
                  <a:pt x="35" y="16"/>
                  <a:pt x="31" y="20"/>
                  <a:pt x="31" y="24"/>
                </a:cubicBezTo>
                <a:cubicBezTo>
                  <a:pt x="31" y="25"/>
                  <a:pt x="31" y="26"/>
                  <a:pt x="31" y="26"/>
                </a:cubicBezTo>
                <a:cubicBezTo>
                  <a:pt x="24" y="26"/>
                  <a:pt x="18" y="23"/>
                  <a:pt x="14" y="17"/>
                </a:cubicBezTo>
                <a:cubicBezTo>
                  <a:pt x="13" y="19"/>
                  <a:pt x="12" y="20"/>
                  <a:pt x="12" y="22"/>
                </a:cubicBezTo>
                <a:cubicBezTo>
                  <a:pt x="12" y="25"/>
                  <a:pt x="14" y="27"/>
                  <a:pt x="16" y="29"/>
                </a:cubicBezTo>
                <a:cubicBezTo>
                  <a:pt x="15" y="29"/>
                  <a:pt x="13" y="28"/>
                  <a:pt x="12" y="28"/>
                </a:cubicBezTo>
                <a:cubicBezTo>
                  <a:pt x="12" y="28"/>
                  <a:pt x="12" y="28"/>
                  <a:pt x="12" y="28"/>
                </a:cubicBezTo>
                <a:cubicBezTo>
                  <a:pt x="12" y="32"/>
                  <a:pt x="15" y="35"/>
                  <a:pt x="19" y="36"/>
                </a:cubicBezTo>
                <a:cubicBezTo>
                  <a:pt x="18" y="36"/>
                  <a:pt x="18" y="36"/>
                  <a:pt x="17" y="36"/>
                </a:cubicBezTo>
                <a:cubicBezTo>
                  <a:pt x="16" y="36"/>
                  <a:pt x="16" y="36"/>
                  <a:pt x="15" y="36"/>
                </a:cubicBezTo>
                <a:cubicBezTo>
                  <a:pt x="16" y="39"/>
                  <a:pt x="20" y="42"/>
                  <a:pt x="23" y="42"/>
                </a:cubicBezTo>
                <a:cubicBezTo>
                  <a:pt x="20" y="44"/>
                  <a:pt x="17" y="46"/>
                  <a:pt x="13" y="46"/>
                </a:cubicBezTo>
                <a:cubicBezTo>
                  <a:pt x="12" y="46"/>
                  <a:pt x="11" y="46"/>
                  <a:pt x="11" y="46"/>
                </a:cubicBezTo>
                <a:cubicBezTo>
                  <a:pt x="14" y="48"/>
                  <a:pt x="19" y="49"/>
                  <a:pt x="24" y="49"/>
                </a:cubicBezTo>
                <a:cubicBezTo>
                  <a:pt x="39" y="49"/>
                  <a:pt x="48" y="36"/>
                  <a:pt x="48" y="25"/>
                </a:cubicBezTo>
                <a:cubicBezTo>
                  <a:pt x="48" y="25"/>
                  <a:pt x="48" y="25"/>
                  <a:pt x="48" y="24"/>
                </a:cubicBezTo>
                <a:cubicBezTo>
                  <a:pt x="49" y="23"/>
                  <a:pt x="51" y="22"/>
                  <a:pt x="52" y="20"/>
                </a:cubicBezTo>
                <a:cubicBezTo>
                  <a:pt x="50" y="20"/>
                  <a:pt x="49" y="21"/>
                  <a:pt x="47" y="21"/>
                </a:cubicBezTo>
                <a:close/>
              </a:path>
            </a:pathLst>
          </a:custGeom>
          <a:solidFill>
            <a:srgbClr val="404040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2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701463" y="2740223"/>
            <a:ext cx="632645" cy="569380"/>
          </a:xfrm>
          <a:custGeom>
            <a:avLst/>
            <a:gdLst/>
            <a:ahLst/>
            <a:cxnLst>
              <a:cxn ang="0">
                <a:pos x="67" y="41"/>
              </a:cxn>
              <a:cxn ang="0">
                <a:pos x="59" y="48"/>
              </a:cxn>
              <a:cxn ang="0">
                <a:pos x="34" y="49"/>
              </a:cxn>
              <a:cxn ang="0">
                <a:pos x="8" y="48"/>
              </a:cxn>
              <a:cxn ang="0">
                <a:pos x="1" y="41"/>
              </a:cxn>
              <a:cxn ang="0">
                <a:pos x="0" y="25"/>
              </a:cxn>
              <a:cxn ang="0">
                <a:pos x="1" y="8"/>
              </a:cxn>
              <a:cxn ang="0">
                <a:pos x="8" y="1"/>
              </a:cxn>
              <a:cxn ang="0">
                <a:pos x="34" y="0"/>
              </a:cxn>
              <a:cxn ang="0">
                <a:pos x="59" y="1"/>
              </a:cxn>
              <a:cxn ang="0">
                <a:pos x="67" y="8"/>
              </a:cxn>
              <a:cxn ang="0">
                <a:pos x="68" y="25"/>
              </a:cxn>
              <a:cxn ang="0">
                <a:pos x="67" y="41"/>
              </a:cxn>
              <a:cxn ang="0">
                <a:pos x="47" y="23"/>
              </a:cxn>
              <a:cxn ang="0">
                <a:pos x="28" y="11"/>
              </a:cxn>
              <a:cxn ang="0">
                <a:pos x="25" y="10"/>
              </a:cxn>
              <a:cxn ang="0">
                <a:pos x="24" y="13"/>
              </a:cxn>
              <a:cxn ang="0">
                <a:pos x="24" y="37"/>
              </a:cxn>
              <a:cxn ang="0">
                <a:pos x="25" y="39"/>
              </a:cxn>
              <a:cxn ang="0">
                <a:pos x="26" y="39"/>
              </a:cxn>
              <a:cxn ang="0">
                <a:pos x="28" y="39"/>
              </a:cxn>
              <a:cxn ang="0">
                <a:pos x="47" y="27"/>
              </a:cxn>
              <a:cxn ang="0">
                <a:pos x="48" y="25"/>
              </a:cxn>
              <a:cxn ang="0">
                <a:pos x="47" y="23"/>
              </a:cxn>
            </a:cxnLst>
            <a:rect l="0" t="0" r="r" b="b"/>
            <a:pathLst>
              <a:path w="68" h="49">
                <a:moveTo>
                  <a:pt x="67" y="41"/>
                </a:moveTo>
                <a:cubicBezTo>
                  <a:pt x="66" y="45"/>
                  <a:pt x="63" y="48"/>
                  <a:pt x="59" y="48"/>
                </a:cubicBezTo>
                <a:cubicBezTo>
                  <a:pt x="51" y="49"/>
                  <a:pt x="42" y="49"/>
                  <a:pt x="34" y="49"/>
                </a:cubicBezTo>
                <a:cubicBezTo>
                  <a:pt x="25" y="49"/>
                  <a:pt x="17" y="49"/>
                  <a:pt x="8" y="48"/>
                </a:cubicBezTo>
                <a:cubicBezTo>
                  <a:pt x="5" y="48"/>
                  <a:pt x="2" y="45"/>
                  <a:pt x="1" y="41"/>
                </a:cubicBezTo>
                <a:cubicBezTo>
                  <a:pt x="0" y="36"/>
                  <a:pt x="0" y="30"/>
                  <a:pt x="0" y="25"/>
                </a:cubicBezTo>
                <a:cubicBezTo>
                  <a:pt x="0" y="19"/>
                  <a:pt x="0" y="14"/>
                  <a:pt x="1" y="8"/>
                </a:cubicBezTo>
                <a:cubicBezTo>
                  <a:pt x="2" y="5"/>
                  <a:pt x="5" y="2"/>
                  <a:pt x="8" y="1"/>
                </a:cubicBezTo>
                <a:cubicBezTo>
                  <a:pt x="17" y="0"/>
                  <a:pt x="25" y="0"/>
                  <a:pt x="34" y="0"/>
                </a:cubicBezTo>
                <a:cubicBezTo>
                  <a:pt x="42" y="0"/>
                  <a:pt x="51" y="0"/>
                  <a:pt x="59" y="1"/>
                </a:cubicBezTo>
                <a:cubicBezTo>
                  <a:pt x="63" y="2"/>
                  <a:pt x="66" y="5"/>
                  <a:pt x="67" y="8"/>
                </a:cubicBezTo>
                <a:cubicBezTo>
                  <a:pt x="68" y="14"/>
                  <a:pt x="68" y="19"/>
                  <a:pt x="68" y="25"/>
                </a:cubicBezTo>
                <a:cubicBezTo>
                  <a:pt x="68" y="30"/>
                  <a:pt x="68" y="36"/>
                  <a:pt x="67" y="41"/>
                </a:cubicBezTo>
                <a:close/>
                <a:moveTo>
                  <a:pt x="47" y="23"/>
                </a:moveTo>
                <a:cubicBezTo>
                  <a:pt x="28" y="11"/>
                  <a:pt x="28" y="11"/>
                  <a:pt x="28" y="11"/>
                </a:cubicBezTo>
                <a:cubicBezTo>
                  <a:pt x="27" y="10"/>
                  <a:pt x="26" y="10"/>
                  <a:pt x="25" y="10"/>
                </a:cubicBezTo>
                <a:cubicBezTo>
                  <a:pt x="25" y="11"/>
                  <a:pt x="24" y="12"/>
                  <a:pt x="24" y="13"/>
                </a:cubicBezTo>
                <a:cubicBezTo>
                  <a:pt x="24" y="37"/>
                  <a:pt x="24" y="37"/>
                  <a:pt x="24" y="37"/>
                </a:cubicBezTo>
                <a:cubicBezTo>
                  <a:pt x="24" y="38"/>
                  <a:pt x="25" y="39"/>
                  <a:pt x="25" y="39"/>
                </a:cubicBezTo>
                <a:cubicBezTo>
                  <a:pt x="26" y="39"/>
                  <a:pt x="26" y="39"/>
                  <a:pt x="26" y="39"/>
                </a:cubicBezTo>
                <a:cubicBezTo>
                  <a:pt x="27" y="39"/>
                  <a:pt x="27" y="39"/>
                  <a:pt x="28" y="39"/>
                </a:cubicBezTo>
                <a:cubicBezTo>
                  <a:pt x="47" y="27"/>
                  <a:pt x="47" y="27"/>
                  <a:pt x="47" y="27"/>
                </a:cubicBezTo>
                <a:cubicBezTo>
                  <a:pt x="48" y="26"/>
                  <a:pt x="48" y="26"/>
                  <a:pt x="48" y="25"/>
                </a:cubicBezTo>
                <a:cubicBezTo>
                  <a:pt x="48" y="24"/>
                  <a:pt x="48" y="23"/>
                  <a:pt x="47" y="23"/>
                </a:cubicBezTo>
                <a:close/>
              </a:path>
            </a:pathLst>
          </a:custGeom>
          <a:solidFill>
            <a:srgbClr val="404040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23" name="出自【趣你的PPT】(微信:qunideppt)：最优质的PPT资源库"/>
          <p:cNvSpPr>
            <a:spLocks noChangeAspect="1" noEditPoints="1"/>
          </p:cNvSpPr>
          <p:nvPr/>
        </p:nvSpPr>
        <p:spPr bwMode="auto">
          <a:xfrm>
            <a:off x="7118570" y="2740223"/>
            <a:ext cx="569381" cy="569380"/>
          </a:xfrm>
          <a:custGeom>
            <a:avLst/>
            <a:gdLst/>
            <a:ahLst/>
            <a:cxnLst>
              <a:cxn ang="0">
                <a:pos x="55" y="44"/>
              </a:cxn>
              <a:cxn ang="0">
                <a:pos x="44" y="55"/>
              </a:cxn>
              <a:cxn ang="0">
                <a:pos x="10" y="55"/>
              </a:cxn>
              <a:cxn ang="0">
                <a:pos x="0" y="44"/>
              </a:cxn>
              <a:cxn ang="0">
                <a:pos x="0" y="10"/>
              </a:cxn>
              <a:cxn ang="0">
                <a:pos x="10" y="0"/>
              </a:cxn>
              <a:cxn ang="0">
                <a:pos x="44" y="0"/>
              </a:cxn>
              <a:cxn ang="0">
                <a:pos x="55" y="10"/>
              </a:cxn>
              <a:cxn ang="0">
                <a:pos x="55" y="44"/>
              </a:cxn>
              <a:cxn ang="0">
                <a:pos x="34" y="8"/>
              </a:cxn>
              <a:cxn ang="0">
                <a:pos x="24" y="8"/>
              </a:cxn>
              <a:cxn ang="0">
                <a:pos x="12" y="18"/>
              </a:cxn>
              <a:cxn ang="0">
                <a:pos x="20" y="26"/>
              </a:cxn>
              <a:cxn ang="0">
                <a:pos x="22" y="25"/>
              </a:cxn>
              <a:cxn ang="0">
                <a:pos x="21" y="27"/>
              </a:cxn>
              <a:cxn ang="0">
                <a:pos x="23" y="31"/>
              </a:cxn>
              <a:cxn ang="0">
                <a:pos x="13" y="33"/>
              </a:cxn>
              <a:cxn ang="0">
                <a:pos x="10" y="39"/>
              </a:cxn>
              <a:cxn ang="0">
                <a:pos x="20" y="46"/>
              </a:cxn>
              <a:cxn ang="0">
                <a:pos x="33" y="37"/>
              </a:cxn>
              <a:cxn ang="0">
                <a:pos x="26" y="26"/>
              </a:cxn>
              <a:cxn ang="0">
                <a:pos x="31" y="17"/>
              </a:cxn>
              <a:cxn ang="0">
                <a:pos x="28" y="10"/>
              </a:cxn>
              <a:cxn ang="0">
                <a:pos x="31" y="10"/>
              </a:cxn>
              <a:cxn ang="0">
                <a:pos x="34" y="8"/>
              </a:cxn>
              <a:cxn ang="0">
                <a:pos x="22" y="44"/>
              </a:cxn>
              <a:cxn ang="0">
                <a:pos x="14" y="38"/>
              </a:cxn>
              <a:cxn ang="0">
                <a:pos x="23" y="32"/>
              </a:cxn>
              <a:cxn ang="0">
                <a:pos x="24" y="32"/>
              </a:cxn>
              <a:cxn ang="0">
                <a:pos x="29" y="39"/>
              </a:cxn>
              <a:cxn ang="0">
                <a:pos x="22" y="44"/>
              </a:cxn>
              <a:cxn ang="0">
                <a:pos x="22" y="24"/>
              </a:cxn>
              <a:cxn ang="0">
                <a:pos x="16" y="15"/>
              </a:cxn>
              <a:cxn ang="0">
                <a:pos x="21" y="10"/>
              </a:cxn>
              <a:cxn ang="0">
                <a:pos x="27" y="19"/>
              </a:cxn>
              <a:cxn ang="0">
                <a:pos x="22" y="24"/>
              </a:cxn>
              <a:cxn ang="0">
                <a:pos x="45" y="26"/>
              </a:cxn>
              <a:cxn ang="0">
                <a:pos x="45" y="24"/>
              </a:cxn>
              <a:cxn ang="0">
                <a:pos x="41" y="24"/>
              </a:cxn>
              <a:cxn ang="0">
                <a:pos x="41" y="19"/>
              </a:cxn>
              <a:cxn ang="0">
                <a:pos x="39" y="19"/>
              </a:cxn>
              <a:cxn ang="0">
                <a:pos x="39" y="24"/>
              </a:cxn>
              <a:cxn ang="0">
                <a:pos x="34" y="24"/>
              </a:cxn>
              <a:cxn ang="0">
                <a:pos x="34" y="26"/>
              </a:cxn>
              <a:cxn ang="0">
                <a:pos x="39" y="26"/>
              </a:cxn>
              <a:cxn ang="0">
                <a:pos x="39" y="32"/>
              </a:cxn>
              <a:cxn ang="0">
                <a:pos x="41" y="32"/>
              </a:cxn>
              <a:cxn ang="0">
                <a:pos x="41" y="26"/>
              </a:cxn>
              <a:cxn ang="0">
                <a:pos x="45" y="26"/>
              </a:cxn>
            </a:cxnLst>
            <a:rect l="0" t="0" r="r" b="b"/>
            <a:pathLst>
              <a:path w="55" h="55">
                <a:moveTo>
                  <a:pt x="55" y="44"/>
                </a:moveTo>
                <a:cubicBezTo>
                  <a:pt x="55" y="50"/>
                  <a:pt x="50" y="55"/>
                  <a:pt x="44" y="55"/>
                </a:cubicBezTo>
                <a:cubicBezTo>
                  <a:pt x="10" y="55"/>
                  <a:pt x="10" y="55"/>
                  <a:pt x="10" y="55"/>
                </a:cubicBezTo>
                <a:cubicBezTo>
                  <a:pt x="4" y="55"/>
                  <a:pt x="0" y="50"/>
                  <a:pt x="0" y="44"/>
                </a:cubicBezTo>
                <a:cubicBezTo>
                  <a:pt x="0" y="10"/>
                  <a:pt x="0" y="10"/>
                  <a:pt x="0" y="10"/>
                </a:cubicBezTo>
                <a:cubicBezTo>
                  <a:pt x="0" y="4"/>
                  <a:pt x="4" y="0"/>
                  <a:pt x="10" y="0"/>
                </a:cubicBezTo>
                <a:cubicBezTo>
                  <a:pt x="44" y="0"/>
                  <a:pt x="44" y="0"/>
                  <a:pt x="44" y="0"/>
                </a:cubicBezTo>
                <a:cubicBezTo>
                  <a:pt x="50" y="0"/>
                  <a:pt x="55" y="4"/>
                  <a:pt x="55" y="10"/>
                </a:cubicBezTo>
                <a:lnTo>
                  <a:pt x="55" y="44"/>
                </a:lnTo>
                <a:close/>
                <a:moveTo>
                  <a:pt x="34" y="8"/>
                </a:moveTo>
                <a:cubicBezTo>
                  <a:pt x="24" y="8"/>
                  <a:pt x="24" y="8"/>
                  <a:pt x="24" y="8"/>
                </a:cubicBezTo>
                <a:cubicBezTo>
                  <a:pt x="18" y="8"/>
                  <a:pt x="12" y="11"/>
                  <a:pt x="12" y="18"/>
                </a:cubicBezTo>
                <a:cubicBezTo>
                  <a:pt x="12" y="22"/>
                  <a:pt x="16" y="26"/>
                  <a:pt x="20" y="26"/>
                </a:cubicBezTo>
                <a:cubicBezTo>
                  <a:pt x="21" y="26"/>
                  <a:pt x="21" y="26"/>
                  <a:pt x="22" y="25"/>
                </a:cubicBezTo>
                <a:cubicBezTo>
                  <a:pt x="21" y="26"/>
                  <a:pt x="21" y="27"/>
                  <a:pt x="21" y="27"/>
                </a:cubicBezTo>
                <a:cubicBezTo>
                  <a:pt x="21" y="29"/>
                  <a:pt x="22" y="30"/>
                  <a:pt x="23" y="31"/>
                </a:cubicBezTo>
                <a:cubicBezTo>
                  <a:pt x="19" y="31"/>
                  <a:pt x="16" y="31"/>
                  <a:pt x="13" y="33"/>
                </a:cubicBezTo>
                <a:cubicBezTo>
                  <a:pt x="11" y="34"/>
                  <a:pt x="10" y="36"/>
                  <a:pt x="10" y="39"/>
                </a:cubicBezTo>
                <a:cubicBezTo>
                  <a:pt x="10" y="44"/>
                  <a:pt x="16" y="46"/>
                  <a:pt x="20" y="46"/>
                </a:cubicBezTo>
                <a:cubicBezTo>
                  <a:pt x="25" y="46"/>
                  <a:pt x="33" y="43"/>
                  <a:pt x="33" y="37"/>
                </a:cubicBezTo>
                <a:cubicBezTo>
                  <a:pt x="33" y="30"/>
                  <a:pt x="26" y="29"/>
                  <a:pt x="26" y="26"/>
                </a:cubicBezTo>
                <a:cubicBezTo>
                  <a:pt x="26" y="23"/>
                  <a:pt x="31" y="23"/>
                  <a:pt x="31" y="17"/>
                </a:cubicBezTo>
                <a:cubicBezTo>
                  <a:pt x="31" y="14"/>
                  <a:pt x="30" y="12"/>
                  <a:pt x="28" y="10"/>
                </a:cubicBezTo>
                <a:cubicBezTo>
                  <a:pt x="31" y="10"/>
                  <a:pt x="31" y="10"/>
                  <a:pt x="31" y="10"/>
                </a:cubicBezTo>
                <a:lnTo>
                  <a:pt x="34" y="8"/>
                </a:lnTo>
                <a:close/>
                <a:moveTo>
                  <a:pt x="22" y="44"/>
                </a:moveTo>
                <a:cubicBezTo>
                  <a:pt x="19" y="44"/>
                  <a:pt x="14" y="42"/>
                  <a:pt x="14" y="38"/>
                </a:cubicBezTo>
                <a:cubicBezTo>
                  <a:pt x="14" y="33"/>
                  <a:pt x="19" y="32"/>
                  <a:pt x="23" y="32"/>
                </a:cubicBezTo>
                <a:cubicBezTo>
                  <a:pt x="23" y="32"/>
                  <a:pt x="24" y="32"/>
                  <a:pt x="24" y="32"/>
                </a:cubicBezTo>
                <a:cubicBezTo>
                  <a:pt x="26" y="34"/>
                  <a:pt x="29" y="36"/>
                  <a:pt x="29" y="39"/>
                </a:cubicBezTo>
                <a:cubicBezTo>
                  <a:pt x="29" y="43"/>
                  <a:pt x="26" y="44"/>
                  <a:pt x="22" y="44"/>
                </a:cubicBezTo>
                <a:close/>
                <a:moveTo>
                  <a:pt x="22" y="24"/>
                </a:moveTo>
                <a:cubicBezTo>
                  <a:pt x="18" y="24"/>
                  <a:pt x="16" y="19"/>
                  <a:pt x="16" y="15"/>
                </a:cubicBezTo>
                <a:cubicBezTo>
                  <a:pt x="16" y="13"/>
                  <a:pt x="18" y="10"/>
                  <a:pt x="21" y="10"/>
                </a:cubicBezTo>
                <a:cubicBezTo>
                  <a:pt x="25" y="10"/>
                  <a:pt x="27" y="16"/>
                  <a:pt x="27" y="19"/>
                </a:cubicBezTo>
                <a:cubicBezTo>
                  <a:pt x="27" y="22"/>
                  <a:pt x="25" y="24"/>
                  <a:pt x="22" y="24"/>
                </a:cubicBezTo>
                <a:close/>
                <a:moveTo>
                  <a:pt x="45" y="26"/>
                </a:moveTo>
                <a:cubicBezTo>
                  <a:pt x="45" y="24"/>
                  <a:pt x="45" y="24"/>
                  <a:pt x="45" y="24"/>
                </a:cubicBezTo>
                <a:cubicBezTo>
                  <a:pt x="41" y="24"/>
                  <a:pt x="41" y="24"/>
                  <a:pt x="41" y="24"/>
                </a:cubicBezTo>
                <a:cubicBezTo>
                  <a:pt x="41" y="19"/>
                  <a:pt x="41" y="19"/>
                  <a:pt x="41" y="19"/>
                </a:cubicBezTo>
                <a:cubicBezTo>
                  <a:pt x="39" y="19"/>
                  <a:pt x="39" y="19"/>
                  <a:pt x="39" y="19"/>
                </a:cubicBezTo>
                <a:cubicBezTo>
                  <a:pt x="39" y="24"/>
                  <a:pt x="39" y="24"/>
                  <a:pt x="39" y="24"/>
                </a:cubicBezTo>
                <a:cubicBezTo>
                  <a:pt x="34" y="24"/>
                  <a:pt x="34" y="24"/>
                  <a:pt x="34" y="24"/>
                </a:cubicBezTo>
                <a:cubicBezTo>
                  <a:pt x="34" y="26"/>
                  <a:pt x="34" y="26"/>
                  <a:pt x="34" y="26"/>
                </a:cubicBezTo>
                <a:cubicBezTo>
                  <a:pt x="39" y="26"/>
                  <a:pt x="39" y="26"/>
                  <a:pt x="39" y="26"/>
                </a:cubicBezTo>
                <a:cubicBezTo>
                  <a:pt x="39" y="32"/>
                  <a:pt x="39" y="32"/>
                  <a:pt x="39" y="32"/>
                </a:cubicBezTo>
                <a:cubicBezTo>
                  <a:pt x="41" y="32"/>
                  <a:pt x="41" y="32"/>
                  <a:pt x="41" y="32"/>
                </a:cubicBezTo>
                <a:cubicBezTo>
                  <a:pt x="41" y="26"/>
                  <a:pt x="41" y="26"/>
                  <a:pt x="41" y="26"/>
                </a:cubicBezTo>
                <a:lnTo>
                  <a:pt x="45" y="26"/>
                </a:lnTo>
                <a:close/>
              </a:path>
            </a:pathLst>
          </a:custGeom>
          <a:solidFill>
            <a:srgbClr val="FFC000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grpSp>
        <p:nvGrpSpPr>
          <p:cNvPr id="24" name="Group 23出自【趣你的PPT】(微信:qunideppt)：最优质的PPT资源库"/>
          <p:cNvGrpSpPr/>
          <p:nvPr/>
        </p:nvGrpSpPr>
        <p:grpSpPr>
          <a:xfrm>
            <a:off x="1231121" y="4604977"/>
            <a:ext cx="1886199" cy="1139296"/>
            <a:chOff x="1724960" y="3790950"/>
            <a:chExt cx="1465952" cy="885460"/>
          </a:xfrm>
        </p:grpSpPr>
        <p:sp>
          <p:nvSpPr>
            <p:cNvPr id="25" name="出自【趣你的PPT】(微信:qunideppt)：最优质的PPT资源库"/>
            <p:cNvSpPr txBox="1"/>
            <p:nvPr/>
          </p:nvSpPr>
          <p:spPr>
            <a:xfrm>
              <a:off x="1724960" y="4006640"/>
              <a:ext cx="1465952" cy="66977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该原创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模板来自公众号：趣你的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。一不小心，就学会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，快来加入我们。</a:t>
              </a:r>
            </a:p>
          </p:txBody>
        </p:sp>
        <p:sp>
          <p:nvSpPr>
            <p:cNvPr id="26" name="出自【趣你的PPT】(微信:qunideppt)：最优质的PPT资源库"/>
            <p:cNvSpPr/>
            <p:nvPr/>
          </p:nvSpPr>
          <p:spPr>
            <a:xfrm>
              <a:off x="1979530" y="3790950"/>
              <a:ext cx="956814" cy="191363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lvl="0" algn="ctr">
                <a:defRPr/>
              </a:pPr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输入您的标题</a:t>
              </a:r>
              <a:endPara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Bebas Neue" panose="020B0606020202050201" pitchFamily="34" charset="0"/>
                <a:ea typeface="Roboto Lt" pitchFamily="2" charset="0"/>
                <a:cs typeface="Clear Sans Thin" panose="020B0203030202020304" pitchFamily="34" charset="0"/>
              </a:endParaRPr>
            </a:p>
          </p:txBody>
        </p:sp>
      </p:grpSp>
      <p:grpSp>
        <p:nvGrpSpPr>
          <p:cNvPr id="36" name="Group 35出自【趣你的PPT】(微信:qunideppt)：最优质的PPT资源库"/>
          <p:cNvGrpSpPr/>
          <p:nvPr/>
        </p:nvGrpSpPr>
        <p:grpSpPr>
          <a:xfrm>
            <a:off x="292512" y="271343"/>
            <a:ext cx="3264318" cy="306802"/>
            <a:chOff x="292512" y="271343"/>
            <a:chExt cx="3264318" cy="306802"/>
          </a:xfrm>
        </p:grpSpPr>
        <p:sp>
          <p:nvSpPr>
            <p:cNvPr id="37" name="出自【趣你的PPT】(微信:qunideppt)：最优质的PPT资源库"/>
            <p:cNvSpPr/>
            <p:nvPr/>
          </p:nvSpPr>
          <p:spPr>
            <a:xfrm rot="2652504">
              <a:off x="703257" y="279513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出自【趣你的PPT】(微信:qunideppt)：最优质的PPT资源库"/>
            <p:cNvSpPr/>
            <p:nvPr/>
          </p:nvSpPr>
          <p:spPr>
            <a:xfrm rot="2652504">
              <a:off x="292512" y="279511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出自【趣你的PPT】(微信:qunideppt)：最优质的PPT资源库"/>
            <p:cNvSpPr/>
            <p:nvPr/>
          </p:nvSpPr>
          <p:spPr>
            <a:xfrm rot="2652504">
              <a:off x="535424" y="313621"/>
              <a:ext cx="222253" cy="222253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出自【趣你的PPT】(微信:qunideppt)：最优质的PPT资源库"/>
            <p:cNvSpPr txBox="1">
              <a:spLocks/>
            </p:cNvSpPr>
            <p:nvPr/>
          </p:nvSpPr>
          <p:spPr>
            <a:xfrm>
              <a:off x="1125441" y="271343"/>
              <a:ext cx="2431389" cy="30680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/>
              <a:r>
                <a:rPr lang="zh-CN" altLang="en-US" sz="2000" b="1" dirty="0">
                  <a:solidFill>
                    <a:srgbClr val="40404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输入您的标题</a:t>
              </a:r>
              <a:endParaRPr lang="en-US" altLang="zh-CN" sz="2400" dirty="0">
                <a:solidFill>
                  <a:srgbClr val="404040"/>
                </a:solidFill>
                <a:latin typeface="Bebas Neue" panose="020B0606020202050201" pitchFamily="34" charset="0"/>
              </a:endParaRPr>
            </a:p>
          </p:txBody>
        </p:sp>
      </p:grpSp>
      <p:grpSp>
        <p:nvGrpSpPr>
          <p:cNvPr id="41" name="Group 23出自【趣你的PPT】(微信:qunideppt)：最优质的PPT资源库"/>
          <p:cNvGrpSpPr/>
          <p:nvPr/>
        </p:nvGrpSpPr>
        <p:grpSpPr>
          <a:xfrm>
            <a:off x="3833391" y="4604977"/>
            <a:ext cx="1886199" cy="1139296"/>
            <a:chOff x="1724960" y="3790950"/>
            <a:chExt cx="1465952" cy="885460"/>
          </a:xfrm>
        </p:grpSpPr>
        <p:sp>
          <p:nvSpPr>
            <p:cNvPr id="42" name="出自【趣你的PPT】(微信:qunideppt)：最优质的PPT资源库"/>
            <p:cNvSpPr txBox="1"/>
            <p:nvPr/>
          </p:nvSpPr>
          <p:spPr>
            <a:xfrm>
              <a:off x="1724960" y="4006640"/>
              <a:ext cx="1465952" cy="66977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该原创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模板来自公众号：趣你的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。一不小心，就学会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，快来加入我们。</a:t>
              </a:r>
            </a:p>
          </p:txBody>
        </p:sp>
        <p:sp>
          <p:nvSpPr>
            <p:cNvPr id="43" name="出自【趣你的PPT】(微信:qunideppt)：最优质的PPT资源库"/>
            <p:cNvSpPr/>
            <p:nvPr/>
          </p:nvSpPr>
          <p:spPr>
            <a:xfrm>
              <a:off x="1979530" y="3790950"/>
              <a:ext cx="956814" cy="191363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lvl="0" algn="ctr">
                <a:defRPr/>
              </a:pPr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输入您的标题</a:t>
              </a:r>
              <a:endPara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Bebas Neue" panose="020B0606020202050201" pitchFamily="34" charset="0"/>
                <a:ea typeface="Roboto Lt" pitchFamily="2" charset="0"/>
                <a:cs typeface="Clear Sans Thin" panose="020B0203030202020304" pitchFamily="34" charset="0"/>
              </a:endParaRPr>
            </a:p>
          </p:txBody>
        </p:sp>
      </p:grpSp>
      <p:grpSp>
        <p:nvGrpSpPr>
          <p:cNvPr id="44" name="Group 23出自【趣你的PPT】(微信:qunideppt)：最优质的PPT资源库"/>
          <p:cNvGrpSpPr/>
          <p:nvPr/>
        </p:nvGrpSpPr>
        <p:grpSpPr>
          <a:xfrm>
            <a:off x="6483243" y="4604977"/>
            <a:ext cx="1886199" cy="1139296"/>
            <a:chOff x="1724960" y="3790950"/>
            <a:chExt cx="1465952" cy="885460"/>
          </a:xfrm>
        </p:grpSpPr>
        <p:sp>
          <p:nvSpPr>
            <p:cNvPr id="45" name="出自【趣你的PPT】(微信:qunideppt)：最优质的PPT资源库"/>
            <p:cNvSpPr txBox="1"/>
            <p:nvPr/>
          </p:nvSpPr>
          <p:spPr>
            <a:xfrm>
              <a:off x="1724960" y="4006640"/>
              <a:ext cx="1465952" cy="66977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该原创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模板来自公众号：趣你的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。一不小心，就学会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，快来加入我们。</a:t>
              </a:r>
            </a:p>
          </p:txBody>
        </p:sp>
        <p:sp>
          <p:nvSpPr>
            <p:cNvPr id="46" name="出自【趣你的PPT】(微信:qunideppt)：最优质的PPT资源库"/>
            <p:cNvSpPr/>
            <p:nvPr/>
          </p:nvSpPr>
          <p:spPr>
            <a:xfrm>
              <a:off x="1979530" y="3790950"/>
              <a:ext cx="956814" cy="191363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lvl="0" algn="ctr">
                <a:defRPr/>
              </a:pPr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输入您的标题</a:t>
              </a:r>
              <a:endPara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Bebas Neue" panose="020B0606020202050201" pitchFamily="34" charset="0"/>
                <a:ea typeface="Roboto Lt" pitchFamily="2" charset="0"/>
                <a:cs typeface="Clear Sans Thin" panose="020B0203030202020304" pitchFamily="34" charset="0"/>
              </a:endParaRPr>
            </a:p>
          </p:txBody>
        </p:sp>
      </p:grpSp>
      <p:grpSp>
        <p:nvGrpSpPr>
          <p:cNvPr id="47" name="Group 23出自【趣你的PPT】(微信:qunideppt)：最优质的PPT资源库"/>
          <p:cNvGrpSpPr/>
          <p:nvPr/>
        </p:nvGrpSpPr>
        <p:grpSpPr>
          <a:xfrm>
            <a:off x="9119316" y="4604977"/>
            <a:ext cx="1886199" cy="1139296"/>
            <a:chOff x="1724960" y="3790950"/>
            <a:chExt cx="1465952" cy="885460"/>
          </a:xfrm>
        </p:grpSpPr>
        <p:sp>
          <p:nvSpPr>
            <p:cNvPr id="48" name="出自【趣你的PPT】(微信:qunideppt)：最优质的PPT资源库"/>
            <p:cNvSpPr txBox="1"/>
            <p:nvPr/>
          </p:nvSpPr>
          <p:spPr>
            <a:xfrm>
              <a:off x="1724960" y="4006640"/>
              <a:ext cx="1465952" cy="66977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该原创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模板来自公众号：趣你的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。一不小心，就学会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，快来加入我们。</a:t>
              </a:r>
            </a:p>
          </p:txBody>
        </p:sp>
        <p:sp>
          <p:nvSpPr>
            <p:cNvPr id="49" name="出自【趣你的PPT】(微信:qunideppt)：最优质的PPT资源库"/>
            <p:cNvSpPr/>
            <p:nvPr/>
          </p:nvSpPr>
          <p:spPr>
            <a:xfrm>
              <a:off x="1979530" y="3790950"/>
              <a:ext cx="956814" cy="191363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lvl="0" algn="ctr">
                <a:defRPr/>
              </a:pPr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输入您的标题</a:t>
              </a:r>
              <a:endPara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Bebas Neue" panose="020B0606020202050201" pitchFamily="34" charset="0"/>
                <a:ea typeface="Roboto Lt" pitchFamily="2" charset="0"/>
                <a:cs typeface="Clear Sans Thin" panose="020B02030302020203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1627639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1395839" y="1968965"/>
            <a:ext cx="2744526" cy="1655508"/>
            <a:chOff x="1264789" y="1578176"/>
            <a:chExt cx="2744526" cy="1655508"/>
          </a:xfrm>
        </p:grpSpPr>
        <p:grpSp>
          <p:nvGrpSpPr>
            <p:cNvPr id="5" name="Group 4"/>
            <p:cNvGrpSpPr/>
            <p:nvPr/>
          </p:nvGrpSpPr>
          <p:grpSpPr>
            <a:xfrm>
              <a:off x="1264789" y="2370333"/>
              <a:ext cx="2744526" cy="863351"/>
              <a:chOff x="948591" y="1992707"/>
              <a:chExt cx="2058394" cy="647514"/>
            </a:xfrm>
          </p:grpSpPr>
          <p:sp>
            <p:nvSpPr>
              <p:cNvPr id="6" name="出自【趣你的PPT】(微信:qunideppt)：最优质的PPT资源库"/>
              <p:cNvSpPr txBox="1"/>
              <p:nvPr/>
            </p:nvSpPr>
            <p:spPr>
              <a:xfrm>
                <a:off x="948591" y="1992707"/>
                <a:ext cx="2058394" cy="184666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pPr lvl="0" algn="ctr"/>
                <a:r>
                  <a:rPr lang="zh-CN" altLang="en-US" sz="1600" b="1" dirty="0">
                    <a:solidFill>
                      <a:srgbClr val="26262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输入您的标题</a:t>
                </a:r>
                <a:endParaRPr lang="en-US" altLang="zh-CN" dirty="0">
                  <a:solidFill>
                    <a:srgbClr val="262626"/>
                  </a:solidFill>
                  <a:latin typeface="Bebas Neue" panose="020B0606020202050201" pitchFamily="34" charset="0"/>
                </a:endParaRPr>
              </a:p>
            </p:txBody>
          </p:sp>
          <p:sp>
            <p:nvSpPr>
              <p:cNvPr id="7" name="出自【趣你的PPT】(微信:qunideppt)：最优质的PPT资源库"/>
              <p:cNvSpPr txBox="1"/>
              <p:nvPr/>
            </p:nvSpPr>
            <p:spPr>
              <a:xfrm>
                <a:off x="1134883" y="2224722"/>
                <a:ext cx="1515273" cy="41549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/>
                <a:r>
                  <a:rPr lang="zh-CN" altLang="en-US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该原创</a:t>
                </a:r>
                <a:r>
                  <a:rPr lang="en-US" altLang="zh-CN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PPT</a:t>
                </a:r>
                <a:r>
                  <a:rPr lang="zh-CN" altLang="en-US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模板来自公众号：趣你的</a:t>
                </a:r>
                <a:r>
                  <a:rPr lang="en-US" altLang="zh-CN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PPT</a:t>
                </a:r>
                <a:r>
                  <a:rPr lang="zh-CN" altLang="en-US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。一不小心，就学会</a:t>
                </a:r>
                <a:r>
                  <a:rPr lang="en-US" altLang="zh-CN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PPT</a:t>
                </a:r>
                <a:r>
                  <a:rPr lang="zh-CN" altLang="en-US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，快来加入我们。</a:t>
                </a:r>
              </a:p>
            </p:txBody>
          </p:sp>
        </p:grpSp>
        <p:sp>
          <p:nvSpPr>
            <p:cNvPr id="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02286" y="1578176"/>
              <a:ext cx="442149" cy="442149"/>
            </a:xfrm>
            <a:custGeom>
              <a:avLst/>
              <a:gdLst/>
              <a:ahLst/>
              <a:cxnLst>
                <a:cxn ang="0">
                  <a:pos x="68" y="3"/>
                </a:cxn>
                <a:cxn ang="0">
                  <a:pos x="58" y="61"/>
                </a:cxn>
                <a:cxn ang="0">
                  <a:pos x="57" y="63"/>
                </a:cxn>
                <a:cxn ang="0">
                  <a:pos x="56" y="63"/>
                </a:cxn>
                <a:cxn ang="0">
                  <a:pos x="55" y="63"/>
                </a:cxn>
                <a:cxn ang="0">
                  <a:pos x="38" y="56"/>
                </a:cxn>
                <a:cxn ang="0">
                  <a:pos x="28" y="67"/>
                </a:cxn>
                <a:cxn ang="0">
                  <a:pos x="26" y="68"/>
                </a:cxn>
                <a:cxn ang="0">
                  <a:pos x="26" y="68"/>
                </a:cxn>
                <a:cxn ang="0">
                  <a:pos x="24" y="65"/>
                </a:cxn>
                <a:cxn ang="0">
                  <a:pos x="24" y="52"/>
                </a:cxn>
                <a:cxn ang="0">
                  <a:pos x="57" y="12"/>
                </a:cxn>
                <a:cxn ang="0">
                  <a:pos x="16" y="47"/>
                </a:cxn>
                <a:cxn ang="0">
                  <a:pos x="1" y="41"/>
                </a:cxn>
                <a:cxn ang="0">
                  <a:pos x="0" y="39"/>
                </a:cxn>
                <a:cxn ang="0">
                  <a:pos x="1" y="36"/>
                </a:cxn>
                <a:cxn ang="0">
                  <a:pos x="64" y="0"/>
                </a:cxn>
                <a:cxn ang="0">
                  <a:pos x="65" y="0"/>
                </a:cxn>
                <a:cxn ang="0">
                  <a:pos x="67" y="0"/>
                </a:cxn>
                <a:cxn ang="0">
                  <a:pos x="68" y="3"/>
                </a:cxn>
              </a:cxnLst>
              <a:rect l="0" t="0" r="r" b="b"/>
              <a:pathLst>
                <a:path w="68" h="68">
                  <a:moveTo>
                    <a:pt x="68" y="3"/>
                  </a:moveTo>
                  <a:cubicBezTo>
                    <a:pt x="58" y="61"/>
                    <a:pt x="58" y="61"/>
                    <a:pt x="58" y="61"/>
                  </a:cubicBezTo>
                  <a:cubicBezTo>
                    <a:pt x="58" y="62"/>
                    <a:pt x="57" y="62"/>
                    <a:pt x="57" y="63"/>
                  </a:cubicBezTo>
                  <a:cubicBezTo>
                    <a:pt x="56" y="63"/>
                    <a:pt x="56" y="63"/>
                    <a:pt x="56" y="63"/>
                  </a:cubicBezTo>
                  <a:cubicBezTo>
                    <a:pt x="55" y="63"/>
                    <a:pt x="55" y="63"/>
                    <a:pt x="55" y="63"/>
                  </a:cubicBezTo>
                  <a:cubicBezTo>
                    <a:pt x="38" y="56"/>
                    <a:pt x="38" y="56"/>
                    <a:pt x="38" y="56"/>
                  </a:cubicBezTo>
                  <a:cubicBezTo>
                    <a:pt x="28" y="67"/>
                    <a:pt x="28" y="67"/>
                    <a:pt x="28" y="67"/>
                  </a:cubicBezTo>
                  <a:cubicBezTo>
                    <a:pt x="28" y="67"/>
                    <a:pt x="27" y="68"/>
                    <a:pt x="26" y="68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25" y="67"/>
                    <a:pt x="24" y="66"/>
                    <a:pt x="24" y="65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57" y="12"/>
                    <a:pt x="57" y="12"/>
                    <a:pt x="57" y="12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" y="41"/>
                    <a:pt x="1" y="41"/>
                    <a:pt x="1" y="41"/>
                  </a:cubicBezTo>
                  <a:cubicBezTo>
                    <a:pt x="0" y="40"/>
                    <a:pt x="0" y="40"/>
                    <a:pt x="0" y="39"/>
                  </a:cubicBezTo>
                  <a:cubicBezTo>
                    <a:pt x="0" y="38"/>
                    <a:pt x="0" y="37"/>
                    <a:pt x="1" y="36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66" y="0"/>
                    <a:pt x="66" y="0"/>
                    <a:pt x="67" y="0"/>
                  </a:cubicBezTo>
                  <a:cubicBezTo>
                    <a:pt x="68" y="1"/>
                    <a:pt x="68" y="2"/>
                    <a:pt x="68" y="3"/>
                  </a:cubicBezTo>
                  <a:close/>
                </a:path>
              </a:pathLst>
            </a:custGeom>
            <a:solidFill>
              <a:srgbClr val="40404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</p:grpSp>
      <p:grpSp>
        <p:nvGrpSpPr>
          <p:cNvPr id="10" name="Group 9出自【趣你的PPT】(微信:qunideppt)：最优质的PPT资源库"/>
          <p:cNvGrpSpPr/>
          <p:nvPr/>
        </p:nvGrpSpPr>
        <p:grpSpPr>
          <a:xfrm>
            <a:off x="1395840" y="4142835"/>
            <a:ext cx="2744525" cy="1589360"/>
            <a:chOff x="1151098" y="3914091"/>
            <a:chExt cx="2744525" cy="1589360"/>
          </a:xfrm>
        </p:grpSpPr>
        <p:grpSp>
          <p:nvGrpSpPr>
            <p:cNvPr id="17" name="Group 16"/>
            <p:cNvGrpSpPr/>
            <p:nvPr/>
          </p:nvGrpSpPr>
          <p:grpSpPr>
            <a:xfrm>
              <a:off x="1151098" y="4674622"/>
              <a:ext cx="2744525" cy="828829"/>
              <a:chOff x="863323" y="3720915"/>
              <a:chExt cx="2058394" cy="621621"/>
            </a:xfrm>
          </p:grpSpPr>
          <p:sp>
            <p:nvSpPr>
              <p:cNvPr id="18" name="出自【趣你的PPT】(微信:qunideppt)：最优质的PPT资源库"/>
              <p:cNvSpPr txBox="1"/>
              <p:nvPr/>
            </p:nvSpPr>
            <p:spPr>
              <a:xfrm>
                <a:off x="863323" y="3720915"/>
                <a:ext cx="2058394" cy="184666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pPr lvl="0" algn="ctr"/>
                <a:r>
                  <a:rPr lang="zh-CN" altLang="en-US" sz="1600" b="1" dirty="0">
                    <a:solidFill>
                      <a:srgbClr val="26262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输入您的标题</a:t>
                </a:r>
                <a:endParaRPr lang="en-US" altLang="zh-CN" sz="1600" dirty="0">
                  <a:solidFill>
                    <a:srgbClr val="262626"/>
                  </a:solidFill>
                  <a:latin typeface="Bebas Neue" panose="020B0606020202050201" pitchFamily="34" charset="0"/>
                </a:endParaRPr>
              </a:p>
            </p:txBody>
          </p:sp>
          <p:sp>
            <p:nvSpPr>
              <p:cNvPr id="19" name="出自【趣你的PPT】(微信:qunideppt)：最优质的PPT资源库"/>
              <p:cNvSpPr txBox="1"/>
              <p:nvPr/>
            </p:nvSpPr>
            <p:spPr>
              <a:xfrm>
                <a:off x="961460" y="3927038"/>
                <a:ext cx="1588782" cy="415498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/>
                <a:r>
                  <a:rPr lang="zh-CN" altLang="en-US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该原创</a:t>
                </a:r>
                <a:r>
                  <a:rPr lang="en-US" altLang="zh-CN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PPT</a:t>
                </a:r>
                <a:r>
                  <a:rPr lang="zh-CN" altLang="en-US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模板来自公众号：趣你的</a:t>
                </a:r>
                <a:r>
                  <a:rPr lang="en-US" altLang="zh-CN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PPT</a:t>
                </a:r>
                <a:r>
                  <a:rPr lang="zh-CN" altLang="en-US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。一不小心，就学会</a:t>
                </a:r>
                <a:r>
                  <a:rPr lang="en-US" altLang="zh-CN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PPT</a:t>
                </a:r>
                <a:r>
                  <a:rPr lang="zh-CN" altLang="en-US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，快来加入我们。</a:t>
                </a:r>
              </a:p>
            </p:txBody>
          </p:sp>
        </p:grpSp>
        <p:sp>
          <p:nvSpPr>
            <p:cNvPr id="3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270774" y="3914091"/>
              <a:ext cx="505173" cy="378881"/>
            </a:xfrm>
            <a:custGeom>
              <a:avLst/>
              <a:gdLst/>
              <a:ahLst/>
              <a:cxnLst>
                <a:cxn ang="0">
                  <a:pos x="78" y="58"/>
                </a:cxn>
                <a:cxn ang="0">
                  <a:pos x="0" y="58"/>
                </a:cxn>
                <a:cxn ang="0">
                  <a:pos x="0" y="0"/>
                </a:cxn>
                <a:cxn ang="0">
                  <a:pos x="5" y="0"/>
                </a:cxn>
                <a:cxn ang="0">
                  <a:pos x="5" y="53"/>
                </a:cxn>
                <a:cxn ang="0">
                  <a:pos x="78" y="53"/>
                </a:cxn>
                <a:cxn ang="0">
                  <a:pos x="78" y="58"/>
                </a:cxn>
                <a:cxn ang="0">
                  <a:pos x="73" y="22"/>
                </a:cxn>
                <a:cxn ang="0">
                  <a:pos x="71" y="23"/>
                </a:cxn>
                <a:cxn ang="0">
                  <a:pos x="66" y="18"/>
                </a:cxn>
                <a:cxn ang="0">
                  <a:pos x="42" y="42"/>
                </a:cxn>
                <a:cxn ang="0">
                  <a:pos x="40" y="42"/>
                </a:cxn>
                <a:cxn ang="0">
                  <a:pos x="31" y="34"/>
                </a:cxn>
                <a:cxn ang="0">
                  <a:pos x="16" y="49"/>
                </a:cxn>
                <a:cxn ang="0">
                  <a:pos x="8" y="42"/>
                </a:cxn>
                <a:cxn ang="0">
                  <a:pos x="30" y="20"/>
                </a:cxn>
                <a:cxn ang="0">
                  <a:pos x="32" y="20"/>
                </a:cxn>
                <a:cxn ang="0">
                  <a:pos x="41" y="29"/>
                </a:cxn>
                <a:cxn ang="0">
                  <a:pos x="59" y="11"/>
                </a:cxn>
                <a:cxn ang="0">
                  <a:pos x="54" y="6"/>
                </a:cxn>
                <a:cxn ang="0">
                  <a:pos x="55" y="4"/>
                </a:cxn>
                <a:cxn ang="0">
                  <a:pos x="71" y="4"/>
                </a:cxn>
                <a:cxn ang="0">
                  <a:pos x="73" y="6"/>
                </a:cxn>
                <a:cxn ang="0">
                  <a:pos x="73" y="22"/>
                </a:cxn>
              </a:cxnLst>
              <a:rect l="0" t="0" r="r" b="b"/>
              <a:pathLst>
                <a:path w="78" h="58">
                  <a:moveTo>
                    <a:pt x="78" y="58"/>
                  </a:moveTo>
                  <a:cubicBezTo>
                    <a:pt x="0" y="58"/>
                    <a:pt x="0" y="58"/>
                    <a:pt x="0" y="5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78" y="53"/>
                    <a:pt x="78" y="53"/>
                    <a:pt x="78" y="53"/>
                  </a:cubicBezTo>
                  <a:lnTo>
                    <a:pt x="78" y="58"/>
                  </a:lnTo>
                  <a:close/>
                  <a:moveTo>
                    <a:pt x="73" y="22"/>
                  </a:moveTo>
                  <a:cubicBezTo>
                    <a:pt x="73" y="23"/>
                    <a:pt x="71" y="24"/>
                    <a:pt x="71" y="23"/>
                  </a:cubicBezTo>
                  <a:cubicBezTo>
                    <a:pt x="66" y="18"/>
                    <a:pt x="66" y="18"/>
                    <a:pt x="66" y="18"/>
                  </a:cubicBezTo>
                  <a:cubicBezTo>
                    <a:pt x="42" y="42"/>
                    <a:pt x="42" y="42"/>
                    <a:pt x="42" y="42"/>
                  </a:cubicBezTo>
                  <a:cubicBezTo>
                    <a:pt x="41" y="43"/>
                    <a:pt x="41" y="43"/>
                    <a:pt x="40" y="42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1" y="19"/>
                    <a:pt x="32" y="19"/>
                    <a:pt x="32" y="20"/>
                  </a:cubicBezTo>
                  <a:cubicBezTo>
                    <a:pt x="41" y="29"/>
                    <a:pt x="41" y="29"/>
                    <a:pt x="41" y="29"/>
                  </a:cubicBezTo>
                  <a:cubicBezTo>
                    <a:pt x="59" y="11"/>
                    <a:pt x="59" y="11"/>
                    <a:pt x="59" y="11"/>
                  </a:cubicBezTo>
                  <a:cubicBezTo>
                    <a:pt x="54" y="6"/>
                    <a:pt x="54" y="6"/>
                    <a:pt x="54" y="6"/>
                  </a:cubicBezTo>
                  <a:cubicBezTo>
                    <a:pt x="53" y="6"/>
                    <a:pt x="54" y="4"/>
                    <a:pt x="55" y="4"/>
                  </a:cubicBezTo>
                  <a:cubicBezTo>
                    <a:pt x="71" y="4"/>
                    <a:pt x="71" y="4"/>
                    <a:pt x="71" y="4"/>
                  </a:cubicBezTo>
                  <a:cubicBezTo>
                    <a:pt x="72" y="4"/>
                    <a:pt x="73" y="5"/>
                    <a:pt x="73" y="6"/>
                  </a:cubicBezTo>
                  <a:lnTo>
                    <a:pt x="73" y="22"/>
                  </a:lnTo>
                  <a:close/>
                </a:path>
              </a:pathLst>
            </a:custGeom>
            <a:solidFill>
              <a:srgbClr val="FFC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</p:grpSp>
      <p:grpSp>
        <p:nvGrpSpPr>
          <p:cNvPr id="9" name="Group 8出自【趣你的PPT】(微信:qunideppt)：最优质的PPT资源库"/>
          <p:cNvGrpSpPr/>
          <p:nvPr/>
        </p:nvGrpSpPr>
        <p:grpSpPr>
          <a:xfrm>
            <a:off x="4723737" y="4104674"/>
            <a:ext cx="2744525" cy="1627526"/>
            <a:chOff x="4723934" y="3875930"/>
            <a:chExt cx="2744525" cy="1627526"/>
          </a:xfrm>
        </p:grpSpPr>
        <p:grpSp>
          <p:nvGrpSpPr>
            <p:cNvPr id="21" name="Group 20"/>
            <p:cNvGrpSpPr/>
            <p:nvPr/>
          </p:nvGrpSpPr>
          <p:grpSpPr>
            <a:xfrm>
              <a:off x="4723934" y="4674615"/>
              <a:ext cx="2744525" cy="828841"/>
              <a:chOff x="3542950" y="3720915"/>
              <a:chExt cx="2058394" cy="621631"/>
            </a:xfrm>
          </p:grpSpPr>
          <p:sp>
            <p:nvSpPr>
              <p:cNvPr id="22" name="出自【趣你的PPT】(微信:qunideppt)：最优质的PPT资源库"/>
              <p:cNvSpPr txBox="1"/>
              <p:nvPr/>
            </p:nvSpPr>
            <p:spPr>
              <a:xfrm>
                <a:off x="3542950" y="3720915"/>
                <a:ext cx="2058394" cy="184666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pPr lvl="0" algn="ctr"/>
                <a:r>
                  <a:rPr lang="zh-CN" altLang="en-US" sz="1600" b="1" dirty="0">
                    <a:solidFill>
                      <a:srgbClr val="26262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输入您的标题</a:t>
                </a:r>
                <a:endParaRPr lang="en-US" altLang="zh-CN" sz="1600" dirty="0">
                  <a:solidFill>
                    <a:srgbClr val="262626"/>
                  </a:solidFill>
                  <a:latin typeface="Bebas Neue" panose="020B0606020202050201" pitchFamily="34" charset="0"/>
                </a:endParaRPr>
              </a:p>
            </p:txBody>
          </p:sp>
          <p:sp>
            <p:nvSpPr>
              <p:cNvPr id="23" name="出自【趣你的PPT】(微信:qunideppt)：最优质的PPT资源库"/>
              <p:cNvSpPr txBox="1"/>
              <p:nvPr/>
            </p:nvSpPr>
            <p:spPr>
              <a:xfrm>
                <a:off x="3778235" y="3927047"/>
                <a:ext cx="1587528" cy="41549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/>
                <a:r>
                  <a:rPr lang="zh-CN" altLang="en-US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该原创</a:t>
                </a:r>
                <a:r>
                  <a:rPr lang="en-US" altLang="zh-CN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PPT</a:t>
                </a:r>
                <a:r>
                  <a:rPr lang="zh-CN" altLang="en-US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模板来自公众号：趣你的</a:t>
                </a:r>
                <a:r>
                  <a:rPr lang="en-US" altLang="zh-CN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PPT</a:t>
                </a:r>
                <a:r>
                  <a:rPr lang="zh-CN" altLang="en-US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。一不小心，就学会</a:t>
                </a:r>
                <a:r>
                  <a:rPr lang="en-US" altLang="zh-CN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PPT</a:t>
                </a:r>
                <a:r>
                  <a:rPr lang="zh-CN" altLang="en-US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，快来加入我们。</a:t>
                </a:r>
              </a:p>
            </p:txBody>
          </p:sp>
        </p:grpSp>
        <p:sp>
          <p:nvSpPr>
            <p:cNvPr id="3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870134" y="3875930"/>
              <a:ext cx="452125" cy="455200"/>
            </a:xfrm>
            <a:custGeom>
              <a:avLst/>
              <a:gdLst/>
              <a:ahLst/>
              <a:cxnLst>
                <a:cxn ang="0">
                  <a:pos x="68" y="34"/>
                </a:cxn>
                <a:cxn ang="0">
                  <a:pos x="34" y="68"/>
                </a:cxn>
                <a:cxn ang="0">
                  <a:pos x="0" y="34"/>
                </a:cxn>
                <a:cxn ang="0">
                  <a:pos x="34" y="0"/>
                </a:cxn>
                <a:cxn ang="0">
                  <a:pos x="68" y="34"/>
                </a:cxn>
                <a:cxn ang="0">
                  <a:pos x="15" y="40"/>
                </a:cxn>
                <a:cxn ang="0">
                  <a:pos x="14" y="34"/>
                </a:cxn>
                <a:cxn ang="0">
                  <a:pos x="15" y="27"/>
                </a:cxn>
                <a:cxn ang="0">
                  <a:pos x="8" y="20"/>
                </a:cxn>
                <a:cxn ang="0">
                  <a:pos x="5" y="34"/>
                </a:cxn>
                <a:cxn ang="0">
                  <a:pos x="8" y="47"/>
                </a:cxn>
                <a:cxn ang="0">
                  <a:pos x="15" y="40"/>
                </a:cxn>
                <a:cxn ang="0">
                  <a:pos x="48" y="34"/>
                </a:cxn>
                <a:cxn ang="0">
                  <a:pos x="34" y="19"/>
                </a:cxn>
                <a:cxn ang="0">
                  <a:pos x="19" y="34"/>
                </a:cxn>
                <a:cxn ang="0">
                  <a:pos x="34" y="48"/>
                </a:cxn>
                <a:cxn ang="0">
                  <a:pos x="48" y="34"/>
                </a:cxn>
                <a:cxn ang="0">
                  <a:pos x="20" y="8"/>
                </a:cxn>
                <a:cxn ang="0">
                  <a:pos x="27" y="15"/>
                </a:cxn>
                <a:cxn ang="0">
                  <a:pos x="34" y="14"/>
                </a:cxn>
                <a:cxn ang="0">
                  <a:pos x="40" y="15"/>
                </a:cxn>
                <a:cxn ang="0">
                  <a:pos x="47" y="8"/>
                </a:cxn>
                <a:cxn ang="0">
                  <a:pos x="34" y="5"/>
                </a:cxn>
                <a:cxn ang="0">
                  <a:pos x="20" y="8"/>
                </a:cxn>
                <a:cxn ang="0">
                  <a:pos x="47" y="59"/>
                </a:cxn>
                <a:cxn ang="0">
                  <a:pos x="40" y="52"/>
                </a:cxn>
                <a:cxn ang="0">
                  <a:pos x="34" y="53"/>
                </a:cxn>
                <a:cxn ang="0">
                  <a:pos x="27" y="52"/>
                </a:cxn>
                <a:cxn ang="0">
                  <a:pos x="20" y="59"/>
                </a:cxn>
                <a:cxn ang="0">
                  <a:pos x="34" y="63"/>
                </a:cxn>
                <a:cxn ang="0">
                  <a:pos x="47" y="59"/>
                </a:cxn>
                <a:cxn ang="0">
                  <a:pos x="60" y="47"/>
                </a:cxn>
                <a:cxn ang="0">
                  <a:pos x="63" y="34"/>
                </a:cxn>
                <a:cxn ang="0">
                  <a:pos x="60" y="20"/>
                </a:cxn>
                <a:cxn ang="0">
                  <a:pos x="52" y="27"/>
                </a:cxn>
                <a:cxn ang="0">
                  <a:pos x="53" y="34"/>
                </a:cxn>
                <a:cxn ang="0">
                  <a:pos x="52" y="40"/>
                </a:cxn>
                <a:cxn ang="0">
                  <a:pos x="60" y="47"/>
                </a:cxn>
              </a:cxnLst>
              <a:rect l="0" t="0" r="r" b="b"/>
              <a:pathLst>
                <a:path w="68" h="68">
                  <a:moveTo>
                    <a:pt x="68" y="34"/>
                  </a:moveTo>
                  <a:cubicBezTo>
                    <a:pt x="68" y="52"/>
                    <a:pt x="53" y="68"/>
                    <a:pt x="34" y="68"/>
                  </a:cubicBezTo>
                  <a:cubicBezTo>
                    <a:pt x="15" y="68"/>
                    <a:pt x="0" y="52"/>
                    <a:pt x="0" y="34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53" y="0"/>
                    <a:pt x="68" y="15"/>
                    <a:pt x="68" y="34"/>
                  </a:cubicBezTo>
                  <a:close/>
                  <a:moveTo>
                    <a:pt x="15" y="40"/>
                  </a:moveTo>
                  <a:cubicBezTo>
                    <a:pt x="15" y="38"/>
                    <a:pt x="14" y="36"/>
                    <a:pt x="14" y="34"/>
                  </a:cubicBezTo>
                  <a:cubicBezTo>
                    <a:pt x="14" y="31"/>
                    <a:pt x="15" y="29"/>
                    <a:pt x="15" y="27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6" y="24"/>
                    <a:pt x="5" y="29"/>
                    <a:pt x="5" y="34"/>
                  </a:cubicBezTo>
                  <a:cubicBezTo>
                    <a:pt x="5" y="39"/>
                    <a:pt x="6" y="43"/>
                    <a:pt x="8" y="47"/>
                  </a:cubicBezTo>
                  <a:lnTo>
                    <a:pt x="15" y="40"/>
                  </a:lnTo>
                  <a:close/>
                  <a:moveTo>
                    <a:pt x="48" y="34"/>
                  </a:moveTo>
                  <a:cubicBezTo>
                    <a:pt x="48" y="26"/>
                    <a:pt x="42" y="19"/>
                    <a:pt x="34" y="19"/>
                  </a:cubicBezTo>
                  <a:cubicBezTo>
                    <a:pt x="26" y="19"/>
                    <a:pt x="19" y="26"/>
                    <a:pt x="19" y="34"/>
                  </a:cubicBezTo>
                  <a:cubicBezTo>
                    <a:pt x="19" y="42"/>
                    <a:pt x="26" y="48"/>
                    <a:pt x="34" y="48"/>
                  </a:cubicBezTo>
                  <a:cubicBezTo>
                    <a:pt x="42" y="48"/>
                    <a:pt x="48" y="42"/>
                    <a:pt x="48" y="34"/>
                  </a:cubicBezTo>
                  <a:close/>
                  <a:moveTo>
                    <a:pt x="20" y="8"/>
                  </a:moveTo>
                  <a:cubicBezTo>
                    <a:pt x="27" y="15"/>
                    <a:pt x="27" y="15"/>
                    <a:pt x="27" y="15"/>
                  </a:cubicBezTo>
                  <a:cubicBezTo>
                    <a:pt x="29" y="15"/>
                    <a:pt x="32" y="14"/>
                    <a:pt x="34" y="14"/>
                  </a:cubicBezTo>
                  <a:cubicBezTo>
                    <a:pt x="36" y="14"/>
                    <a:pt x="38" y="15"/>
                    <a:pt x="40" y="15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3" y="6"/>
                    <a:pt x="39" y="5"/>
                    <a:pt x="34" y="5"/>
                  </a:cubicBezTo>
                  <a:cubicBezTo>
                    <a:pt x="29" y="5"/>
                    <a:pt x="24" y="6"/>
                    <a:pt x="20" y="8"/>
                  </a:cubicBezTo>
                  <a:close/>
                  <a:moveTo>
                    <a:pt x="47" y="59"/>
                  </a:moveTo>
                  <a:cubicBezTo>
                    <a:pt x="40" y="52"/>
                    <a:pt x="40" y="52"/>
                    <a:pt x="40" y="52"/>
                  </a:cubicBezTo>
                  <a:cubicBezTo>
                    <a:pt x="38" y="53"/>
                    <a:pt x="36" y="53"/>
                    <a:pt x="34" y="53"/>
                  </a:cubicBezTo>
                  <a:cubicBezTo>
                    <a:pt x="32" y="53"/>
                    <a:pt x="29" y="53"/>
                    <a:pt x="27" y="52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4" y="62"/>
                    <a:pt x="29" y="63"/>
                    <a:pt x="34" y="63"/>
                  </a:cubicBezTo>
                  <a:cubicBezTo>
                    <a:pt x="39" y="63"/>
                    <a:pt x="43" y="62"/>
                    <a:pt x="47" y="59"/>
                  </a:cubicBezTo>
                  <a:close/>
                  <a:moveTo>
                    <a:pt x="60" y="47"/>
                  </a:moveTo>
                  <a:cubicBezTo>
                    <a:pt x="62" y="43"/>
                    <a:pt x="63" y="39"/>
                    <a:pt x="63" y="34"/>
                  </a:cubicBezTo>
                  <a:cubicBezTo>
                    <a:pt x="63" y="29"/>
                    <a:pt x="62" y="24"/>
                    <a:pt x="60" y="20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3" y="29"/>
                    <a:pt x="53" y="32"/>
                    <a:pt x="53" y="34"/>
                  </a:cubicBezTo>
                  <a:cubicBezTo>
                    <a:pt x="53" y="36"/>
                    <a:pt x="53" y="38"/>
                    <a:pt x="52" y="40"/>
                  </a:cubicBezTo>
                  <a:lnTo>
                    <a:pt x="60" y="47"/>
                  </a:lnTo>
                  <a:close/>
                </a:path>
              </a:pathLst>
            </a:custGeom>
            <a:solidFill>
              <a:srgbClr val="40404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</p:grpSp>
      <p:grpSp>
        <p:nvGrpSpPr>
          <p:cNvPr id="4" name="Group 3出自【趣你的PPT】(微信:qunideppt)：最优质的PPT资源库"/>
          <p:cNvGrpSpPr/>
          <p:nvPr/>
        </p:nvGrpSpPr>
        <p:grpSpPr>
          <a:xfrm>
            <a:off x="8261850" y="1901123"/>
            <a:ext cx="2744525" cy="1708342"/>
            <a:chOff x="8296771" y="1510334"/>
            <a:chExt cx="2744525" cy="1708342"/>
          </a:xfrm>
        </p:grpSpPr>
        <p:grpSp>
          <p:nvGrpSpPr>
            <p:cNvPr id="13" name="Group 12"/>
            <p:cNvGrpSpPr/>
            <p:nvPr/>
          </p:nvGrpSpPr>
          <p:grpSpPr>
            <a:xfrm>
              <a:off x="8296771" y="2370340"/>
              <a:ext cx="2744525" cy="848336"/>
              <a:chOff x="6222578" y="1992705"/>
              <a:chExt cx="2058394" cy="636251"/>
            </a:xfrm>
          </p:grpSpPr>
          <p:sp>
            <p:nvSpPr>
              <p:cNvPr id="14" name="出自【趣你的PPT】(微信:qunideppt)：最优质的PPT资源库"/>
              <p:cNvSpPr txBox="1"/>
              <p:nvPr/>
            </p:nvSpPr>
            <p:spPr>
              <a:xfrm>
                <a:off x="6222578" y="1992705"/>
                <a:ext cx="2058394" cy="184666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pPr lvl="0" algn="ctr"/>
                <a:r>
                  <a:rPr lang="zh-CN" altLang="en-US" sz="1600" b="1" dirty="0">
                    <a:solidFill>
                      <a:srgbClr val="26262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输入您的标题</a:t>
                </a:r>
                <a:endParaRPr lang="en-US" altLang="zh-CN" dirty="0">
                  <a:solidFill>
                    <a:srgbClr val="262626"/>
                  </a:solidFill>
                  <a:latin typeface="Bebas Neue" panose="020B0606020202050201" pitchFamily="34" charset="0"/>
                </a:endParaRPr>
              </a:p>
            </p:txBody>
          </p:sp>
          <p:sp>
            <p:nvSpPr>
              <p:cNvPr id="15" name="出自【趣你的PPT】(微信:qunideppt)：最优质的PPT资源库"/>
              <p:cNvSpPr txBox="1"/>
              <p:nvPr/>
            </p:nvSpPr>
            <p:spPr>
              <a:xfrm>
                <a:off x="6478311" y="2213458"/>
                <a:ext cx="1546928" cy="415498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/>
                <a:r>
                  <a:rPr lang="zh-CN" altLang="en-US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该原创</a:t>
                </a:r>
                <a:r>
                  <a:rPr lang="en-US" altLang="zh-CN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PPT</a:t>
                </a:r>
                <a:r>
                  <a:rPr lang="zh-CN" altLang="en-US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模板来自公众号：趣你的</a:t>
                </a:r>
                <a:r>
                  <a:rPr lang="en-US" altLang="zh-CN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PPT</a:t>
                </a:r>
                <a:r>
                  <a:rPr lang="zh-CN" altLang="en-US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。一不小心，就学会</a:t>
                </a:r>
                <a:r>
                  <a:rPr lang="en-US" altLang="zh-CN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PPT</a:t>
                </a:r>
                <a:r>
                  <a:rPr lang="zh-CN" altLang="en-US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，快来加入我们。</a:t>
                </a:r>
              </a:p>
            </p:txBody>
          </p:sp>
        </p:grpSp>
        <p:sp>
          <p:nvSpPr>
            <p:cNvPr id="3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9471273" y="1510334"/>
              <a:ext cx="395520" cy="577832"/>
            </a:xfrm>
            <a:custGeom>
              <a:avLst/>
              <a:gdLst/>
              <a:ahLst/>
              <a:cxnLst>
                <a:cxn ang="0">
                  <a:pos x="35" y="0"/>
                </a:cxn>
                <a:cxn ang="0">
                  <a:pos x="0" y="35"/>
                </a:cxn>
                <a:cxn ang="0">
                  <a:pos x="16" y="74"/>
                </a:cxn>
                <a:cxn ang="0">
                  <a:pos x="35" y="102"/>
                </a:cxn>
                <a:cxn ang="0">
                  <a:pos x="54" y="74"/>
                </a:cxn>
                <a:cxn ang="0">
                  <a:pos x="70" y="35"/>
                </a:cxn>
                <a:cxn ang="0">
                  <a:pos x="35" y="0"/>
                </a:cxn>
                <a:cxn ang="0">
                  <a:pos x="43" y="87"/>
                </a:cxn>
                <a:cxn ang="0">
                  <a:pos x="27" y="89"/>
                </a:cxn>
                <a:cxn ang="0">
                  <a:pos x="26" y="83"/>
                </a:cxn>
                <a:cxn ang="0">
                  <a:pos x="26" y="83"/>
                </a:cxn>
                <a:cxn ang="0">
                  <a:pos x="45" y="80"/>
                </a:cxn>
                <a:cxn ang="0">
                  <a:pos x="44" y="83"/>
                </a:cxn>
                <a:cxn ang="0">
                  <a:pos x="43" y="87"/>
                </a:cxn>
                <a:cxn ang="0">
                  <a:pos x="25" y="79"/>
                </a:cxn>
                <a:cxn ang="0">
                  <a:pos x="23" y="73"/>
                </a:cxn>
                <a:cxn ang="0">
                  <a:pos x="47" y="73"/>
                </a:cxn>
                <a:cxn ang="0">
                  <a:pos x="46" y="77"/>
                </a:cxn>
                <a:cxn ang="0">
                  <a:pos x="25" y="79"/>
                </a:cxn>
                <a:cxn ang="0">
                  <a:pos x="35" y="96"/>
                </a:cxn>
                <a:cxn ang="0">
                  <a:pos x="29" y="92"/>
                </a:cxn>
                <a:cxn ang="0">
                  <a:pos x="42" y="90"/>
                </a:cxn>
                <a:cxn ang="0">
                  <a:pos x="35" y="96"/>
                </a:cxn>
                <a:cxn ang="0">
                  <a:pos x="50" y="67"/>
                </a:cxn>
                <a:cxn ang="0">
                  <a:pos x="20" y="67"/>
                </a:cxn>
                <a:cxn ang="0">
                  <a:pos x="15" y="57"/>
                </a:cxn>
                <a:cxn ang="0">
                  <a:pos x="6" y="35"/>
                </a:cxn>
                <a:cxn ang="0">
                  <a:pos x="35" y="6"/>
                </a:cxn>
                <a:cxn ang="0">
                  <a:pos x="64" y="35"/>
                </a:cxn>
                <a:cxn ang="0">
                  <a:pos x="55" y="57"/>
                </a:cxn>
                <a:cxn ang="0">
                  <a:pos x="50" y="67"/>
                </a:cxn>
                <a:cxn ang="0">
                  <a:pos x="50" y="67"/>
                </a:cxn>
                <a:cxn ang="0">
                  <a:pos x="50" y="67"/>
                </a:cxn>
              </a:cxnLst>
              <a:rect l="0" t="0" r="r" b="b"/>
              <a:pathLst>
                <a:path w="70" h="102">
                  <a:moveTo>
                    <a:pt x="35" y="0"/>
                  </a:moveTo>
                  <a:cubicBezTo>
                    <a:pt x="16" y="0"/>
                    <a:pt x="0" y="16"/>
                    <a:pt x="0" y="35"/>
                  </a:cubicBezTo>
                  <a:cubicBezTo>
                    <a:pt x="0" y="48"/>
                    <a:pt x="12" y="62"/>
                    <a:pt x="16" y="74"/>
                  </a:cubicBezTo>
                  <a:cubicBezTo>
                    <a:pt x="22" y="91"/>
                    <a:pt x="22" y="102"/>
                    <a:pt x="35" y="102"/>
                  </a:cubicBezTo>
                  <a:cubicBezTo>
                    <a:pt x="49" y="102"/>
                    <a:pt x="48" y="92"/>
                    <a:pt x="54" y="74"/>
                  </a:cubicBezTo>
                  <a:cubicBezTo>
                    <a:pt x="58" y="62"/>
                    <a:pt x="70" y="48"/>
                    <a:pt x="70" y="35"/>
                  </a:cubicBezTo>
                  <a:cubicBezTo>
                    <a:pt x="70" y="16"/>
                    <a:pt x="54" y="0"/>
                    <a:pt x="35" y="0"/>
                  </a:cubicBezTo>
                  <a:close/>
                  <a:moveTo>
                    <a:pt x="43" y="87"/>
                  </a:moveTo>
                  <a:cubicBezTo>
                    <a:pt x="27" y="89"/>
                    <a:pt x="27" y="89"/>
                    <a:pt x="27" y="89"/>
                  </a:cubicBezTo>
                  <a:cubicBezTo>
                    <a:pt x="27" y="87"/>
                    <a:pt x="26" y="85"/>
                    <a:pt x="26" y="83"/>
                  </a:cubicBezTo>
                  <a:cubicBezTo>
                    <a:pt x="26" y="83"/>
                    <a:pt x="26" y="83"/>
                    <a:pt x="26" y="83"/>
                  </a:cubicBezTo>
                  <a:cubicBezTo>
                    <a:pt x="45" y="80"/>
                    <a:pt x="45" y="80"/>
                    <a:pt x="45" y="80"/>
                  </a:cubicBezTo>
                  <a:cubicBezTo>
                    <a:pt x="45" y="81"/>
                    <a:pt x="45" y="82"/>
                    <a:pt x="44" y="83"/>
                  </a:cubicBezTo>
                  <a:cubicBezTo>
                    <a:pt x="44" y="84"/>
                    <a:pt x="44" y="86"/>
                    <a:pt x="43" y="87"/>
                  </a:cubicBezTo>
                  <a:close/>
                  <a:moveTo>
                    <a:pt x="25" y="79"/>
                  </a:moveTo>
                  <a:cubicBezTo>
                    <a:pt x="24" y="78"/>
                    <a:pt x="23" y="76"/>
                    <a:pt x="23" y="73"/>
                  </a:cubicBezTo>
                  <a:cubicBezTo>
                    <a:pt x="47" y="73"/>
                    <a:pt x="47" y="73"/>
                    <a:pt x="47" y="73"/>
                  </a:cubicBezTo>
                  <a:cubicBezTo>
                    <a:pt x="47" y="75"/>
                    <a:pt x="47" y="76"/>
                    <a:pt x="46" y="77"/>
                  </a:cubicBezTo>
                  <a:lnTo>
                    <a:pt x="25" y="79"/>
                  </a:lnTo>
                  <a:close/>
                  <a:moveTo>
                    <a:pt x="35" y="96"/>
                  </a:moveTo>
                  <a:cubicBezTo>
                    <a:pt x="32" y="96"/>
                    <a:pt x="30" y="95"/>
                    <a:pt x="29" y="92"/>
                  </a:cubicBezTo>
                  <a:cubicBezTo>
                    <a:pt x="42" y="90"/>
                    <a:pt x="42" y="90"/>
                    <a:pt x="42" y="90"/>
                  </a:cubicBezTo>
                  <a:cubicBezTo>
                    <a:pt x="40" y="95"/>
                    <a:pt x="39" y="96"/>
                    <a:pt x="35" y="96"/>
                  </a:cubicBezTo>
                  <a:close/>
                  <a:moveTo>
                    <a:pt x="50" y="67"/>
                  </a:moveTo>
                  <a:cubicBezTo>
                    <a:pt x="20" y="67"/>
                    <a:pt x="20" y="67"/>
                    <a:pt x="20" y="67"/>
                  </a:cubicBezTo>
                  <a:cubicBezTo>
                    <a:pt x="19" y="64"/>
                    <a:pt x="17" y="60"/>
                    <a:pt x="15" y="57"/>
                  </a:cubicBezTo>
                  <a:cubicBezTo>
                    <a:pt x="11" y="49"/>
                    <a:pt x="6" y="41"/>
                    <a:pt x="6" y="35"/>
                  </a:cubicBezTo>
                  <a:cubicBezTo>
                    <a:pt x="6" y="19"/>
                    <a:pt x="19" y="6"/>
                    <a:pt x="35" y="6"/>
                  </a:cubicBezTo>
                  <a:cubicBezTo>
                    <a:pt x="51" y="6"/>
                    <a:pt x="64" y="19"/>
                    <a:pt x="64" y="35"/>
                  </a:cubicBezTo>
                  <a:cubicBezTo>
                    <a:pt x="64" y="41"/>
                    <a:pt x="60" y="49"/>
                    <a:pt x="55" y="57"/>
                  </a:cubicBezTo>
                  <a:cubicBezTo>
                    <a:pt x="53" y="60"/>
                    <a:pt x="52" y="64"/>
                    <a:pt x="50" y="67"/>
                  </a:cubicBezTo>
                  <a:close/>
                  <a:moveTo>
                    <a:pt x="50" y="67"/>
                  </a:moveTo>
                  <a:cubicBezTo>
                    <a:pt x="50" y="67"/>
                    <a:pt x="50" y="67"/>
                    <a:pt x="50" y="67"/>
                  </a:cubicBezTo>
                </a:path>
              </a:pathLst>
            </a:custGeom>
            <a:solidFill>
              <a:srgbClr val="40404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</p:grpSp>
      <p:grpSp>
        <p:nvGrpSpPr>
          <p:cNvPr id="8" name="Group 7出自【趣你的PPT】(微信:qunideppt)：最优质的PPT资源库"/>
          <p:cNvGrpSpPr/>
          <p:nvPr/>
        </p:nvGrpSpPr>
        <p:grpSpPr>
          <a:xfrm>
            <a:off x="8261850" y="4142835"/>
            <a:ext cx="2744525" cy="1590954"/>
            <a:chOff x="8296771" y="3914091"/>
            <a:chExt cx="2744525" cy="1590954"/>
          </a:xfrm>
        </p:grpSpPr>
        <p:grpSp>
          <p:nvGrpSpPr>
            <p:cNvPr id="25" name="Group 24"/>
            <p:cNvGrpSpPr/>
            <p:nvPr/>
          </p:nvGrpSpPr>
          <p:grpSpPr>
            <a:xfrm>
              <a:off x="8296771" y="4674626"/>
              <a:ext cx="2744525" cy="830419"/>
              <a:chOff x="6222578" y="3720915"/>
              <a:chExt cx="2058394" cy="622813"/>
            </a:xfrm>
          </p:grpSpPr>
          <p:sp>
            <p:nvSpPr>
              <p:cNvPr id="26" name="出自【趣你的PPT】(微信:qunideppt)：最优质的PPT资源库"/>
              <p:cNvSpPr txBox="1"/>
              <p:nvPr/>
            </p:nvSpPr>
            <p:spPr>
              <a:xfrm>
                <a:off x="6222578" y="3720915"/>
                <a:ext cx="2058394" cy="184666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pPr lvl="0" algn="ctr"/>
                <a:r>
                  <a:rPr lang="zh-CN" altLang="en-US" sz="1600" b="1" dirty="0">
                    <a:solidFill>
                      <a:srgbClr val="26262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输入您的标题</a:t>
                </a:r>
                <a:endParaRPr lang="en-US" altLang="zh-CN" sz="1600" dirty="0">
                  <a:solidFill>
                    <a:srgbClr val="262626"/>
                  </a:solidFill>
                  <a:latin typeface="Bebas Neue" panose="020B0606020202050201" pitchFamily="34" charset="0"/>
                </a:endParaRPr>
              </a:p>
            </p:txBody>
          </p:sp>
          <p:sp>
            <p:nvSpPr>
              <p:cNvPr id="27" name="出自【趣你的PPT】(微信:qunideppt)：最优质的PPT资源库"/>
              <p:cNvSpPr txBox="1"/>
              <p:nvPr/>
            </p:nvSpPr>
            <p:spPr>
              <a:xfrm>
                <a:off x="6456608" y="3928230"/>
                <a:ext cx="1590333" cy="415498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/>
                <a:r>
                  <a:rPr lang="zh-CN" altLang="en-US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该原创</a:t>
                </a:r>
                <a:r>
                  <a:rPr lang="en-US" altLang="zh-CN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PPT</a:t>
                </a:r>
                <a:r>
                  <a:rPr lang="zh-CN" altLang="en-US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模板来自公众号：趣你的</a:t>
                </a:r>
                <a:r>
                  <a:rPr lang="en-US" altLang="zh-CN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PPT</a:t>
                </a:r>
                <a:r>
                  <a:rPr lang="zh-CN" altLang="en-US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。一不小心，就学会</a:t>
                </a:r>
                <a:r>
                  <a:rPr lang="en-US" altLang="zh-CN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PPT</a:t>
                </a:r>
                <a:r>
                  <a:rPr lang="zh-CN" altLang="en-US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，快来加入我们。</a:t>
                </a:r>
              </a:p>
            </p:txBody>
          </p:sp>
        </p:grpSp>
        <p:sp>
          <p:nvSpPr>
            <p:cNvPr id="3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9466794" y="3914091"/>
              <a:ext cx="404481" cy="378881"/>
            </a:xfrm>
            <a:custGeom>
              <a:avLst/>
              <a:gdLst/>
              <a:ahLst/>
              <a:cxnLst>
                <a:cxn ang="0">
                  <a:pos x="13" y="39"/>
                </a:cxn>
                <a:cxn ang="0">
                  <a:pos x="8" y="39"/>
                </a:cxn>
                <a:cxn ang="0">
                  <a:pos x="0" y="33"/>
                </a:cxn>
                <a:cxn ang="0">
                  <a:pos x="5" y="19"/>
                </a:cxn>
                <a:cxn ang="0">
                  <a:pos x="15" y="22"/>
                </a:cxn>
                <a:cxn ang="0">
                  <a:pos x="20" y="21"/>
                </a:cxn>
                <a:cxn ang="0">
                  <a:pos x="20" y="24"/>
                </a:cxn>
                <a:cxn ang="0">
                  <a:pos x="23" y="34"/>
                </a:cxn>
                <a:cxn ang="0">
                  <a:pos x="13" y="39"/>
                </a:cxn>
                <a:cxn ang="0">
                  <a:pos x="15" y="19"/>
                </a:cxn>
                <a:cxn ang="0">
                  <a:pos x="5" y="9"/>
                </a:cxn>
                <a:cxn ang="0">
                  <a:pos x="15" y="0"/>
                </a:cxn>
                <a:cxn ang="0">
                  <a:pos x="25" y="9"/>
                </a:cxn>
                <a:cxn ang="0">
                  <a:pos x="15" y="19"/>
                </a:cxn>
                <a:cxn ang="0">
                  <a:pos x="53" y="68"/>
                </a:cxn>
                <a:cxn ang="0">
                  <a:pos x="20" y="68"/>
                </a:cxn>
                <a:cxn ang="0">
                  <a:pos x="10" y="58"/>
                </a:cxn>
                <a:cxn ang="0">
                  <a:pos x="23" y="36"/>
                </a:cxn>
                <a:cxn ang="0">
                  <a:pos x="37" y="41"/>
                </a:cxn>
                <a:cxn ang="0">
                  <a:pos x="50" y="36"/>
                </a:cxn>
                <a:cxn ang="0">
                  <a:pos x="64" y="58"/>
                </a:cxn>
                <a:cxn ang="0">
                  <a:pos x="53" y="68"/>
                </a:cxn>
                <a:cxn ang="0">
                  <a:pos x="37" y="39"/>
                </a:cxn>
                <a:cxn ang="0">
                  <a:pos x="22" y="24"/>
                </a:cxn>
                <a:cxn ang="0">
                  <a:pos x="37" y="9"/>
                </a:cxn>
                <a:cxn ang="0">
                  <a:pos x="51" y="24"/>
                </a:cxn>
                <a:cxn ang="0">
                  <a:pos x="37" y="39"/>
                </a:cxn>
                <a:cxn ang="0">
                  <a:pos x="59" y="19"/>
                </a:cxn>
                <a:cxn ang="0">
                  <a:pos x="49" y="9"/>
                </a:cxn>
                <a:cxn ang="0">
                  <a:pos x="59" y="0"/>
                </a:cxn>
                <a:cxn ang="0">
                  <a:pos x="68" y="9"/>
                </a:cxn>
                <a:cxn ang="0">
                  <a:pos x="59" y="19"/>
                </a:cxn>
                <a:cxn ang="0">
                  <a:pos x="66" y="39"/>
                </a:cxn>
                <a:cxn ang="0">
                  <a:pos x="61" y="39"/>
                </a:cxn>
                <a:cxn ang="0">
                  <a:pos x="51" y="34"/>
                </a:cxn>
                <a:cxn ang="0">
                  <a:pos x="54" y="24"/>
                </a:cxn>
                <a:cxn ang="0">
                  <a:pos x="54" y="21"/>
                </a:cxn>
                <a:cxn ang="0">
                  <a:pos x="59" y="22"/>
                </a:cxn>
                <a:cxn ang="0">
                  <a:pos x="69" y="19"/>
                </a:cxn>
                <a:cxn ang="0">
                  <a:pos x="73" y="33"/>
                </a:cxn>
                <a:cxn ang="0">
                  <a:pos x="66" y="39"/>
                </a:cxn>
              </a:cxnLst>
              <a:rect l="0" t="0" r="r" b="b"/>
              <a:pathLst>
                <a:path w="73" h="68">
                  <a:moveTo>
                    <a:pt x="13" y="39"/>
                  </a:moveTo>
                  <a:cubicBezTo>
                    <a:pt x="8" y="39"/>
                    <a:pt x="8" y="39"/>
                    <a:pt x="8" y="39"/>
                  </a:cubicBezTo>
                  <a:cubicBezTo>
                    <a:pt x="4" y="39"/>
                    <a:pt x="0" y="37"/>
                    <a:pt x="0" y="33"/>
                  </a:cubicBezTo>
                  <a:cubicBezTo>
                    <a:pt x="0" y="29"/>
                    <a:pt x="0" y="19"/>
                    <a:pt x="5" y="19"/>
                  </a:cubicBezTo>
                  <a:cubicBezTo>
                    <a:pt x="6" y="19"/>
                    <a:pt x="10" y="22"/>
                    <a:pt x="15" y="22"/>
                  </a:cubicBezTo>
                  <a:cubicBezTo>
                    <a:pt x="17" y="22"/>
                    <a:pt x="18" y="22"/>
                    <a:pt x="20" y="21"/>
                  </a:cubicBezTo>
                  <a:cubicBezTo>
                    <a:pt x="20" y="22"/>
                    <a:pt x="20" y="23"/>
                    <a:pt x="20" y="24"/>
                  </a:cubicBezTo>
                  <a:cubicBezTo>
                    <a:pt x="20" y="27"/>
                    <a:pt x="21" y="31"/>
                    <a:pt x="23" y="34"/>
                  </a:cubicBezTo>
                  <a:cubicBezTo>
                    <a:pt x="19" y="34"/>
                    <a:pt x="15" y="36"/>
                    <a:pt x="13" y="39"/>
                  </a:cubicBezTo>
                  <a:close/>
                  <a:moveTo>
                    <a:pt x="15" y="19"/>
                  </a:moveTo>
                  <a:cubicBezTo>
                    <a:pt x="10" y="19"/>
                    <a:pt x="5" y="15"/>
                    <a:pt x="5" y="9"/>
                  </a:cubicBezTo>
                  <a:cubicBezTo>
                    <a:pt x="5" y="4"/>
                    <a:pt x="10" y="0"/>
                    <a:pt x="15" y="0"/>
                  </a:cubicBezTo>
                  <a:cubicBezTo>
                    <a:pt x="20" y="0"/>
                    <a:pt x="25" y="4"/>
                    <a:pt x="25" y="9"/>
                  </a:cubicBezTo>
                  <a:cubicBezTo>
                    <a:pt x="25" y="15"/>
                    <a:pt x="20" y="19"/>
                    <a:pt x="15" y="19"/>
                  </a:cubicBezTo>
                  <a:close/>
                  <a:moveTo>
                    <a:pt x="53" y="68"/>
                  </a:moveTo>
                  <a:cubicBezTo>
                    <a:pt x="20" y="68"/>
                    <a:pt x="20" y="68"/>
                    <a:pt x="20" y="68"/>
                  </a:cubicBezTo>
                  <a:cubicBezTo>
                    <a:pt x="14" y="68"/>
                    <a:pt x="10" y="64"/>
                    <a:pt x="10" y="58"/>
                  </a:cubicBezTo>
                  <a:cubicBezTo>
                    <a:pt x="10" y="49"/>
                    <a:pt x="12" y="36"/>
                    <a:pt x="23" y="36"/>
                  </a:cubicBezTo>
                  <a:cubicBezTo>
                    <a:pt x="25" y="36"/>
                    <a:pt x="29" y="41"/>
                    <a:pt x="37" y="41"/>
                  </a:cubicBezTo>
                  <a:cubicBezTo>
                    <a:pt x="44" y="41"/>
                    <a:pt x="49" y="36"/>
                    <a:pt x="50" y="36"/>
                  </a:cubicBezTo>
                  <a:cubicBezTo>
                    <a:pt x="62" y="36"/>
                    <a:pt x="64" y="49"/>
                    <a:pt x="64" y="58"/>
                  </a:cubicBezTo>
                  <a:cubicBezTo>
                    <a:pt x="64" y="64"/>
                    <a:pt x="60" y="68"/>
                    <a:pt x="53" y="68"/>
                  </a:cubicBezTo>
                  <a:close/>
                  <a:moveTo>
                    <a:pt x="37" y="39"/>
                  </a:moveTo>
                  <a:cubicBezTo>
                    <a:pt x="29" y="39"/>
                    <a:pt x="22" y="32"/>
                    <a:pt x="22" y="24"/>
                  </a:cubicBezTo>
                  <a:cubicBezTo>
                    <a:pt x="22" y="16"/>
                    <a:pt x="29" y="9"/>
                    <a:pt x="37" y="9"/>
                  </a:cubicBezTo>
                  <a:cubicBezTo>
                    <a:pt x="45" y="9"/>
                    <a:pt x="51" y="16"/>
                    <a:pt x="51" y="24"/>
                  </a:cubicBezTo>
                  <a:cubicBezTo>
                    <a:pt x="51" y="32"/>
                    <a:pt x="45" y="39"/>
                    <a:pt x="37" y="39"/>
                  </a:cubicBezTo>
                  <a:close/>
                  <a:moveTo>
                    <a:pt x="59" y="19"/>
                  </a:moveTo>
                  <a:cubicBezTo>
                    <a:pt x="53" y="19"/>
                    <a:pt x="49" y="15"/>
                    <a:pt x="49" y="9"/>
                  </a:cubicBezTo>
                  <a:cubicBezTo>
                    <a:pt x="49" y="4"/>
                    <a:pt x="53" y="0"/>
                    <a:pt x="59" y="0"/>
                  </a:cubicBezTo>
                  <a:cubicBezTo>
                    <a:pt x="64" y="0"/>
                    <a:pt x="68" y="4"/>
                    <a:pt x="68" y="9"/>
                  </a:cubicBezTo>
                  <a:cubicBezTo>
                    <a:pt x="68" y="15"/>
                    <a:pt x="64" y="19"/>
                    <a:pt x="59" y="19"/>
                  </a:cubicBezTo>
                  <a:close/>
                  <a:moveTo>
                    <a:pt x="66" y="39"/>
                  </a:moveTo>
                  <a:cubicBezTo>
                    <a:pt x="61" y="39"/>
                    <a:pt x="61" y="39"/>
                    <a:pt x="61" y="39"/>
                  </a:cubicBezTo>
                  <a:cubicBezTo>
                    <a:pt x="58" y="36"/>
                    <a:pt x="55" y="34"/>
                    <a:pt x="51" y="34"/>
                  </a:cubicBezTo>
                  <a:cubicBezTo>
                    <a:pt x="53" y="31"/>
                    <a:pt x="54" y="27"/>
                    <a:pt x="54" y="24"/>
                  </a:cubicBezTo>
                  <a:cubicBezTo>
                    <a:pt x="54" y="23"/>
                    <a:pt x="54" y="22"/>
                    <a:pt x="54" y="21"/>
                  </a:cubicBezTo>
                  <a:cubicBezTo>
                    <a:pt x="55" y="22"/>
                    <a:pt x="57" y="22"/>
                    <a:pt x="59" y="22"/>
                  </a:cubicBezTo>
                  <a:cubicBezTo>
                    <a:pt x="64" y="22"/>
                    <a:pt x="68" y="19"/>
                    <a:pt x="69" y="19"/>
                  </a:cubicBezTo>
                  <a:cubicBezTo>
                    <a:pt x="73" y="19"/>
                    <a:pt x="73" y="29"/>
                    <a:pt x="73" y="33"/>
                  </a:cubicBezTo>
                  <a:cubicBezTo>
                    <a:pt x="73" y="37"/>
                    <a:pt x="70" y="39"/>
                    <a:pt x="66" y="39"/>
                  </a:cubicBezTo>
                  <a:close/>
                </a:path>
              </a:pathLst>
            </a:custGeom>
            <a:solidFill>
              <a:srgbClr val="FFC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</p:grpSp>
      <p:grpSp>
        <p:nvGrpSpPr>
          <p:cNvPr id="3" name="Group 2出自【趣你的PPT】(微信:qunideppt)：最优质的PPT资源库"/>
          <p:cNvGrpSpPr/>
          <p:nvPr/>
        </p:nvGrpSpPr>
        <p:grpSpPr>
          <a:xfrm>
            <a:off x="4723737" y="1943126"/>
            <a:ext cx="2744525" cy="1670543"/>
            <a:chOff x="4723934" y="1552337"/>
            <a:chExt cx="2744525" cy="1670543"/>
          </a:xfrm>
        </p:grpSpPr>
        <p:sp>
          <p:nvSpPr>
            <p:cNvPr id="3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849283" y="1552337"/>
              <a:ext cx="493827" cy="493827"/>
            </a:xfrm>
            <a:custGeom>
              <a:avLst/>
              <a:gdLst/>
              <a:ahLst/>
              <a:cxnLst>
                <a:cxn ang="0">
                  <a:pos x="0" y="192"/>
                </a:cxn>
                <a:cxn ang="0">
                  <a:pos x="255" y="135"/>
                </a:cxn>
                <a:cxn ang="0">
                  <a:pos x="277" y="122"/>
                </a:cxn>
                <a:cxn ang="0">
                  <a:pos x="303" y="116"/>
                </a:cxn>
                <a:cxn ang="0">
                  <a:pos x="296" y="105"/>
                </a:cxn>
                <a:cxn ang="0">
                  <a:pos x="278" y="89"/>
                </a:cxn>
                <a:cxn ang="0">
                  <a:pos x="265" y="90"/>
                </a:cxn>
                <a:cxn ang="0">
                  <a:pos x="256" y="82"/>
                </a:cxn>
                <a:cxn ang="0">
                  <a:pos x="231" y="73"/>
                </a:cxn>
                <a:cxn ang="0">
                  <a:pos x="234" y="98"/>
                </a:cxn>
                <a:cxn ang="0">
                  <a:pos x="224" y="118"/>
                </a:cxn>
                <a:cxn ang="0">
                  <a:pos x="205" y="103"/>
                </a:cxn>
                <a:cxn ang="0">
                  <a:pos x="175" y="89"/>
                </a:cxn>
                <a:cxn ang="0">
                  <a:pos x="183" y="68"/>
                </a:cxn>
                <a:cxn ang="0">
                  <a:pos x="212" y="58"/>
                </a:cxn>
                <a:cxn ang="0">
                  <a:pos x="207" y="47"/>
                </a:cxn>
                <a:cxn ang="0">
                  <a:pos x="188" y="50"/>
                </a:cxn>
                <a:cxn ang="0">
                  <a:pos x="168" y="37"/>
                </a:cxn>
                <a:cxn ang="0">
                  <a:pos x="171" y="52"/>
                </a:cxn>
                <a:cxn ang="0">
                  <a:pos x="157" y="52"/>
                </a:cxn>
                <a:cxn ang="0">
                  <a:pos x="141" y="40"/>
                </a:cxn>
                <a:cxn ang="0">
                  <a:pos x="126" y="47"/>
                </a:cxn>
                <a:cxn ang="0">
                  <a:pos x="143" y="51"/>
                </a:cxn>
                <a:cxn ang="0">
                  <a:pos x="131" y="58"/>
                </a:cxn>
                <a:cxn ang="0">
                  <a:pos x="56" y="107"/>
                </a:cxn>
                <a:cxn ang="0">
                  <a:pos x="65" y="118"/>
                </a:cxn>
                <a:cxn ang="0">
                  <a:pos x="79" y="135"/>
                </a:cxn>
                <a:cxn ang="0">
                  <a:pos x="74" y="158"/>
                </a:cxn>
                <a:cxn ang="0">
                  <a:pos x="88" y="185"/>
                </a:cxn>
                <a:cxn ang="0">
                  <a:pos x="108" y="214"/>
                </a:cxn>
                <a:cxn ang="0">
                  <a:pos x="118" y="227"/>
                </a:cxn>
                <a:cxn ang="0">
                  <a:pos x="105" y="197"/>
                </a:cxn>
                <a:cxn ang="0">
                  <a:pos x="125" y="225"/>
                </a:cxn>
                <a:cxn ang="0">
                  <a:pos x="150" y="255"/>
                </a:cxn>
                <a:cxn ang="0">
                  <a:pos x="184" y="269"/>
                </a:cxn>
                <a:cxn ang="0">
                  <a:pos x="213" y="290"/>
                </a:cxn>
                <a:cxn ang="0">
                  <a:pos x="224" y="288"/>
                </a:cxn>
                <a:cxn ang="0">
                  <a:pos x="212" y="268"/>
                </a:cxn>
                <a:cxn ang="0">
                  <a:pos x="197" y="262"/>
                </a:cxn>
                <a:cxn ang="0">
                  <a:pos x="194" y="239"/>
                </a:cxn>
                <a:cxn ang="0">
                  <a:pos x="171" y="250"/>
                </a:cxn>
                <a:cxn ang="0">
                  <a:pos x="168" y="210"/>
                </a:cxn>
                <a:cxn ang="0">
                  <a:pos x="184" y="206"/>
                </a:cxn>
                <a:cxn ang="0">
                  <a:pos x="196" y="202"/>
                </a:cxn>
                <a:cxn ang="0">
                  <a:pos x="214" y="211"/>
                </a:cxn>
                <a:cxn ang="0">
                  <a:pos x="221" y="205"/>
                </a:cxn>
                <a:cxn ang="0">
                  <a:pos x="234" y="179"/>
                </a:cxn>
                <a:cxn ang="0">
                  <a:pos x="233" y="171"/>
                </a:cxn>
                <a:cxn ang="0">
                  <a:pos x="252" y="157"/>
                </a:cxn>
                <a:cxn ang="0">
                  <a:pos x="266" y="143"/>
                </a:cxn>
                <a:cxn ang="0">
                  <a:pos x="273" y="131"/>
                </a:cxn>
                <a:cxn ang="0">
                  <a:pos x="255" y="135"/>
                </a:cxn>
                <a:cxn ang="0">
                  <a:pos x="295" y="298"/>
                </a:cxn>
                <a:cxn ang="0">
                  <a:pos x="272" y="288"/>
                </a:cxn>
                <a:cxn ang="0">
                  <a:pos x="251" y="288"/>
                </a:cxn>
                <a:cxn ang="0">
                  <a:pos x="236" y="286"/>
                </a:cxn>
                <a:cxn ang="0">
                  <a:pos x="230" y="307"/>
                </a:cxn>
                <a:cxn ang="0">
                  <a:pos x="223" y="335"/>
                </a:cxn>
                <a:cxn ang="0">
                  <a:pos x="308" y="302"/>
                </a:cxn>
              </a:cxnLst>
              <a:rect l="0" t="0" r="r" b="b"/>
              <a:pathLst>
                <a:path w="384" h="384">
                  <a:moveTo>
                    <a:pt x="384" y="192"/>
                  </a:moveTo>
                  <a:cubicBezTo>
                    <a:pt x="384" y="298"/>
                    <a:pt x="298" y="384"/>
                    <a:pt x="192" y="384"/>
                  </a:cubicBezTo>
                  <a:cubicBezTo>
                    <a:pt x="86" y="384"/>
                    <a:pt x="0" y="298"/>
                    <a:pt x="0" y="192"/>
                  </a:cubicBezTo>
                  <a:cubicBezTo>
                    <a:pt x="0" y="86"/>
                    <a:pt x="86" y="0"/>
                    <a:pt x="192" y="0"/>
                  </a:cubicBezTo>
                  <a:cubicBezTo>
                    <a:pt x="298" y="0"/>
                    <a:pt x="384" y="86"/>
                    <a:pt x="384" y="192"/>
                  </a:cubicBezTo>
                  <a:close/>
                  <a:moveTo>
                    <a:pt x="255" y="135"/>
                  </a:moveTo>
                  <a:cubicBezTo>
                    <a:pt x="256" y="135"/>
                    <a:pt x="257" y="130"/>
                    <a:pt x="258" y="129"/>
                  </a:cubicBezTo>
                  <a:cubicBezTo>
                    <a:pt x="260" y="127"/>
                    <a:pt x="262" y="126"/>
                    <a:pt x="264" y="125"/>
                  </a:cubicBezTo>
                  <a:cubicBezTo>
                    <a:pt x="268" y="124"/>
                    <a:pt x="272" y="123"/>
                    <a:pt x="277" y="122"/>
                  </a:cubicBezTo>
                  <a:cubicBezTo>
                    <a:pt x="281" y="121"/>
                    <a:pt x="286" y="121"/>
                    <a:pt x="289" y="125"/>
                  </a:cubicBezTo>
                  <a:cubicBezTo>
                    <a:pt x="289" y="124"/>
                    <a:pt x="295" y="119"/>
                    <a:pt x="295" y="119"/>
                  </a:cubicBezTo>
                  <a:cubicBezTo>
                    <a:pt x="298" y="118"/>
                    <a:pt x="301" y="118"/>
                    <a:pt x="303" y="116"/>
                  </a:cubicBezTo>
                  <a:cubicBezTo>
                    <a:pt x="303" y="115"/>
                    <a:pt x="303" y="110"/>
                    <a:pt x="303" y="110"/>
                  </a:cubicBezTo>
                  <a:cubicBezTo>
                    <a:pt x="299" y="111"/>
                    <a:pt x="298" y="107"/>
                    <a:pt x="297" y="103"/>
                  </a:cubicBezTo>
                  <a:cubicBezTo>
                    <a:pt x="297" y="104"/>
                    <a:pt x="297" y="104"/>
                    <a:pt x="296" y="105"/>
                  </a:cubicBezTo>
                  <a:cubicBezTo>
                    <a:pt x="296" y="102"/>
                    <a:pt x="291" y="104"/>
                    <a:pt x="290" y="104"/>
                  </a:cubicBezTo>
                  <a:cubicBezTo>
                    <a:pt x="284" y="102"/>
                    <a:pt x="285" y="98"/>
                    <a:pt x="283" y="94"/>
                  </a:cubicBezTo>
                  <a:cubicBezTo>
                    <a:pt x="282" y="92"/>
                    <a:pt x="279" y="91"/>
                    <a:pt x="278" y="89"/>
                  </a:cubicBezTo>
                  <a:cubicBezTo>
                    <a:pt x="277" y="87"/>
                    <a:pt x="277" y="84"/>
                    <a:pt x="274" y="84"/>
                  </a:cubicBezTo>
                  <a:cubicBezTo>
                    <a:pt x="273" y="84"/>
                    <a:pt x="270" y="89"/>
                    <a:pt x="270" y="89"/>
                  </a:cubicBezTo>
                  <a:cubicBezTo>
                    <a:pt x="267" y="88"/>
                    <a:pt x="266" y="89"/>
                    <a:pt x="265" y="90"/>
                  </a:cubicBezTo>
                  <a:cubicBezTo>
                    <a:pt x="263" y="91"/>
                    <a:pt x="262" y="91"/>
                    <a:pt x="260" y="92"/>
                  </a:cubicBezTo>
                  <a:cubicBezTo>
                    <a:pt x="265" y="90"/>
                    <a:pt x="258" y="88"/>
                    <a:pt x="256" y="88"/>
                  </a:cubicBezTo>
                  <a:cubicBezTo>
                    <a:pt x="260" y="87"/>
                    <a:pt x="258" y="83"/>
                    <a:pt x="256" y="82"/>
                  </a:cubicBezTo>
                  <a:cubicBezTo>
                    <a:pt x="256" y="82"/>
                    <a:pt x="257" y="82"/>
                    <a:pt x="257" y="82"/>
                  </a:cubicBezTo>
                  <a:cubicBezTo>
                    <a:pt x="257" y="79"/>
                    <a:pt x="250" y="77"/>
                    <a:pt x="247" y="76"/>
                  </a:cubicBezTo>
                  <a:cubicBezTo>
                    <a:pt x="245" y="74"/>
                    <a:pt x="233" y="72"/>
                    <a:pt x="231" y="73"/>
                  </a:cubicBezTo>
                  <a:cubicBezTo>
                    <a:pt x="228" y="75"/>
                    <a:pt x="231" y="80"/>
                    <a:pt x="231" y="83"/>
                  </a:cubicBezTo>
                  <a:cubicBezTo>
                    <a:pt x="232" y="86"/>
                    <a:pt x="228" y="86"/>
                    <a:pt x="228" y="89"/>
                  </a:cubicBezTo>
                  <a:cubicBezTo>
                    <a:pt x="228" y="93"/>
                    <a:pt x="236" y="92"/>
                    <a:pt x="234" y="98"/>
                  </a:cubicBezTo>
                  <a:cubicBezTo>
                    <a:pt x="233" y="102"/>
                    <a:pt x="228" y="102"/>
                    <a:pt x="226" y="105"/>
                  </a:cubicBezTo>
                  <a:cubicBezTo>
                    <a:pt x="224" y="108"/>
                    <a:pt x="227" y="112"/>
                    <a:pt x="229" y="114"/>
                  </a:cubicBezTo>
                  <a:cubicBezTo>
                    <a:pt x="231" y="115"/>
                    <a:pt x="225" y="118"/>
                    <a:pt x="224" y="118"/>
                  </a:cubicBezTo>
                  <a:cubicBezTo>
                    <a:pt x="220" y="120"/>
                    <a:pt x="217" y="114"/>
                    <a:pt x="216" y="110"/>
                  </a:cubicBezTo>
                  <a:cubicBezTo>
                    <a:pt x="215" y="108"/>
                    <a:pt x="215" y="104"/>
                    <a:pt x="212" y="103"/>
                  </a:cubicBezTo>
                  <a:cubicBezTo>
                    <a:pt x="210" y="102"/>
                    <a:pt x="206" y="102"/>
                    <a:pt x="205" y="103"/>
                  </a:cubicBezTo>
                  <a:cubicBezTo>
                    <a:pt x="203" y="99"/>
                    <a:pt x="198" y="98"/>
                    <a:pt x="194" y="97"/>
                  </a:cubicBezTo>
                  <a:cubicBezTo>
                    <a:pt x="189" y="95"/>
                    <a:pt x="185" y="95"/>
                    <a:pt x="180" y="96"/>
                  </a:cubicBezTo>
                  <a:cubicBezTo>
                    <a:pt x="181" y="95"/>
                    <a:pt x="179" y="88"/>
                    <a:pt x="175" y="89"/>
                  </a:cubicBezTo>
                  <a:cubicBezTo>
                    <a:pt x="176" y="86"/>
                    <a:pt x="176" y="84"/>
                    <a:pt x="176" y="81"/>
                  </a:cubicBezTo>
                  <a:cubicBezTo>
                    <a:pt x="177" y="79"/>
                    <a:pt x="178" y="77"/>
                    <a:pt x="179" y="75"/>
                  </a:cubicBezTo>
                  <a:cubicBezTo>
                    <a:pt x="180" y="74"/>
                    <a:pt x="185" y="69"/>
                    <a:pt x="183" y="68"/>
                  </a:cubicBezTo>
                  <a:cubicBezTo>
                    <a:pt x="188" y="69"/>
                    <a:pt x="193" y="69"/>
                    <a:pt x="196" y="66"/>
                  </a:cubicBezTo>
                  <a:cubicBezTo>
                    <a:pt x="198" y="63"/>
                    <a:pt x="199" y="60"/>
                    <a:pt x="202" y="57"/>
                  </a:cubicBezTo>
                  <a:cubicBezTo>
                    <a:pt x="205" y="53"/>
                    <a:pt x="209" y="58"/>
                    <a:pt x="212" y="58"/>
                  </a:cubicBezTo>
                  <a:cubicBezTo>
                    <a:pt x="217" y="59"/>
                    <a:pt x="217" y="53"/>
                    <a:pt x="214" y="51"/>
                  </a:cubicBezTo>
                  <a:cubicBezTo>
                    <a:pt x="218" y="51"/>
                    <a:pt x="215" y="45"/>
                    <a:pt x="213" y="44"/>
                  </a:cubicBezTo>
                  <a:cubicBezTo>
                    <a:pt x="211" y="43"/>
                    <a:pt x="202" y="46"/>
                    <a:pt x="207" y="47"/>
                  </a:cubicBezTo>
                  <a:cubicBezTo>
                    <a:pt x="206" y="47"/>
                    <a:pt x="200" y="59"/>
                    <a:pt x="196" y="53"/>
                  </a:cubicBezTo>
                  <a:cubicBezTo>
                    <a:pt x="195" y="52"/>
                    <a:pt x="195" y="47"/>
                    <a:pt x="193" y="46"/>
                  </a:cubicBezTo>
                  <a:cubicBezTo>
                    <a:pt x="190" y="46"/>
                    <a:pt x="189" y="49"/>
                    <a:pt x="188" y="50"/>
                  </a:cubicBezTo>
                  <a:cubicBezTo>
                    <a:pt x="190" y="47"/>
                    <a:pt x="181" y="45"/>
                    <a:pt x="180" y="44"/>
                  </a:cubicBezTo>
                  <a:cubicBezTo>
                    <a:pt x="183" y="42"/>
                    <a:pt x="180" y="39"/>
                    <a:pt x="178" y="38"/>
                  </a:cubicBezTo>
                  <a:cubicBezTo>
                    <a:pt x="176" y="36"/>
                    <a:pt x="169" y="35"/>
                    <a:pt x="168" y="37"/>
                  </a:cubicBezTo>
                  <a:cubicBezTo>
                    <a:pt x="163" y="43"/>
                    <a:pt x="173" y="44"/>
                    <a:pt x="175" y="45"/>
                  </a:cubicBezTo>
                  <a:cubicBezTo>
                    <a:pt x="176" y="46"/>
                    <a:pt x="179" y="48"/>
                    <a:pt x="177" y="49"/>
                  </a:cubicBezTo>
                  <a:cubicBezTo>
                    <a:pt x="176" y="50"/>
                    <a:pt x="171" y="51"/>
                    <a:pt x="171" y="52"/>
                  </a:cubicBezTo>
                  <a:cubicBezTo>
                    <a:pt x="169" y="54"/>
                    <a:pt x="172" y="57"/>
                    <a:pt x="170" y="59"/>
                  </a:cubicBezTo>
                  <a:cubicBezTo>
                    <a:pt x="168" y="57"/>
                    <a:pt x="168" y="53"/>
                    <a:pt x="166" y="50"/>
                  </a:cubicBezTo>
                  <a:cubicBezTo>
                    <a:pt x="168" y="53"/>
                    <a:pt x="157" y="52"/>
                    <a:pt x="157" y="52"/>
                  </a:cubicBezTo>
                  <a:cubicBezTo>
                    <a:pt x="154" y="52"/>
                    <a:pt x="148" y="54"/>
                    <a:pt x="145" y="50"/>
                  </a:cubicBezTo>
                  <a:cubicBezTo>
                    <a:pt x="144" y="49"/>
                    <a:pt x="144" y="44"/>
                    <a:pt x="146" y="45"/>
                  </a:cubicBezTo>
                  <a:cubicBezTo>
                    <a:pt x="144" y="43"/>
                    <a:pt x="142" y="41"/>
                    <a:pt x="141" y="40"/>
                  </a:cubicBezTo>
                  <a:cubicBezTo>
                    <a:pt x="132" y="43"/>
                    <a:pt x="125" y="47"/>
                    <a:pt x="117" y="51"/>
                  </a:cubicBezTo>
                  <a:cubicBezTo>
                    <a:pt x="118" y="51"/>
                    <a:pt x="119" y="51"/>
                    <a:pt x="120" y="50"/>
                  </a:cubicBezTo>
                  <a:cubicBezTo>
                    <a:pt x="122" y="50"/>
                    <a:pt x="124" y="48"/>
                    <a:pt x="126" y="47"/>
                  </a:cubicBezTo>
                  <a:cubicBezTo>
                    <a:pt x="128" y="46"/>
                    <a:pt x="134" y="43"/>
                    <a:pt x="136" y="46"/>
                  </a:cubicBezTo>
                  <a:cubicBezTo>
                    <a:pt x="137" y="45"/>
                    <a:pt x="137" y="45"/>
                    <a:pt x="138" y="44"/>
                  </a:cubicBezTo>
                  <a:cubicBezTo>
                    <a:pt x="139" y="46"/>
                    <a:pt x="141" y="48"/>
                    <a:pt x="143" y="51"/>
                  </a:cubicBezTo>
                  <a:cubicBezTo>
                    <a:pt x="141" y="50"/>
                    <a:pt x="137" y="50"/>
                    <a:pt x="135" y="50"/>
                  </a:cubicBezTo>
                  <a:cubicBezTo>
                    <a:pt x="133" y="51"/>
                    <a:pt x="130" y="51"/>
                    <a:pt x="130" y="53"/>
                  </a:cubicBezTo>
                  <a:cubicBezTo>
                    <a:pt x="130" y="55"/>
                    <a:pt x="131" y="57"/>
                    <a:pt x="131" y="58"/>
                  </a:cubicBezTo>
                  <a:cubicBezTo>
                    <a:pt x="128" y="56"/>
                    <a:pt x="125" y="52"/>
                    <a:pt x="121" y="51"/>
                  </a:cubicBezTo>
                  <a:cubicBezTo>
                    <a:pt x="119" y="51"/>
                    <a:pt x="117" y="51"/>
                    <a:pt x="115" y="52"/>
                  </a:cubicBezTo>
                  <a:cubicBezTo>
                    <a:pt x="91" y="65"/>
                    <a:pt x="71" y="84"/>
                    <a:pt x="56" y="107"/>
                  </a:cubicBezTo>
                  <a:cubicBezTo>
                    <a:pt x="57" y="108"/>
                    <a:pt x="58" y="109"/>
                    <a:pt x="59" y="109"/>
                  </a:cubicBezTo>
                  <a:cubicBezTo>
                    <a:pt x="62" y="110"/>
                    <a:pt x="59" y="117"/>
                    <a:pt x="64" y="113"/>
                  </a:cubicBezTo>
                  <a:cubicBezTo>
                    <a:pt x="66" y="115"/>
                    <a:pt x="66" y="116"/>
                    <a:pt x="65" y="118"/>
                  </a:cubicBezTo>
                  <a:cubicBezTo>
                    <a:pt x="65" y="118"/>
                    <a:pt x="75" y="124"/>
                    <a:pt x="76" y="125"/>
                  </a:cubicBezTo>
                  <a:cubicBezTo>
                    <a:pt x="78" y="126"/>
                    <a:pt x="80" y="128"/>
                    <a:pt x="81" y="130"/>
                  </a:cubicBezTo>
                  <a:cubicBezTo>
                    <a:pt x="82" y="132"/>
                    <a:pt x="80" y="134"/>
                    <a:pt x="79" y="135"/>
                  </a:cubicBezTo>
                  <a:cubicBezTo>
                    <a:pt x="78" y="134"/>
                    <a:pt x="75" y="130"/>
                    <a:pt x="74" y="131"/>
                  </a:cubicBezTo>
                  <a:cubicBezTo>
                    <a:pt x="73" y="133"/>
                    <a:pt x="74" y="139"/>
                    <a:pt x="77" y="139"/>
                  </a:cubicBezTo>
                  <a:cubicBezTo>
                    <a:pt x="73" y="139"/>
                    <a:pt x="75" y="155"/>
                    <a:pt x="74" y="158"/>
                  </a:cubicBezTo>
                  <a:cubicBezTo>
                    <a:pt x="74" y="158"/>
                    <a:pt x="74" y="158"/>
                    <a:pt x="74" y="158"/>
                  </a:cubicBezTo>
                  <a:cubicBezTo>
                    <a:pt x="73" y="161"/>
                    <a:pt x="76" y="173"/>
                    <a:pt x="81" y="172"/>
                  </a:cubicBezTo>
                  <a:cubicBezTo>
                    <a:pt x="78" y="172"/>
                    <a:pt x="87" y="184"/>
                    <a:pt x="88" y="185"/>
                  </a:cubicBezTo>
                  <a:cubicBezTo>
                    <a:pt x="91" y="187"/>
                    <a:pt x="95" y="188"/>
                    <a:pt x="97" y="192"/>
                  </a:cubicBezTo>
                  <a:cubicBezTo>
                    <a:pt x="100" y="195"/>
                    <a:pt x="100" y="201"/>
                    <a:pt x="103" y="203"/>
                  </a:cubicBezTo>
                  <a:cubicBezTo>
                    <a:pt x="102" y="206"/>
                    <a:pt x="108" y="210"/>
                    <a:pt x="108" y="214"/>
                  </a:cubicBezTo>
                  <a:cubicBezTo>
                    <a:pt x="108" y="214"/>
                    <a:pt x="107" y="214"/>
                    <a:pt x="107" y="215"/>
                  </a:cubicBezTo>
                  <a:cubicBezTo>
                    <a:pt x="108" y="218"/>
                    <a:pt x="113" y="218"/>
                    <a:pt x="115" y="221"/>
                  </a:cubicBezTo>
                  <a:cubicBezTo>
                    <a:pt x="116" y="223"/>
                    <a:pt x="115" y="228"/>
                    <a:pt x="118" y="227"/>
                  </a:cubicBezTo>
                  <a:cubicBezTo>
                    <a:pt x="118" y="222"/>
                    <a:pt x="115" y="216"/>
                    <a:pt x="112" y="212"/>
                  </a:cubicBezTo>
                  <a:cubicBezTo>
                    <a:pt x="110" y="209"/>
                    <a:pt x="109" y="207"/>
                    <a:pt x="108" y="204"/>
                  </a:cubicBezTo>
                  <a:cubicBezTo>
                    <a:pt x="106" y="202"/>
                    <a:pt x="106" y="199"/>
                    <a:pt x="105" y="197"/>
                  </a:cubicBezTo>
                  <a:cubicBezTo>
                    <a:pt x="106" y="197"/>
                    <a:pt x="112" y="199"/>
                    <a:pt x="111" y="200"/>
                  </a:cubicBezTo>
                  <a:cubicBezTo>
                    <a:pt x="109" y="205"/>
                    <a:pt x="119" y="214"/>
                    <a:pt x="122" y="217"/>
                  </a:cubicBezTo>
                  <a:cubicBezTo>
                    <a:pt x="123" y="218"/>
                    <a:pt x="128" y="225"/>
                    <a:pt x="125" y="225"/>
                  </a:cubicBezTo>
                  <a:cubicBezTo>
                    <a:pt x="129" y="225"/>
                    <a:pt x="133" y="230"/>
                    <a:pt x="135" y="233"/>
                  </a:cubicBezTo>
                  <a:cubicBezTo>
                    <a:pt x="137" y="236"/>
                    <a:pt x="136" y="241"/>
                    <a:pt x="138" y="245"/>
                  </a:cubicBezTo>
                  <a:cubicBezTo>
                    <a:pt x="139" y="250"/>
                    <a:pt x="146" y="252"/>
                    <a:pt x="150" y="255"/>
                  </a:cubicBezTo>
                  <a:cubicBezTo>
                    <a:pt x="154" y="256"/>
                    <a:pt x="157" y="259"/>
                    <a:pt x="160" y="260"/>
                  </a:cubicBezTo>
                  <a:cubicBezTo>
                    <a:pt x="166" y="262"/>
                    <a:pt x="167" y="260"/>
                    <a:pt x="171" y="260"/>
                  </a:cubicBezTo>
                  <a:cubicBezTo>
                    <a:pt x="178" y="259"/>
                    <a:pt x="179" y="266"/>
                    <a:pt x="184" y="269"/>
                  </a:cubicBezTo>
                  <a:cubicBezTo>
                    <a:pt x="187" y="270"/>
                    <a:pt x="194" y="273"/>
                    <a:pt x="198" y="271"/>
                  </a:cubicBezTo>
                  <a:cubicBezTo>
                    <a:pt x="196" y="272"/>
                    <a:pt x="203" y="282"/>
                    <a:pt x="204" y="283"/>
                  </a:cubicBezTo>
                  <a:cubicBezTo>
                    <a:pt x="206" y="286"/>
                    <a:pt x="210" y="287"/>
                    <a:pt x="213" y="290"/>
                  </a:cubicBezTo>
                  <a:cubicBezTo>
                    <a:pt x="213" y="290"/>
                    <a:pt x="214" y="289"/>
                    <a:pt x="214" y="288"/>
                  </a:cubicBezTo>
                  <a:cubicBezTo>
                    <a:pt x="213" y="291"/>
                    <a:pt x="218" y="296"/>
                    <a:pt x="221" y="296"/>
                  </a:cubicBezTo>
                  <a:cubicBezTo>
                    <a:pt x="223" y="295"/>
                    <a:pt x="224" y="290"/>
                    <a:pt x="224" y="288"/>
                  </a:cubicBezTo>
                  <a:cubicBezTo>
                    <a:pt x="219" y="290"/>
                    <a:pt x="215" y="288"/>
                    <a:pt x="212" y="283"/>
                  </a:cubicBezTo>
                  <a:cubicBezTo>
                    <a:pt x="211" y="282"/>
                    <a:pt x="207" y="275"/>
                    <a:pt x="211" y="275"/>
                  </a:cubicBezTo>
                  <a:cubicBezTo>
                    <a:pt x="216" y="275"/>
                    <a:pt x="212" y="271"/>
                    <a:pt x="212" y="268"/>
                  </a:cubicBezTo>
                  <a:cubicBezTo>
                    <a:pt x="211" y="264"/>
                    <a:pt x="208" y="262"/>
                    <a:pt x="206" y="259"/>
                  </a:cubicBezTo>
                  <a:cubicBezTo>
                    <a:pt x="205" y="262"/>
                    <a:pt x="200" y="261"/>
                    <a:pt x="198" y="259"/>
                  </a:cubicBezTo>
                  <a:cubicBezTo>
                    <a:pt x="198" y="259"/>
                    <a:pt x="197" y="261"/>
                    <a:pt x="197" y="262"/>
                  </a:cubicBezTo>
                  <a:cubicBezTo>
                    <a:pt x="196" y="262"/>
                    <a:pt x="195" y="262"/>
                    <a:pt x="194" y="261"/>
                  </a:cubicBezTo>
                  <a:cubicBezTo>
                    <a:pt x="194" y="258"/>
                    <a:pt x="194" y="255"/>
                    <a:pt x="195" y="251"/>
                  </a:cubicBezTo>
                  <a:cubicBezTo>
                    <a:pt x="196" y="247"/>
                    <a:pt x="205" y="238"/>
                    <a:pt x="194" y="239"/>
                  </a:cubicBezTo>
                  <a:cubicBezTo>
                    <a:pt x="190" y="239"/>
                    <a:pt x="188" y="240"/>
                    <a:pt x="187" y="244"/>
                  </a:cubicBezTo>
                  <a:cubicBezTo>
                    <a:pt x="186" y="247"/>
                    <a:pt x="186" y="249"/>
                    <a:pt x="183" y="251"/>
                  </a:cubicBezTo>
                  <a:cubicBezTo>
                    <a:pt x="181" y="252"/>
                    <a:pt x="173" y="251"/>
                    <a:pt x="171" y="250"/>
                  </a:cubicBezTo>
                  <a:cubicBezTo>
                    <a:pt x="166" y="247"/>
                    <a:pt x="163" y="239"/>
                    <a:pt x="163" y="234"/>
                  </a:cubicBezTo>
                  <a:cubicBezTo>
                    <a:pt x="163" y="227"/>
                    <a:pt x="166" y="221"/>
                    <a:pt x="163" y="215"/>
                  </a:cubicBezTo>
                  <a:cubicBezTo>
                    <a:pt x="164" y="213"/>
                    <a:pt x="166" y="211"/>
                    <a:pt x="168" y="210"/>
                  </a:cubicBezTo>
                  <a:cubicBezTo>
                    <a:pt x="169" y="209"/>
                    <a:pt x="171" y="210"/>
                    <a:pt x="172" y="207"/>
                  </a:cubicBezTo>
                  <a:cubicBezTo>
                    <a:pt x="171" y="207"/>
                    <a:pt x="170" y="206"/>
                    <a:pt x="170" y="206"/>
                  </a:cubicBezTo>
                  <a:cubicBezTo>
                    <a:pt x="173" y="208"/>
                    <a:pt x="180" y="203"/>
                    <a:pt x="184" y="206"/>
                  </a:cubicBezTo>
                  <a:cubicBezTo>
                    <a:pt x="186" y="207"/>
                    <a:pt x="188" y="208"/>
                    <a:pt x="189" y="205"/>
                  </a:cubicBezTo>
                  <a:cubicBezTo>
                    <a:pt x="189" y="205"/>
                    <a:pt x="187" y="202"/>
                    <a:pt x="188" y="200"/>
                  </a:cubicBezTo>
                  <a:cubicBezTo>
                    <a:pt x="189" y="204"/>
                    <a:pt x="192" y="205"/>
                    <a:pt x="196" y="202"/>
                  </a:cubicBezTo>
                  <a:cubicBezTo>
                    <a:pt x="197" y="203"/>
                    <a:pt x="201" y="203"/>
                    <a:pt x="204" y="204"/>
                  </a:cubicBezTo>
                  <a:cubicBezTo>
                    <a:pt x="207" y="206"/>
                    <a:pt x="207" y="209"/>
                    <a:pt x="211" y="205"/>
                  </a:cubicBezTo>
                  <a:cubicBezTo>
                    <a:pt x="213" y="208"/>
                    <a:pt x="213" y="208"/>
                    <a:pt x="214" y="211"/>
                  </a:cubicBezTo>
                  <a:cubicBezTo>
                    <a:pt x="214" y="214"/>
                    <a:pt x="216" y="221"/>
                    <a:pt x="218" y="222"/>
                  </a:cubicBezTo>
                  <a:cubicBezTo>
                    <a:pt x="224" y="225"/>
                    <a:pt x="222" y="217"/>
                    <a:pt x="222" y="214"/>
                  </a:cubicBezTo>
                  <a:cubicBezTo>
                    <a:pt x="222" y="213"/>
                    <a:pt x="222" y="205"/>
                    <a:pt x="221" y="205"/>
                  </a:cubicBezTo>
                  <a:cubicBezTo>
                    <a:pt x="213" y="203"/>
                    <a:pt x="216" y="197"/>
                    <a:pt x="221" y="193"/>
                  </a:cubicBezTo>
                  <a:cubicBezTo>
                    <a:pt x="222" y="192"/>
                    <a:pt x="227" y="190"/>
                    <a:pt x="230" y="188"/>
                  </a:cubicBezTo>
                  <a:cubicBezTo>
                    <a:pt x="232" y="186"/>
                    <a:pt x="235" y="183"/>
                    <a:pt x="234" y="179"/>
                  </a:cubicBezTo>
                  <a:cubicBezTo>
                    <a:pt x="235" y="179"/>
                    <a:pt x="236" y="178"/>
                    <a:pt x="236" y="177"/>
                  </a:cubicBezTo>
                  <a:cubicBezTo>
                    <a:pt x="236" y="177"/>
                    <a:pt x="233" y="174"/>
                    <a:pt x="232" y="175"/>
                  </a:cubicBezTo>
                  <a:cubicBezTo>
                    <a:pt x="234" y="174"/>
                    <a:pt x="234" y="172"/>
                    <a:pt x="233" y="171"/>
                  </a:cubicBezTo>
                  <a:cubicBezTo>
                    <a:pt x="235" y="169"/>
                    <a:pt x="234" y="166"/>
                    <a:pt x="236" y="165"/>
                  </a:cubicBezTo>
                  <a:cubicBezTo>
                    <a:pt x="239" y="169"/>
                    <a:pt x="245" y="165"/>
                    <a:pt x="242" y="162"/>
                  </a:cubicBezTo>
                  <a:cubicBezTo>
                    <a:pt x="244" y="158"/>
                    <a:pt x="250" y="160"/>
                    <a:pt x="252" y="157"/>
                  </a:cubicBezTo>
                  <a:cubicBezTo>
                    <a:pt x="255" y="158"/>
                    <a:pt x="253" y="153"/>
                    <a:pt x="255" y="150"/>
                  </a:cubicBezTo>
                  <a:cubicBezTo>
                    <a:pt x="256" y="148"/>
                    <a:pt x="259" y="148"/>
                    <a:pt x="262" y="147"/>
                  </a:cubicBezTo>
                  <a:cubicBezTo>
                    <a:pt x="262" y="147"/>
                    <a:pt x="268" y="143"/>
                    <a:pt x="266" y="143"/>
                  </a:cubicBezTo>
                  <a:cubicBezTo>
                    <a:pt x="270" y="144"/>
                    <a:pt x="279" y="139"/>
                    <a:pt x="272" y="135"/>
                  </a:cubicBezTo>
                  <a:cubicBezTo>
                    <a:pt x="273" y="133"/>
                    <a:pt x="270" y="132"/>
                    <a:pt x="268" y="132"/>
                  </a:cubicBezTo>
                  <a:cubicBezTo>
                    <a:pt x="269" y="131"/>
                    <a:pt x="272" y="132"/>
                    <a:pt x="273" y="131"/>
                  </a:cubicBezTo>
                  <a:cubicBezTo>
                    <a:pt x="276" y="129"/>
                    <a:pt x="274" y="128"/>
                    <a:pt x="271" y="127"/>
                  </a:cubicBezTo>
                  <a:cubicBezTo>
                    <a:pt x="268" y="126"/>
                    <a:pt x="263" y="128"/>
                    <a:pt x="261" y="130"/>
                  </a:cubicBezTo>
                  <a:cubicBezTo>
                    <a:pt x="259" y="132"/>
                    <a:pt x="257" y="134"/>
                    <a:pt x="255" y="135"/>
                  </a:cubicBezTo>
                  <a:close/>
                  <a:moveTo>
                    <a:pt x="308" y="302"/>
                  </a:moveTo>
                  <a:cubicBezTo>
                    <a:pt x="306" y="301"/>
                    <a:pt x="303" y="301"/>
                    <a:pt x="301" y="300"/>
                  </a:cubicBezTo>
                  <a:cubicBezTo>
                    <a:pt x="299" y="300"/>
                    <a:pt x="298" y="299"/>
                    <a:pt x="295" y="298"/>
                  </a:cubicBezTo>
                  <a:cubicBezTo>
                    <a:pt x="296" y="293"/>
                    <a:pt x="290" y="292"/>
                    <a:pt x="287" y="289"/>
                  </a:cubicBezTo>
                  <a:cubicBezTo>
                    <a:pt x="284" y="287"/>
                    <a:pt x="282" y="284"/>
                    <a:pt x="277" y="285"/>
                  </a:cubicBezTo>
                  <a:cubicBezTo>
                    <a:pt x="276" y="285"/>
                    <a:pt x="271" y="287"/>
                    <a:pt x="272" y="288"/>
                  </a:cubicBezTo>
                  <a:cubicBezTo>
                    <a:pt x="269" y="285"/>
                    <a:pt x="268" y="284"/>
                    <a:pt x="263" y="282"/>
                  </a:cubicBezTo>
                  <a:cubicBezTo>
                    <a:pt x="259" y="281"/>
                    <a:pt x="257" y="276"/>
                    <a:pt x="253" y="281"/>
                  </a:cubicBezTo>
                  <a:cubicBezTo>
                    <a:pt x="251" y="283"/>
                    <a:pt x="252" y="286"/>
                    <a:pt x="251" y="288"/>
                  </a:cubicBezTo>
                  <a:cubicBezTo>
                    <a:pt x="247" y="285"/>
                    <a:pt x="254" y="282"/>
                    <a:pt x="251" y="279"/>
                  </a:cubicBezTo>
                  <a:cubicBezTo>
                    <a:pt x="248" y="275"/>
                    <a:pt x="243" y="281"/>
                    <a:pt x="240" y="282"/>
                  </a:cubicBezTo>
                  <a:cubicBezTo>
                    <a:pt x="239" y="284"/>
                    <a:pt x="237" y="284"/>
                    <a:pt x="236" y="286"/>
                  </a:cubicBezTo>
                  <a:cubicBezTo>
                    <a:pt x="235" y="287"/>
                    <a:pt x="234" y="290"/>
                    <a:pt x="233" y="291"/>
                  </a:cubicBezTo>
                  <a:cubicBezTo>
                    <a:pt x="233" y="289"/>
                    <a:pt x="228" y="290"/>
                    <a:pt x="228" y="288"/>
                  </a:cubicBezTo>
                  <a:cubicBezTo>
                    <a:pt x="229" y="294"/>
                    <a:pt x="229" y="301"/>
                    <a:pt x="230" y="307"/>
                  </a:cubicBezTo>
                  <a:cubicBezTo>
                    <a:pt x="231" y="310"/>
                    <a:pt x="230" y="316"/>
                    <a:pt x="227" y="319"/>
                  </a:cubicBezTo>
                  <a:cubicBezTo>
                    <a:pt x="224" y="321"/>
                    <a:pt x="221" y="324"/>
                    <a:pt x="220" y="329"/>
                  </a:cubicBezTo>
                  <a:cubicBezTo>
                    <a:pt x="220" y="332"/>
                    <a:pt x="220" y="334"/>
                    <a:pt x="223" y="335"/>
                  </a:cubicBezTo>
                  <a:cubicBezTo>
                    <a:pt x="223" y="339"/>
                    <a:pt x="219" y="342"/>
                    <a:pt x="219" y="346"/>
                  </a:cubicBezTo>
                  <a:cubicBezTo>
                    <a:pt x="219" y="346"/>
                    <a:pt x="220" y="348"/>
                    <a:pt x="220" y="350"/>
                  </a:cubicBezTo>
                  <a:cubicBezTo>
                    <a:pt x="254" y="344"/>
                    <a:pt x="285" y="327"/>
                    <a:pt x="308" y="302"/>
                  </a:cubicBezTo>
                  <a:close/>
                </a:path>
              </a:pathLst>
            </a:custGeom>
            <a:solidFill>
              <a:srgbClr val="FFC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grpSp>
          <p:nvGrpSpPr>
            <p:cNvPr id="35" name="Group 34"/>
            <p:cNvGrpSpPr/>
            <p:nvPr/>
          </p:nvGrpSpPr>
          <p:grpSpPr>
            <a:xfrm>
              <a:off x="4723934" y="2370344"/>
              <a:ext cx="2744525" cy="852536"/>
              <a:chOff x="3542950" y="3720915"/>
              <a:chExt cx="2058394" cy="639401"/>
            </a:xfrm>
          </p:grpSpPr>
          <p:sp>
            <p:nvSpPr>
              <p:cNvPr id="36" name="出自【趣你的PPT】(微信:qunideppt)：最优质的PPT资源库"/>
              <p:cNvSpPr txBox="1"/>
              <p:nvPr/>
            </p:nvSpPr>
            <p:spPr>
              <a:xfrm>
                <a:off x="3542950" y="3720915"/>
                <a:ext cx="2058394" cy="184666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pPr lvl="0" algn="ctr"/>
                <a:r>
                  <a:rPr lang="zh-CN" altLang="en-US" sz="1600" b="1" dirty="0">
                    <a:solidFill>
                      <a:srgbClr val="26262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输入您的标题</a:t>
                </a:r>
                <a:endParaRPr lang="en-US" altLang="zh-CN" dirty="0">
                  <a:solidFill>
                    <a:srgbClr val="262626"/>
                  </a:solidFill>
                  <a:latin typeface="Bebas Neue" panose="020B0606020202050201" pitchFamily="34" charset="0"/>
                </a:endParaRPr>
              </a:p>
            </p:txBody>
          </p:sp>
          <p:sp>
            <p:nvSpPr>
              <p:cNvPr id="37" name="出自【趣你的PPT】(微信:qunideppt)：最优质的PPT资源库"/>
              <p:cNvSpPr txBox="1"/>
              <p:nvPr/>
            </p:nvSpPr>
            <p:spPr>
              <a:xfrm>
                <a:off x="3782576" y="3944818"/>
                <a:ext cx="1578847" cy="415498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/>
                <a:r>
                  <a:rPr lang="zh-CN" altLang="en-US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该原创</a:t>
                </a:r>
                <a:r>
                  <a:rPr lang="en-US" altLang="zh-CN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PPT</a:t>
                </a:r>
                <a:r>
                  <a:rPr lang="zh-CN" altLang="en-US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模板来自公众号：趣你的</a:t>
                </a:r>
                <a:r>
                  <a:rPr lang="en-US" altLang="zh-CN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PPT</a:t>
                </a:r>
                <a:r>
                  <a:rPr lang="zh-CN" altLang="en-US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。一不小心，就学会</a:t>
                </a:r>
                <a:r>
                  <a:rPr lang="en-US" altLang="zh-CN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PPT</a:t>
                </a:r>
                <a:r>
                  <a:rPr lang="zh-CN" altLang="en-US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，快来加入我们。</a:t>
                </a:r>
              </a:p>
            </p:txBody>
          </p:sp>
        </p:grpSp>
      </p:grpSp>
      <p:grpSp>
        <p:nvGrpSpPr>
          <p:cNvPr id="28" name="Group 27出自【趣你的PPT】(微信:qunideppt)：最优质的PPT资源库"/>
          <p:cNvGrpSpPr/>
          <p:nvPr/>
        </p:nvGrpSpPr>
        <p:grpSpPr>
          <a:xfrm>
            <a:off x="292512" y="271343"/>
            <a:ext cx="3264318" cy="306802"/>
            <a:chOff x="292512" y="271343"/>
            <a:chExt cx="3264318" cy="306802"/>
          </a:xfrm>
        </p:grpSpPr>
        <p:sp>
          <p:nvSpPr>
            <p:cNvPr id="38" name="出自【趣你的PPT】(微信:qunideppt)：最优质的PPT资源库"/>
            <p:cNvSpPr/>
            <p:nvPr/>
          </p:nvSpPr>
          <p:spPr>
            <a:xfrm rot="2652504">
              <a:off x="703257" y="279513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出自【趣你的PPT】(微信:qunideppt)：最优质的PPT资源库"/>
            <p:cNvSpPr/>
            <p:nvPr/>
          </p:nvSpPr>
          <p:spPr>
            <a:xfrm rot="2652504">
              <a:off x="292512" y="279511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出自【趣你的PPT】(微信:qunideppt)：最优质的PPT资源库"/>
            <p:cNvSpPr/>
            <p:nvPr/>
          </p:nvSpPr>
          <p:spPr>
            <a:xfrm rot="2652504">
              <a:off x="535424" y="313621"/>
              <a:ext cx="222253" cy="222253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出自【趣你的PPT】(微信:qunideppt)：最优质的PPT资源库"/>
            <p:cNvSpPr txBox="1">
              <a:spLocks/>
            </p:cNvSpPr>
            <p:nvPr/>
          </p:nvSpPr>
          <p:spPr>
            <a:xfrm>
              <a:off x="1125441" y="271343"/>
              <a:ext cx="2431389" cy="30680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/>
              <a:r>
                <a:rPr lang="zh-CN" altLang="en-US" sz="2000" b="1" dirty="0">
                  <a:solidFill>
                    <a:srgbClr val="40404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输入您的标题</a:t>
              </a:r>
              <a:endParaRPr lang="en-US" altLang="zh-CN" sz="2400" dirty="0">
                <a:solidFill>
                  <a:srgbClr val="404040"/>
                </a:solidFill>
                <a:latin typeface="Bebas Neue" panose="020B0606020202050201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1299986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出自【趣你的PPT】(微信:qunideppt)：最优质的PPT资源库"/>
          <p:cNvSpPr/>
          <p:nvPr/>
        </p:nvSpPr>
        <p:spPr>
          <a:xfrm>
            <a:off x="8315706" y="2083010"/>
            <a:ext cx="1426464" cy="1426464"/>
          </a:xfrm>
          <a:custGeom>
            <a:avLst/>
            <a:gdLst>
              <a:gd name="connsiteX0" fmla="*/ 713232 w 1426464"/>
              <a:gd name="connsiteY0" fmla="*/ 48006 h 1426464"/>
              <a:gd name="connsiteX1" fmla="*/ 48006 w 1426464"/>
              <a:gd name="connsiteY1" fmla="*/ 713232 h 1426464"/>
              <a:gd name="connsiteX2" fmla="*/ 713232 w 1426464"/>
              <a:gd name="connsiteY2" fmla="*/ 1378458 h 1426464"/>
              <a:gd name="connsiteX3" fmla="*/ 1378458 w 1426464"/>
              <a:gd name="connsiteY3" fmla="*/ 713232 h 1426464"/>
              <a:gd name="connsiteX4" fmla="*/ 713232 w 1426464"/>
              <a:gd name="connsiteY4" fmla="*/ 48006 h 1426464"/>
              <a:gd name="connsiteX5" fmla="*/ 713232 w 1426464"/>
              <a:gd name="connsiteY5" fmla="*/ 0 h 1426464"/>
              <a:gd name="connsiteX6" fmla="*/ 1426464 w 1426464"/>
              <a:gd name="connsiteY6" fmla="*/ 713232 h 1426464"/>
              <a:gd name="connsiteX7" fmla="*/ 713232 w 1426464"/>
              <a:gd name="connsiteY7" fmla="*/ 1426464 h 1426464"/>
              <a:gd name="connsiteX8" fmla="*/ 0 w 1426464"/>
              <a:gd name="connsiteY8" fmla="*/ 713232 h 1426464"/>
              <a:gd name="connsiteX9" fmla="*/ 713232 w 1426464"/>
              <a:gd name="connsiteY9" fmla="*/ 0 h 14264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426464" h="1426464">
                <a:moveTo>
                  <a:pt x="713232" y="48006"/>
                </a:moveTo>
                <a:cubicBezTo>
                  <a:pt x="345838" y="48006"/>
                  <a:pt x="48006" y="345838"/>
                  <a:pt x="48006" y="713232"/>
                </a:cubicBezTo>
                <a:cubicBezTo>
                  <a:pt x="48006" y="1080626"/>
                  <a:pt x="345838" y="1378458"/>
                  <a:pt x="713232" y="1378458"/>
                </a:cubicBezTo>
                <a:cubicBezTo>
                  <a:pt x="1080626" y="1378458"/>
                  <a:pt x="1378458" y="1080626"/>
                  <a:pt x="1378458" y="713232"/>
                </a:cubicBezTo>
                <a:cubicBezTo>
                  <a:pt x="1378458" y="345838"/>
                  <a:pt x="1080626" y="48006"/>
                  <a:pt x="713232" y="48006"/>
                </a:cubicBezTo>
                <a:close/>
                <a:moveTo>
                  <a:pt x="713232" y="0"/>
                </a:moveTo>
                <a:cubicBezTo>
                  <a:pt x="1107139" y="0"/>
                  <a:pt x="1426464" y="319325"/>
                  <a:pt x="1426464" y="713232"/>
                </a:cubicBezTo>
                <a:cubicBezTo>
                  <a:pt x="1426464" y="1107139"/>
                  <a:pt x="1107139" y="1426464"/>
                  <a:pt x="713232" y="1426464"/>
                </a:cubicBezTo>
                <a:cubicBezTo>
                  <a:pt x="319325" y="1426464"/>
                  <a:pt x="0" y="1107139"/>
                  <a:pt x="0" y="713232"/>
                </a:cubicBezTo>
                <a:cubicBezTo>
                  <a:pt x="0" y="319325"/>
                  <a:pt x="319325" y="0"/>
                  <a:pt x="713232" y="0"/>
                </a:cubicBez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>
            <a:off x="8420862" y="2188166"/>
            <a:ext cx="1216152" cy="1216152"/>
          </a:xfrm>
          <a:prstGeom prst="ellipse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750378" y="2471313"/>
            <a:ext cx="584995" cy="602496"/>
          </a:xfrm>
          <a:custGeom>
            <a:avLst/>
            <a:gdLst>
              <a:gd name="T0" fmla="*/ 126584 w 619"/>
              <a:gd name="T1" fmla="*/ 116825 h 634"/>
              <a:gd name="T2" fmla="*/ 126584 w 619"/>
              <a:gd name="T3" fmla="*/ 116825 h 634"/>
              <a:gd name="T4" fmla="*/ 137342 w 619"/>
              <a:gd name="T5" fmla="*/ 68869 h 634"/>
              <a:gd name="T6" fmla="*/ 73870 w 619"/>
              <a:gd name="T7" fmla="*/ 0 h 634"/>
              <a:gd name="T8" fmla="*/ 10399 w 619"/>
              <a:gd name="T9" fmla="*/ 68869 h 634"/>
              <a:gd name="T10" fmla="*/ 26177 w 619"/>
              <a:gd name="T11" fmla="*/ 116825 h 634"/>
              <a:gd name="T12" fmla="*/ 0 w 619"/>
              <a:gd name="T13" fmla="*/ 153964 h 634"/>
              <a:gd name="T14" fmla="*/ 0 w 619"/>
              <a:gd name="T15" fmla="*/ 185694 h 634"/>
              <a:gd name="T16" fmla="*/ 42314 w 619"/>
              <a:gd name="T17" fmla="*/ 228241 h 634"/>
              <a:gd name="T18" fmla="*/ 110806 w 619"/>
              <a:gd name="T19" fmla="*/ 228241 h 634"/>
              <a:gd name="T20" fmla="*/ 153120 w 619"/>
              <a:gd name="T21" fmla="*/ 185694 h 634"/>
              <a:gd name="T22" fmla="*/ 153120 w 619"/>
              <a:gd name="T23" fmla="*/ 153964 h 634"/>
              <a:gd name="T24" fmla="*/ 126584 w 619"/>
              <a:gd name="T25" fmla="*/ 116825 h 634"/>
              <a:gd name="T26" fmla="*/ 26177 w 619"/>
              <a:gd name="T27" fmla="*/ 68869 h 634"/>
              <a:gd name="T28" fmla="*/ 26177 w 619"/>
              <a:gd name="T29" fmla="*/ 68869 h 634"/>
              <a:gd name="T30" fmla="*/ 73870 w 619"/>
              <a:gd name="T31" fmla="*/ 15865 h 634"/>
              <a:gd name="T32" fmla="*/ 126584 w 619"/>
              <a:gd name="T33" fmla="*/ 68869 h 634"/>
              <a:gd name="T34" fmla="*/ 73870 w 619"/>
              <a:gd name="T35" fmla="*/ 127282 h 634"/>
              <a:gd name="T36" fmla="*/ 26177 w 619"/>
              <a:gd name="T37" fmla="*/ 68869 h 634"/>
              <a:gd name="T38" fmla="*/ 137342 w 619"/>
              <a:gd name="T39" fmla="*/ 180646 h 634"/>
              <a:gd name="T40" fmla="*/ 137342 w 619"/>
              <a:gd name="T41" fmla="*/ 180646 h 634"/>
              <a:gd name="T42" fmla="*/ 105427 w 619"/>
              <a:gd name="T43" fmla="*/ 212376 h 634"/>
              <a:gd name="T44" fmla="*/ 47334 w 619"/>
              <a:gd name="T45" fmla="*/ 212376 h 634"/>
              <a:gd name="T46" fmla="*/ 10399 w 619"/>
              <a:gd name="T47" fmla="*/ 180646 h 634"/>
              <a:gd name="T48" fmla="*/ 10399 w 619"/>
              <a:gd name="T49" fmla="*/ 159372 h 634"/>
              <a:gd name="T50" fmla="*/ 36935 w 619"/>
              <a:gd name="T51" fmla="*/ 127282 h 634"/>
              <a:gd name="T52" fmla="*/ 73870 w 619"/>
              <a:gd name="T53" fmla="*/ 143507 h 634"/>
              <a:gd name="T54" fmla="*/ 110806 w 619"/>
              <a:gd name="T55" fmla="*/ 127282 h 634"/>
              <a:gd name="T56" fmla="*/ 137342 w 619"/>
              <a:gd name="T57" fmla="*/ 159372 h 634"/>
              <a:gd name="T58" fmla="*/ 137342 w 619"/>
              <a:gd name="T59" fmla="*/ 180646 h 634"/>
              <a:gd name="T60" fmla="*/ 158140 w 619"/>
              <a:gd name="T61" fmla="*/ 58412 h 634"/>
              <a:gd name="T62" fmla="*/ 158140 w 619"/>
              <a:gd name="T63" fmla="*/ 58412 h 634"/>
              <a:gd name="T64" fmla="*/ 216232 w 619"/>
              <a:gd name="T65" fmla="*/ 58412 h 634"/>
              <a:gd name="T66" fmla="*/ 221611 w 619"/>
              <a:gd name="T67" fmla="*/ 47595 h 634"/>
              <a:gd name="T68" fmla="*/ 216232 w 619"/>
              <a:gd name="T69" fmla="*/ 42547 h 634"/>
              <a:gd name="T70" fmla="*/ 158140 w 619"/>
              <a:gd name="T71" fmla="*/ 42547 h 634"/>
              <a:gd name="T72" fmla="*/ 153120 w 619"/>
              <a:gd name="T73" fmla="*/ 47595 h 634"/>
              <a:gd name="T74" fmla="*/ 158140 w 619"/>
              <a:gd name="T75" fmla="*/ 58412 h 634"/>
              <a:gd name="T76" fmla="*/ 216232 w 619"/>
              <a:gd name="T77" fmla="*/ 169829 h 634"/>
              <a:gd name="T78" fmla="*/ 216232 w 619"/>
              <a:gd name="T79" fmla="*/ 169829 h 634"/>
              <a:gd name="T80" fmla="*/ 174277 w 619"/>
              <a:gd name="T81" fmla="*/ 169829 h 634"/>
              <a:gd name="T82" fmla="*/ 168898 w 619"/>
              <a:gd name="T83" fmla="*/ 175237 h 634"/>
              <a:gd name="T84" fmla="*/ 174277 w 619"/>
              <a:gd name="T85" fmla="*/ 185694 h 634"/>
              <a:gd name="T86" fmla="*/ 216232 w 619"/>
              <a:gd name="T87" fmla="*/ 185694 h 634"/>
              <a:gd name="T88" fmla="*/ 221611 w 619"/>
              <a:gd name="T89" fmla="*/ 175237 h 634"/>
              <a:gd name="T90" fmla="*/ 216232 w 619"/>
              <a:gd name="T91" fmla="*/ 169829 h 634"/>
              <a:gd name="T92" fmla="*/ 216232 w 619"/>
              <a:gd name="T93" fmla="*/ 85095 h 634"/>
              <a:gd name="T94" fmla="*/ 216232 w 619"/>
              <a:gd name="T95" fmla="*/ 85095 h 634"/>
              <a:gd name="T96" fmla="*/ 158140 w 619"/>
              <a:gd name="T97" fmla="*/ 85095 h 634"/>
              <a:gd name="T98" fmla="*/ 153120 w 619"/>
              <a:gd name="T99" fmla="*/ 90143 h 634"/>
              <a:gd name="T100" fmla="*/ 158140 w 619"/>
              <a:gd name="T101" fmla="*/ 100960 h 634"/>
              <a:gd name="T102" fmla="*/ 216232 w 619"/>
              <a:gd name="T103" fmla="*/ 100960 h 634"/>
              <a:gd name="T104" fmla="*/ 221611 w 619"/>
              <a:gd name="T105" fmla="*/ 90143 h 634"/>
              <a:gd name="T106" fmla="*/ 216232 w 619"/>
              <a:gd name="T107" fmla="*/ 85095 h 634"/>
              <a:gd name="T108" fmla="*/ 216232 w 619"/>
              <a:gd name="T109" fmla="*/ 127282 h 634"/>
              <a:gd name="T110" fmla="*/ 216232 w 619"/>
              <a:gd name="T111" fmla="*/ 127282 h 634"/>
              <a:gd name="T112" fmla="*/ 174277 w 619"/>
              <a:gd name="T113" fmla="*/ 127282 h 634"/>
              <a:gd name="T114" fmla="*/ 168898 w 619"/>
              <a:gd name="T115" fmla="*/ 132690 h 634"/>
              <a:gd name="T116" fmla="*/ 174277 w 619"/>
              <a:gd name="T117" fmla="*/ 143507 h 634"/>
              <a:gd name="T118" fmla="*/ 216232 w 619"/>
              <a:gd name="T119" fmla="*/ 143507 h 634"/>
              <a:gd name="T120" fmla="*/ 221611 w 619"/>
              <a:gd name="T121" fmla="*/ 132690 h 634"/>
              <a:gd name="T122" fmla="*/ 216232 w 619"/>
              <a:gd name="T123" fmla="*/ 127282 h 634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619" h="634">
                <a:moveTo>
                  <a:pt x="353" y="324"/>
                </a:moveTo>
                <a:lnTo>
                  <a:pt x="353" y="324"/>
                </a:lnTo>
                <a:cubicBezTo>
                  <a:pt x="368" y="280"/>
                  <a:pt x="383" y="250"/>
                  <a:pt x="383" y="191"/>
                </a:cubicBezTo>
                <a:cubicBezTo>
                  <a:pt x="383" y="89"/>
                  <a:pt x="309" y="0"/>
                  <a:pt x="206" y="0"/>
                </a:cubicBezTo>
                <a:cubicBezTo>
                  <a:pt x="118" y="0"/>
                  <a:pt x="29" y="89"/>
                  <a:pt x="29" y="191"/>
                </a:cubicBezTo>
                <a:cubicBezTo>
                  <a:pt x="29" y="250"/>
                  <a:pt x="44" y="280"/>
                  <a:pt x="73" y="324"/>
                </a:cubicBezTo>
                <a:cubicBezTo>
                  <a:pt x="29" y="339"/>
                  <a:pt x="0" y="383"/>
                  <a:pt x="0" y="427"/>
                </a:cubicBezTo>
                <a:cubicBezTo>
                  <a:pt x="0" y="515"/>
                  <a:pt x="0" y="515"/>
                  <a:pt x="0" y="515"/>
                </a:cubicBezTo>
                <a:cubicBezTo>
                  <a:pt x="0" y="574"/>
                  <a:pt x="44" y="633"/>
                  <a:pt x="118" y="633"/>
                </a:cubicBezTo>
                <a:cubicBezTo>
                  <a:pt x="309" y="633"/>
                  <a:pt x="309" y="633"/>
                  <a:pt x="309" y="633"/>
                </a:cubicBezTo>
                <a:cubicBezTo>
                  <a:pt x="368" y="633"/>
                  <a:pt x="427" y="574"/>
                  <a:pt x="427" y="515"/>
                </a:cubicBezTo>
                <a:cubicBezTo>
                  <a:pt x="427" y="427"/>
                  <a:pt x="427" y="427"/>
                  <a:pt x="427" y="427"/>
                </a:cubicBezTo>
                <a:cubicBezTo>
                  <a:pt x="427" y="383"/>
                  <a:pt x="398" y="339"/>
                  <a:pt x="353" y="324"/>
                </a:cubicBezTo>
                <a:close/>
                <a:moveTo>
                  <a:pt x="73" y="191"/>
                </a:moveTo>
                <a:lnTo>
                  <a:pt x="73" y="191"/>
                </a:lnTo>
                <a:cubicBezTo>
                  <a:pt x="73" y="103"/>
                  <a:pt x="132" y="44"/>
                  <a:pt x="206" y="44"/>
                </a:cubicBezTo>
                <a:cubicBezTo>
                  <a:pt x="280" y="44"/>
                  <a:pt x="353" y="103"/>
                  <a:pt x="353" y="191"/>
                </a:cubicBezTo>
                <a:cubicBezTo>
                  <a:pt x="353" y="280"/>
                  <a:pt x="280" y="353"/>
                  <a:pt x="206" y="353"/>
                </a:cubicBezTo>
                <a:cubicBezTo>
                  <a:pt x="132" y="353"/>
                  <a:pt x="73" y="280"/>
                  <a:pt x="73" y="191"/>
                </a:cubicBezTo>
                <a:close/>
                <a:moveTo>
                  <a:pt x="383" y="501"/>
                </a:moveTo>
                <a:lnTo>
                  <a:pt x="383" y="501"/>
                </a:lnTo>
                <a:cubicBezTo>
                  <a:pt x="383" y="545"/>
                  <a:pt x="339" y="589"/>
                  <a:pt x="294" y="589"/>
                </a:cubicBezTo>
                <a:cubicBezTo>
                  <a:pt x="132" y="589"/>
                  <a:pt x="132" y="589"/>
                  <a:pt x="132" y="589"/>
                </a:cubicBezTo>
                <a:cubicBezTo>
                  <a:pt x="73" y="589"/>
                  <a:pt x="29" y="545"/>
                  <a:pt x="29" y="501"/>
                </a:cubicBezTo>
                <a:cubicBezTo>
                  <a:pt x="29" y="442"/>
                  <a:pt x="29" y="442"/>
                  <a:pt x="29" y="442"/>
                </a:cubicBezTo>
                <a:cubicBezTo>
                  <a:pt x="29" y="398"/>
                  <a:pt x="59" y="368"/>
                  <a:pt x="103" y="353"/>
                </a:cubicBezTo>
                <a:cubicBezTo>
                  <a:pt x="132" y="383"/>
                  <a:pt x="177" y="398"/>
                  <a:pt x="206" y="398"/>
                </a:cubicBezTo>
                <a:cubicBezTo>
                  <a:pt x="250" y="398"/>
                  <a:pt x="280" y="383"/>
                  <a:pt x="309" y="353"/>
                </a:cubicBezTo>
                <a:cubicBezTo>
                  <a:pt x="353" y="368"/>
                  <a:pt x="383" y="398"/>
                  <a:pt x="383" y="442"/>
                </a:cubicBezTo>
                <a:lnTo>
                  <a:pt x="383" y="501"/>
                </a:lnTo>
                <a:close/>
                <a:moveTo>
                  <a:pt x="441" y="162"/>
                </a:moveTo>
                <a:lnTo>
                  <a:pt x="441" y="162"/>
                </a:lnTo>
                <a:cubicBezTo>
                  <a:pt x="603" y="162"/>
                  <a:pt x="603" y="162"/>
                  <a:pt x="603" y="162"/>
                </a:cubicBezTo>
                <a:cubicBezTo>
                  <a:pt x="618" y="162"/>
                  <a:pt x="618" y="148"/>
                  <a:pt x="618" y="132"/>
                </a:cubicBezTo>
                <a:cubicBezTo>
                  <a:pt x="618" y="132"/>
                  <a:pt x="618" y="118"/>
                  <a:pt x="603" y="118"/>
                </a:cubicBezTo>
                <a:cubicBezTo>
                  <a:pt x="441" y="118"/>
                  <a:pt x="441" y="118"/>
                  <a:pt x="441" y="118"/>
                </a:cubicBezTo>
                <a:lnTo>
                  <a:pt x="427" y="132"/>
                </a:lnTo>
                <a:cubicBezTo>
                  <a:pt x="427" y="148"/>
                  <a:pt x="441" y="162"/>
                  <a:pt x="441" y="162"/>
                </a:cubicBezTo>
                <a:close/>
                <a:moveTo>
                  <a:pt x="603" y="471"/>
                </a:moveTo>
                <a:lnTo>
                  <a:pt x="603" y="471"/>
                </a:lnTo>
                <a:cubicBezTo>
                  <a:pt x="486" y="471"/>
                  <a:pt x="486" y="471"/>
                  <a:pt x="486" y="471"/>
                </a:cubicBezTo>
                <a:cubicBezTo>
                  <a:pt x="471" y="471"/>
                  <a:pt x="471" y="486"/>
                  <a:pt x="471" y="486"/>
                </a:cubicBezTo>
                <a:cubicBezTo>
                  <a:pt x="471" y="501"/>
                  <a:pt x="471" y="515"/>
                  <a:pt x="486" y="515"/>
                </a:cubicBezTo>
                <a:cubicBezTo>
                  <a:pt x="603" y="515"/>
                  <a:pt x="603" y="515"/>
                  <a:pt x="603" y="515"/>
                </a:cubicBezTo>
                <a:cubicBezTo>
                  <a:pt x="618" y="515"/>
                  <a:pt x="618" y="501"/>
                  <a:pt x="618" y="486"/>
                </a:cubicBezTo>
                <a:cubicBezTo>
                  <a:pt x="618" y="486"/>
                  <a:pt x="618" y="471"/>
                  <a:pt x="603" y="471"/>
                </a:cubicBezTo>
                <a:close/>
                <a:moveTo>
                  <a:pt x="603" y="236"/>
                </a:moveTo>
                <a:lnTo>
                  <a:pt x="603" y="236"/>
                </a:lnTo>
                <a:cubicBezTo>
                  <a:pt x="441" y="236"/>
                  <a:pt x="441" y="236"/>
                  <a:pt x="441" y="236"/>
                </a:cubicBezTo>
                <a:lnTo>
                  <a:pt x="427" y="250"/>
                </a:lnTo>
                <a:cubicBezTo>
                  <a:pt x="427" y="265"/>
                  <a:pt x="441" y="280"/>
                  <a:pt x="441" y="280"/>
                </a:cubicBezTo>
                <a:cubicBezTo>
                  <a:pt x="603" y="280"/>
                  <a:pt x="603" y="280"/>
                  <a:pt x="603" y="280"/>
                </a:cubicBezTo>
                <a:cubicBezTo>
                  <a:pt x="618" y="280"/>
                  <a:pt x="618" y="265"/>
                  <a:pt x="618" y="250"/>
                </a:cubicBezTo>
                <a:cubicBezTo>
                  <a:pt x="618" y="250"/>
                  <a:pt x="618" y="236"/>
                  <a:pt x="603" y="236"/>
                </a:cubicBezTo>
                <a:close/>
                <a:moveTo>
                  <a:pt x="603" y="353"/>
                </a:moveTo>
                <a:lnTo>
                  <a:pt x="603" y="353"/>
                </a:lnTo>
                <a:cubicBezTo>
                  <a:pt x="486" y="353"/>
                  <a:pt x="486" y="353"/>
                  <a:pt x="486" y="353"/>
                </a:cubicBezTo>
                <a:cubicBezTo>
                  <a:pt x="471" y="353"/>
                  <a:pt x="471" y="368"/>
                  <a:pt x="471" y="368"/>
                </a:cubicBezTo>
                <a:cubicBezTo>
                  <a:pt x="471" y="383"/>
                  <a:pt x="471" y="398"/>
                  <a:pt x="486" y="398"/>
                </a:cubicBezTo>
                <a:cubicBezTo>
                  <a:pt x="603" y="398"/>
                  <a:pt x="603" y="398"/>
                  <a:pt x="603" y="398"/>
                </a:cubicBezTo>
                <a:cubicBezTo>
                  <a:pt x="618" y="398"/>
                  <a:pt x="618" y="383"/>
                  <a:pt x="618" y="368"/>
                </a:cubicBezTo>
                <a:cubicBezTo>
                  <a:pt x="618" y="368"/>
                  <a:pt x="618" y="353"/>
                  <a:pt x="603" y="35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91431" tIns="45716" rIns="91431" bIns="45716" anchor="ctr"/>
          <a:lstStyle/>
          <a:p>
            <a:endParaRPr lang="en-US"/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>
            <a:off x="6329934" y="2083010"/>
            <a:ext cx="1426464" cy="1426464"/>
          </a:xfrm>
          <a:custGeom>
            <a:avLst/>
            <a:gdLst>
              <a:gd name="connsiteX0" fmla="*/ 713232 w 1426464"/>
              <a:gd name="connsiteY0" fmla="*/ 48006 h 1426464"/>
              <a:gd name="connsiteX1" fmla="*/ 48006 w 1426464"/>
              <a:gd name="connsiteY1" fmla="*/ 713232 h 1426464"/>
              <a:gd name="connsiteX2" fmla="*/ 713232 w 1426464"/>
              <a:gd name="connsiteY2" fmla="*/ 1378458 h 1426464"/>
              <a:gd name="connsiteX3" fmla="*/ 1378458 w 1426464"/>
              <a:gd name="connsiteY3" fmla="*/ 713232 h 1426464"/>
              <a:gd name="connsiteX4" fmla="*/ 713232 w 1426464"/>
              <a:gd name="connsiteY4" fmla="*/ 48006 h 1426464"/>
              <a:gd name="connsiteX5" fmla="*/ 713232 w 1426464"/>
              <a:gd name="connsiteY5" fmla="*/ 0 h 1426464"/>
              <a:gd name="connsiteX6" fmla="*/ 1426464 w 1426464"/>
              <a:gd name="connsiteY6" fmla="*/ 713232 h 1426464"/>
              <a:gd name="connsiteX7" fmla="*/ 713232 w 1426464"/>
              <a:gd name="connsiteY7" fmla="*/ 1426464 h 1426464"/>
              <a:gd name="connsiteX8" fmla="*/ 0 w 1426464"/>
              <a:gd name="connsiteY8" fmla="*/ 713232 h 1426464"/>
              <a:gd name="connsiteX9" fmla="*/ 713232 w 1426464"/>
              <a:gd name="connsiteY9" fmla="*/ 0 h 14264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426464" h="1426464">
                <a:moveTo>
                  <a:pt x="713232" y="48006"/>
                </a:moveTo>
                <a:cubicBezTo>
                  <a:pt x="345838" y="48006"/>
                  <a:pt x="48006" y="345838"/>
                  <a:pt x="48006" y="713232"/>
                </a:cubicBezTo>
                <a:cubicBezTo>
                  <a:pt x="48006" y="1080626"/>
                  <a:pt x="345838" y="1378458"/>
                  <a:pt x="713232" y="1378458"/>
                </a:cubicBezTo>
                <a:cubicBezTo>
                  <a:pt x="1080626" y="1378458"/>
                  <a:pt x="1378458" y="1080626"/>
                  <a:pt x="1378458" y="713232"/>
                </a:cubicBezTo>
                <a:cubicBezTo>
                  <a:pt x="1378458" y="345838"/>
                  <a:pt x="1080626" y="48006"/>
                  <a:pt x="713232" y="48006"/>
                </a:cubicBezTo>
                <a:close/>
                <a:moveTo>
                  <a:pt x="713232" y="0"/>
                </a:moveTo>
                <a:cubicBezTo>
                  <a:pt x="1107139" y="0"/>
                  <a:pt x="1426464" y="319325"/>
                  <a:pt x="1426464" y="713232"/>
                </a:cubicBezTo>
                <a:cubicBezTo>
                  <a:pt x="1426464" y="1107139"/>
                  <a:pt x="1107139" y="1426464"/>
                  <a:pt x="713232" y="1426464"/>
                </a:cubicBezTo>
                <a:cubicBezTo>
                  <a:pt x="319325" y="1426464"/>
                  <a:pt x="0" y="1107139"/>
                  <a:pt x="0" y="713232"/>
                </a:cubicBezTo>
                <a:cubicBezTo>
                  <a:pt x="0" y="319325"/>
                  <a:pt x="319325" y="0"/>
                  <a:pt x="713232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>
            <a:off x="6435090" y="2188166"/>
            <a:ext cx="1216152" cy="1216152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741919" y="2527855"/>
            <a:ext cx="602494" cy="587497"/>
          </a:xfrm>
          <a:custGeom>
            <a:avLst/>
            <a:gdLst>
              <a:gd name="T0" fmla="*/ 116829 w 634"/>
              <a:gd name="T1" fmla="*/ 84987 h 619"/>
              <a:gd name="T2" fmla="*/ 116829 w 634"/>
              <a:gd name="T3" fmla="*/ 84987 h 619"/>
              <a:gd name="T4" fmla="*/ 100963 w 634"/>
              <a:gd name="T5" fmla="*/ 95430 h 619"/>
              <a:gd name="T6" fmla="*/ 116829 w 634"/>
              <a:gd name="T7" fmla="*/ 111275 h 619"/>
              <a:gd name="T8" fmla="*/ 127647 w 634"/>
              <a:gd name="T9" fmla="*/ 95430 h 619"/>
              <a:gd name="T10" fmla="*/ 116829 w 634"/>
              <a:gd name="T11" fmla="*/ 84987 h 619"/>
              <a:gd name="T12" fmla="*/ 58415 w 634"/>
              <a:gd name="T13" fmla="*/ 84987 h 619"/>
              <a:gd name="T14" fmla="*/ 58415 w 634"/>
              <a:gd name="T15" fmla="*/ 84987 h 619"/>
              <a:gd name="T16" fmla="*/ 42549 w 634"/>
              <a:gd name="T17" fmla="*/ 95430 h 619"/>
              <a:gd name="T18" fmla="*/ 58415 w 634"/>
              <a:gd name="T19" fmla="*/ 111275 h 619"/>
              <a:gd name="T20" fmla="*/ 74641 w 634"/>
              <a:gd name="T21" fmla="*/ 95430 h 619"/>
              <a:gd name="T22" fmla="*/ 58415 w 634"/>
              <a:gd name="T23" fmla="*/ 84987 h 619"/>
              <a:gd name="T24" fmla="*/ 116829 w 634"/>
              <a:gd name="T25" fmla="*/ 0 h 619"/>
              <a:gd name="T26" fmla="*/ 116829 w 634"/>
              <a:gd name="T27" fmla="*/ 0 h 619"/>
              <a:gd name="T28" fmla="*/ 0 w 634"/>
              <a:gd name="T29" fmla="*/ 95430 h 619"/>
              <a:gd name="T30" fmla="*/ 42549 w 634"/>
              <a:gd name="T31" fmla="*/ 175016 h 619"/>
              <a:gd name="T32" fmla="*/ 42549 w 634"/>
              <a:gd name="T33" fmla="*/ 222551 h 619"/>
              <a:gd name="T34" fmla="*/ 95555 w 634"/>
              <a:gd name="T35" fmla="*/ 196263 h 619"/>
              <a:gd name="T36" fmla="*/ 116829 w 634"/>
              <a:gd name="T37" fmla="*/ 196263 h 619"/>
              <a:gd name="T38" fmla="*/ 228249 w 634"/>
              <a:gd name="T39" fmla="*/ 95430 h 619"/>
              <a:gd name="T40" fmla="*/ 116829 w 634"/>
              <a:gd name="T41" fmla="*/ 0 h 619"/>
              <a:gd name="T42" fmla="*/ 116829 w 634"/>
              <a:gd name="T43" fmla="*/ 180417 h 619"/>
              <a:gd name="T44" fmla="*/ 116829 w 634"/>
              <a:gd name="T45" fmla="*/ 180417 h 619"/>
              <a:gd name="T46" fmla="*/ 90506 w 634"/>
              <a:gd name="T47" fmla="*/ 180417 h 619"/>
              <a:gd name="T48" fmla="*/ 58415 w 634"/>
              <a:gd name="T49" fmla="*/ 201664 h 619"/>
              <a:gd name="T50" fmla="*/ 58415 w 634"/>
              <a:gd name="T51" fmla="*/ 164572 h 619"/>
              <a:gd name="T52" fmla="*/ 15866 w 634"/>
              <a:gd name="T53" fmla="*/ 95430 h 619"/>
              <a:gd name="T54" fmla="*/ 116829 w 634"/>
              <a:gd name="T55" fmla="*/ 10803 h 619"/>
              <a:gd name="T56" fmla="*/ 212384 w 634"/>
              <a:gd name="T57" fmla="*/ 95430 h 619"/>
              <a:gd name="T58" fmla="*/ 116829 w 634"/>
              <a:gd name="T59" fmla="*/ 180417 h 619"/>
              <a:gd name="T60" fmla="*/ 169835 w 634"/>
              <a:gd name="T61" fmla="*/ 84987 h 619"/>
              <a:gd name="T62" fmla="*/ 169835 w 634"/>
              <a:gd name="T63" fmla="*/ 84987 h 619"/>
              <a:gd name="T64" fmla="*/ 159378 w 634"/>
              <a:gd name="T65" fmla="*/ 95430 h 619"/>
              <a:gd name="T66" fmla="*/ 169835 w 634"/>
              <a:gd name="T67" fmla="*/ 111275 h 619"/>
              <a:gd name="T68" fmla="*/ 186061 w 634"/>
              <a:gd name="T69" fmla="*/ 95430 h 619"/>
              <a:gd name="T70" fmla="*/ 169835 w 634"/>
              <a:gd name="T71" fmla="*/ 84987 h 619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</a:gdLst>
            <a:ahLst/>
            <a:cxnLst>
              <a:cxn ang="T72">
                <a:pos x="T0" y="T1"/>
              </a:cxn>
              <a:cxn ang="T73">
                <a:pos x="T2" y="T3"/>
              </a:cxn>
              <a:cxn ang="T74">
                <a:pos x="T4" y="T5"/>
              </a:cxn>
              <a:cxn ang="T75">
                <a:pos x="T6" y="T7"/>
              </a:cxn>
              <a:cxn ang="T76">
                <a:pos x="T8" y="T9"/>
              </a:cxn>
              <a:cxn ang="T77">
                <a:pos x="T10" y="T11"/>
              </a:cxn>
              <a:cxn ang="T78">
                <a:pos x="T12" y="T13"/>
              </a:cxn>
              <a:cxn ang="T79">
                <a:pos x="T14" y="T15"/>
              </a:cxn>
              <a:cxn ang="T80">
                <a:pos x="T16" y="T17"/>
              </a:cxn>
              <a:cxn ang="T81">
                <a:pos x="T18" y="T19"/>
              </a:cxn>
              <a:cxn ang="T82">
                <a:pos x="T20" y="T21"/>
              </a:cxn>
              <a:cxn ang="T83">
                <a:pos x="T22" y="T23"/>
              </a:cxn>
              <a:cxn ang="T84">
                <a:pos x="T24" y="T25"/>
              </a:cxn>
              <a:cxn ang="T85">
                <a:pos x="T26" y="T27"/>
              </a:cxn>
              <a:cxn ang="T86">
                <a:pos x="T28" y="T29"/>
              </a:cxn>
              <a:cxn ang="T87">
                <a:pos x="T30" y="T31"/>
              </a:cxn>
              <a:cxn ang="T88">
                <a:pos x="T32" y="T33"/>
              </a:cxn>
              <a:cxn ang="T89">
                <a:pos x="T34" y="T35"/>
              </a:cxn>
              <a:cxn ang="T90">
                <a:pos x="T36" y="T37"/>
              </a:cxn>
              <a:cxn ang="T91">
                <a:pos x="T38" y="T39"/>
              </a:cxn>
              <a:cxn ang="T92">
                <a:pos x="T40" y="T41"/>
              </a:cxn>
              <a:cxn ang="T93">
                <a:pos x="T42" y="T43"/>
              </a:cxn>
              <a:cxn ang="T94">
                <a:pos x="T44" y="T45"/>
              </a:cxn>
              <a:cxn ang="T95">
                <a:pos x="T46" y="T47"/>
              </a:cxn>
              <a:cxn ang="T96">
                <a:pos x="T48" y="T49"/>
              </a:cxn>
              <a:cxn ang="T97">
                <a:pos x="T50" y="T51"/>
              </a:cxn>
              <a:cxn ang="T98">
                <a:pos x="T52" y="T53"/>
              </a:cxn>
              <a:cxn ang="T99">
                <a:pos x="T54" y="T55"/>
              </a:cxn>
              <a:cxn ang="T100">
                <a:pos x="T56" y="T57"/>
              </a:cxn>
              <a:cxn ang="T101">
                <a:pos x="T58" y="T59"/>
              </a:cxn>
              <a:cxn ang="T102">
                <a:pos x="T60" y="T61"/>
              </a:cxn>
              <a:cxn ang="T103">
                <a:pos x="T62" y="T63"/>
              </a:cxn>
              <a:cxn ang="T104">
                <a:pos x="T64" y="T65"/>
              </a:cxn>
              <a:cxn ang="T105">
                <a:pos x="T66" y="T67"/>
              </a:cxn>
              <a:cxn ang="T106">
                <a:pos x="T68" y="T69"/>
              </a:cxn>
              <a:cxn ang="T107">
                <a:pos x="T70" y="T71"/>
              </a:cxn>
            </a:cxnLst>
            <a:rect l="0" t="0" r="r" b="b"/>
            <a:pathLst>
              <a:path w="634" h="619">
                <a:moveTo>
                  <a:pt x="324" y="236"/>
                </a:moveTo>
                <a:lnTo>
                  <a:pt x="324" y="236"/>
                </a:lnTo>
                <a:cubicBezTo>
                  <a:pt x="295" y="236"/>
                  <a:pt x="280" y="251"/>
                  <a:pt x="280" y="265"/>
                </a:cubicBezTo>
                <a:cubicBezTo>
                  <a:pt x="280" y="295"/>
                  <a:pt x="295" y="309"/>
                  <a:pt x="324" y="309"/>
                </a:cubicBezTo>
                <a:cubicBezTo>
                  <a:pt x="339" y="309"/>
                  <a:pt x="354" y="295"/>
                  <a:pt x="354" y="265"/>
                </a:cubicBezTo>
                <a:cubicBezTo>
                  <a:pt x="354" y="251"/>
                  <a:pt x="339" y="236"/>
                  <a:pt x="324" y="236"/>
                </a:cubicBezTo>
                <a:close/>
                <a:moveTo>
                  <a:pt x="162" y="236"/>
                </a:moveTo>
                <a:lnTo>
                  <a:pt x="162" y="236"/>
                </a:lnTo>
                <a:cubicBezTo>
                  <a:pt x="148" y="236"/>
                  <a:pt x="118" y="251"/>
                  <a:pt x="118" y="265"/>
                </a:cubicBezTo>
                <a:cubicBezTo>
                  <a:pt x="118" y="295"/>
                  <a:pt x="148" y="309"/>
                  <a:pt x="162" y="309"/>
                </a:cubicBezTo>
                <a:cubicBezTo>
                  <a:pt x="177" y="309"/>
                  <a:pt x="207" y="295"/>
                  <a:pt x="207" y="265"/>
                </a:cubicBezTo>
                <a:cubicBezTo>
                  <a:pt x="207" y="251"/>
                  <a:pt x="177" y="236"/>
                  <a:pt x="162" y="236"/>
                </a:cubicBezTo>
                <a:close/>
                <a:moveTo>
                  <a:pt x="324" y="0"/>
                </a:moveTo>
                <a:lnTo>
                  <a:pt x="324" y="0"/>
                </a:lnTo>
                <a:cubicBezTo>
                  <a:pt x="148" y="0"/>
                  <a:pt x="0" y="118"/>
                  <a:pt x="0" y="265"/>
                </a:cubicBezTo>
                <a:cubicBezTo>
                  <a:pt x="0" y="354"/>
                  <a:pt x="44" y="427"/>
                  <a:pt x="118" y="486"/>
                </a:cubicBezTo>
                <a:cubicBezTo>
                  <a:pt x="118" y="618"/>
                  <a:pt x="118" y="618"/>
                  <a:pt x="118" y="618"/>
                </a:cubicBezTo>
                <a:cubicBezTo>
                  <a:pt x="265" y="545"/>
                  <a:pt x="265" y="545"/>
                  <a:pt x="265" y="545"/>
                </a:cubicBezTo>
                <a:cubicBezTo>
                  <a:pt x="280" y="545"/>
                  <a:pt x="295" y="545"/>
                  <a:pt x="324" y="545"/>
                </a:cubicBezTo>
                <a:cubicBezTo>
                  <a:pt x="486" y="545"/>
                  <a:pt x="633" y="427"/>
                  <a:pt x="633" y="265"/>
                </a:cubicBezTo>
                <a:cubicBezTo>
                  <a:pt x="633" y="118"/>
                  <a:pt x="486" y="0"/>
                  <a:pt x="324" y="0"/>
                </a:cubicBezTo>
                <a:close/>
                <a:moveTo>
                  <a:pt x="324" y="501"/>
                </a:moveTo>
                <a:lnTo>
                  <a:pt x="324" y="501"/>
                </a:lnTo>
                <a:cubicBezTo>
                  <a:pt x="295" y="501"/>
                  <a:pt x="280" y="501"/>
                  <a:pt x="251" y="501"/>
                </a:cubicBezTo>
                <a:cubicBezTo>
                  <a:pt x="162" y="560"/>
                  <a:pt x="162" y="560"/>
                  <a:pt x="162" y="560"/>
                </a:cubicBezTo>
                <a:cubicBezTo>
                  <a:pt x="162" y="457"/>
                  <a:pt x="162" y="457"/>
                  <a:pt x="162" y="457"/>
                </a:cubicBezTo>
                <a:cubicBezTo>
                  <a:pt x="89" y="427"/>
                  <a:pt x="44" y="354"/>
                  <a:pt x="44" y="265"/>
                </a:cubicBezTo>
                <a:cubicBezTo>
                  <a:pt x="44" y="133"/>
                  <a:pt x="162" y="30"/>
                  <a:pt x="324" y="30"/>
                </a:cubicBezTo>
                <a:cubicBezTo>
                  <a:pt x="471" y="30"/>
                  <a:pt x="589" y="133"/>
                  <a:pt x="589" y="265"/>
                </a:cubicBezTo>
                <a:cubicBezTo>
                  <a:pt x="589" y="398"/>
                  <a:pt x="471" y="501"/>
                  <a:pt x="324" y="501"/>
                </a:cubicBezTo>
                <a:close/>
                <a:moveTo>
                  <a:pt x="471" y="236"/>
                </a:moveTo>
                <a:lnTo>
                  <a:pt x="471" y="236"/>
                </a:lnTo>
                <a:cubicBezTo>
                  <a:pt x="457" y="236"/>
                  <a:pt x="442" y="251"/>
                  <a:pt x="442" y="265"/>
                </a:cubicBezTo>
                <a:cubicBezTo>
                  <a:pt x="442" y="295"/>
                  <a:pt x="457" y="309"/>
                  <a:pt x="471" y="309"/>
                </a:cubicBezTo>
                <a:cubicBezTo>
                  <a:pt x="501" y="309"/>
                  <a:pt x="516" y="295"/>
                  <a:pt x="516" y="265"/>
                </a:cubicBezTo>
                <a:cubicBezTo>
                  <a:pt x="516" y="251"/>
                  <a:pt x="501" y="236"/>
                  <a:pt x="471" y="23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91431" tIns="45716" rIns="91431" bIns="45716" anchor="ctr"/>
          <a:lstStyle/>
          <a:p>
            <a:endParaRPr lang="en-US"/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>
            <a:off x="4344162" y="2083010"/>
            <a:ext cx="1426464" cy="1426464"/>
          </a:xfrm>
          <a:custGeom>
            <a:avLst/>
            <a:gdLst>
              <a:gd name="connsiteX0" fmla="*/ 713232 w 1426464"/>
              <a:gd name="connsiteY0" fmla="*/ 48006 h 1426464"/>
              <a:gd name="connsiteX1" fmla="*/ 48006 w 1426464"/>
              <a:gd name="connsiteY1" fmla="*/ 713232 h 1426464"/>
              <a:gd name="connsiteX2" fmla="*/ 713232 w 1426464"/>
              <a:gd name="connsiteY2" fmla="*/ 1378458 h 1426464"/>
              <a:gd name="connsiteX3" fmla="*/ 1378458 w 1426464"/>
              <a:gd name="connsiteY3" fmla="*/ 713232 h 1426464"/>
              <a:gd name="connsiteX4" fmla="*/ 713232 w 1426464"/>
              <a:gd name="connsiteY4" fmla="*/ 48006 h 1426464"/>
              <a:gd name="connsiteX5" fmla="*/ 713232 w 1426464"/>
              <a:gd name="connsiteY5" fmla="*/ 0 h 1426464"/>
              <a:gd name="connsiteX6" fmla="*/ 1426464 w 1426464"/>
              <a:gd name="connsiteY6" fmla="*/ 713232 h 1426464"/>
              <a:gd name="connsiteX7" fmla="*/ 713232 w 1426464"/>
              <a:gd name="connsiteY7" fmla="*/ 1426464 h 1426464"/>
              <a:gd name="connsiteX8" fmla="*/ 0 w 1426464"/>
              <a:gd name="connsiteY8" fmla="*/ 713232 h 1426464"/>
              <a:gd name="connsiteX9" fmla="*/ 713232 w 1426464"/>
              <a:gd name="connsiteY9" fmla="*/ 0 h 14264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426464" h="1426464">
                <a:moveTo>
                  <a:pt x="713232" y="48006"/>
                </a:moveTo>
                <a:cubicBezTo>
                  <a:pt x="345838" y="48006"/>
                  <a:pt x="48006" y="345838"/>
                  <a:pt x="48006" y="713232"/>
                </a:cubicBezTo>
                <a:cubicBezTo>
                  <a:pt x="48006" y="1080626"/>
                  <a:pt x="345838" y="1378458"/>
                  <a:pt x="713232" y="1378458"/>
                </a:cubicBezTo>
                <a:cubicBezTo>
                  <a:pt x="1080626" y="1378458"/>
                  <a:pt x="1378458" y="1080626"/>
                  <a:pt x="1378458" y="713232"/>
                </a:cubicBezTo>
                <a:cubicBezTo>
                  <a:pt x="1378458" y="345838"/>
                  <a:pt x="1080626" y="48006"/>
                  <a:pt x="713232" y="48006"/>
                </a:cubicBezTo>
                <a:close/>
                <a:moveTo>
                  <a:pt x="713232" y="0"/>
                </a:moveTo>
                <a:cubicBezTo>
                  <a:pt x="1107139" y="0"/>
                  <a:pt x="1426464" y="319325"/>
                  <a:pt x="1426464" y="713232"/>
                </a:cubicBezTo>
                <a:cubicBezTo>
                  <a:pt x="1426464" y="1107139"/>
                  <a:pt x="1107139" y="1426464"/>
                  <a:pt x="713232" y="1426464"/>
                </a:cubicBezTo>
                <a:cubicBezTo>
                  <a:pt x="319325" y="1426464"/>
                  <a:pt x="0" y="1107139"/>
                  <a:pt x="0" y="713232"/>
                </a:cubicBezTo>
                <a:cubicBezTo>
                  <a:pt x="0" y="319325"/>
                  <a:pt x="319325" y="0"/>
                  <a:pt x="713232" y="0"/>
                </a:cubicBez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>
            <a:off x="4449318" y="2188166"/>
            <a:ext cx="1216152" cy="1216152"/>
          </a:xfrm>
          <a:prstGeom prst="ellipse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779300" y="2492563"/>
            <a:ext cx="559997" cy="559997"/>
          </a:xfrm>
          <a:custGeom>
            <a:avLst/>
            <a:gdLst>
              <a:gd name="T0" fmla="*/ 164586 w 590"/>
              <a:gd name="T1" fmla="*/ 148626 h 589"/>
              <a:gd name="T2" fmla="*/ 201681 w 590"/>
              <a:gd name="T3" fmla="*/ 116880 h 589"/>
              <a:gd name="T4" fmla="*/ 180432 w 590"/>
              <a:gd name="T5" fmla="*/ 116880 h 589"/>
              <a:gd name="T6" fmla="*/ 100840 w 590"/>
              <a:gd name="T7" fmla="*/ 37156 h 589"/>
              <a:gd name="T8" fmla="*/ 100840 w 590"/>
              <a:gd name="T9" fmla="*/ 0 h 589"/>
              <a:gd name="T10" fmla="*/ 0 w 590"/>
              <a:gd name="T11" fmla="*/ 100647 h 589"/>
              <a:gd name="T12" fmla="*/ 37095 w 590"/>
              <a:gd name="T13" fmla="*/ 100647 h 589"/>
              <a:gd name="T14" fmla="*/ 116687 w 590"/>
              <a:gd name="T15" fmla="*/ 180371 h 589"/>
              <a:gd name="T16" fmla="*/ 116687 w 590"/>
              <a:gd name="T17" fmla="*/ 201655 h 589"/>
              <a:gd name="T18" fmla="*/ 148379 w 590"/>
              <a:gd name="T19" fmla="*/ 164498 h 589"/>
              <a:gd name="T20" fmla="*/ 206723 w 590"/>
              <a:gd name="T21" fmla="*/ 212116 h 589"/>
              <a:gd name="T22" fmla="*/ 212125 w 590"/>
              <a:gd name="T23" fmla="*/ 207066 h 589"/>
              <a:gd name="T24" fmla="*/ 164586 w 590"/>
              <a:gd name="T25" fmla="*/ 148626 h 589"/>
              <a:gd name="T26" fmla="*/ 127131 w 590"/>
              <a:gd name="T27" fmla="*/ 169909 h 589"/>
              <a:gd name="T28" fmla="*/ 47899 w 590"/>
              <a:gd name="T29" fmla="*/ 90185 h 589"/>
              <a:gd name="T30" fmla="*/ 90396 w 590"/>
              <a:gd name="T31" fmla="*/ 47618 h 589"/>
              <a:gd name="T32" fmla="*/ 169628 w 590"/>
              <a:gd name="T33" fmla="*/ 127342 h 589"/>
              <a:gd name="T34" fmla="*/ 127131 w 590"/>
              <a:gd name="T35" fmla="*/ 169909 h 589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</a:gdLst>
            <a:ahLst/>
            <a:cxnLst>
              <a:cxn ang="T36">
                <a:pos x="T0" y="T1"/>
              </a:cxn>
              <a:cxn ang="T37">
                <a:pos x="T2" y="T3"/>
              </a:cxn>
              <a:cxn ang="T38">
                <a:pos x="T4" y="T5"/>
              </a:cxn>
              <a:cxn ang="T39">
                <a:pos x="T6" y="T7"/>
              </a:cxn>
              <a:cxn ang="T40">
                <a:pos x="T8" y="T9"/>
              </a:cxn>
              <a:cxn ang="T41">
                <a:pos x="T10" y="T11"/>
              </a:cxn>
              <a:cxn ang="T42">
                <a:pos x="T12" y="T13"/>
              </a:cxn>
              <a:cxn ang="T43">
                <a:pos x="T14" y="T15"/>
              </a:cxn>
              <a:cxn ang="T44">
                <a:pos x="T16" y="T17"/>
              </a:cxn>
              <a:cxn ang="T45">
                <a:pos x="T18" y="T19"/>
              </a:cxn>
              <a:cxn ang="T46">
                <a:pos x="T20" y="T21"/>
              </a:cxn>
              <a:cxn ang="T47">
                <a:pos x="T22" y="T23"/>
              </a:cxn>
              <a:cxn ang="T48">
                <a:pos x="T24" y="T25"/>
              </a:cxn>
              <a:cxn ang="T49">
                <a:pos x="T26" y="T27"/>
              </a:cxn>
              <a:cxn ang="T50">
                <a:pos x="T28" y="T29"/>
              </a:cxn>
              <a:cxn ang="T51">
                <a:pos x="T30" y="T31"/>
              </a:cxn>
              <a:cxn ang="T52">
                <a:pos x="T32" y="T33"/>
              </a:cxn>
              <a:cxn ang="T53">
                <a:pos x="T34" y="T35"/>
              </a:cxn>
            </a:cxnLst>
            <a:rect l="0" t="0" r="r" b="b"/>
            <a:pathLst>
              <a:path w="590" h="589">
                <a:moveTo>
                  <a:pt x="457" y="412"/>
                </a:moveTo>
                <a:lnTo>
                  <a:pt x="560" y="324"/>
                </a:lnTo>
                <a:lnTo>
                  <a:pt x="501" y="324"/>
                </a:lnTo>
                <a:lnTo>
                  <a:pt x="280" y="103"/>
                </a:lnTo>
                <a:lnTo>
                  <a:pt x="280" y="0"/>
                </a:lnTo>
                <a:lnTo>
                  <a:pt x="0" y="279"/>
                </a:lnTo>
                <a:lnTo>
                  <a:pt x="103" y="279"/>
                </a:lnTo>
                <a:lnTo>
                  <a:pt x="324" y="500"/>
                </a:lnTo>
                <a:lnTo>
                  <a:pt x="324" y="559"/>
                </a:lnTo>
                <a:lnTo>
                  <a:pt x="412" y="456"/>
                </a:lnTo>
                <a:lnTo>
                  <a:pt x="574" y="588"/>
                </a:lnTo>
                <a:lnTo>
                  <a:pt x="589" y="574"/>
                </a:lnTo>
                <a:lnTo>
                  <a:pt x="457" y="412"/>
                </a:lnTo>
                <a:close/>
                <a:moveTo>
                  <a:pt x="353" y="471"/>
                </a:moveTo>
                <a:lnTo>
                  <a:pt x="133" y="250"/>
                </a:lnTo>
                <a:lnTo>
                  <a:pt x="251" y="132"/>
                </a:lnTo>
                <a:lnTo>
                  <a:pt x="471" y="353"/>
                </a:lnTo>
                <a:lnTo>
                  <a:pt x="353" y="47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91431" tIns="45716" rIns="91431" bIns="45716" anchor="ctr"/>
          <a:lstStyle/>
          <a:p>
            <a:endParaRPr lang="en-US"/>
          </a:p>
        </p:txBody>
      </p:sp>
      <p:sp>
        <p:nvSpPr>
          <p:cNvPr id="15" name="出自【趣你的PPT】(微信:qunideppt)：最优质的PPT资源库"/>
          <p:cNvSpPr/>
          <p:nvPr/>
        </p:nvSpPr>
        <p:spPr>
          <a:xfrm>
            <a:off x="2362200" y="2073866"/>
            <a:ext cx="1426464" cy="1426464"/>
          </a:xfrm>
          <a:custGeom>
            <a:avLst/>
            <a:gdLst>
              <a:gd name="connsiteX0" fmla="*/ 713232 w 1426464"/>
              <a:gd name="connsiteY0" fmla="*/ 48006 h 1426464"/>
              <a:gd name="connsiteX1" fmla="*/ 48006 w 1426464"/>
              <a:gd name="connsiteY1" fmla="*/ 713232 h 1426464"/>
              <a:gd name="connsiteX2" fmla="*/ 713232 w 1426464"/>
              <a:gd name="connsiteY2" fmla="*/ 1378458 h 1426464"/>
              <a:gd name="connsiteX3" fmla="*/ 1378458 w 1426464"/>
              <a:gd name="connsiteY3" fmla="*/ 713232 h 1426464"/>
              <a:gd name="connsiteX4" fmla="*/ 713232 w 1426464"/>
              <a:gd name="connsiteY4" fmla="*/ 48006 h 1426464"/>
              <a:gd name="connsiteX5" fmla="*/ 713232 w 1426464"/>
              <a:gd name="connsiteY5" fmla="*/ 0 h 1426464"/>
              <a:gd name="connsiteX6" fmla="*/ 1426464 w 1426464"/>
              <a:gd name="connsiteY6" fmla="*/ 713232 h 1426464"/>
              <a:gd name="connsiteX7" fmla="*/ 713232 w 1426464"/>
              <a:gd name="connsiteY7" fmla="*/ 1426464 h 1426464"/>
              <a:gd name="connsiteX8" fmla="*/ 0 w 1426464"/>
              <a:gd name="connsiteY8" fmla="*/ 713232 h 1426464"/>
              <a:gd name="connsiteX9" fmla="*/ 713232 w 1426464"/>
              <a:gd name="connsiteY9" fmla="*/ 0 h 14264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426464" h="1426464">
                <a:moveTo>
                  <a:pt x="713232" y="48006"/>
                </a:moveTo>
                <a:cubicBezTo>
                  <a:pt x="345838" y="48006"/>
                  <a:pt x="48006" y="345838"/>
                  <a:pt x="48006" y="713232"/>
                </a:cubicBezTo>
                <a:cubicBezTo>
                  <a:pt x="48006" y="1080626"/>
                  <a:pt x="345838" y="1378458"/>
                  <a:pt x="713232" y="1378458"/>
                </a:cubicBezTo>
                <a:cubicBezTo>
                  <a:pt x="1080626" y="1378458"/>
                  <a:pt x="1378458" y="1080626"/>
                  <a:pt x="1378458" y="713232"/>
                </a:cubicBezTo>
                <a:cubicBezTo>
                  <a:pt x="1378458" y="345838"/>
                  <a:pt x="1080626" y="48006"/>
                  <a:pt x="713232" y="48006"/>
                </a:cubicBezTo>
                <a:close/>
                <a:moveTo>
                  <a:pt x="713232" y="0"/>
                </a:moveTo>
                <a:cubicBezTo>
                  <a:pt x="1107139" y="0"/>
                  <a:pt x="1426464" y="319325"/>
                  <a:pt x="1426464" y="713232"/>
                </a:cubicBezTo>
                <a:cubicBezTo>
                  <a:pt x="1426464" y="1107139"/>
                  <a:pt x="1107139" y="1426464"/>
                  <a:pt x="713232" y="1426464"/>
                </a:cubicBezTo>
                <a:cubicBezTo>
                  <a:pt x="319325" y="1426464"/>
                  <a:pt x="0" y="1107139"/>
                  <a:pt x="0" y="713232"/>
                </a:cubicBezTo>
                <a:cubicBezTo>
                  <a:pt x="0" y="319325"/>
                  <a:pt x="319325" y="0"/>
                  <a:pt x="713232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出自【趣你的PPT】(微信:qunideppt)：最优质的PPT资源库"/>
          <p:cNvSpPr/>
          <p:nvPr/>
        </p:nvSpPr>
        <p:spPr>
          <a:xfrm>
            <a:off x="2467356" y="2179022"/>
            <a:ext cx="1216152" cy="1216152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815434" y="2480065"/>
            <a:ext cx="519996" cy="584995"/>
          </a:xfrm>
          <a:custGeom>
            <a:avLst/>
            <a:gdLst>
              <a:gd name="T0" fmla="*/ 149245 w 546"/>
              <a:gd name="T1" fmla="*/ 131958 h 619"/>
              <a:gd name="T2" fmla="*/ 149245 w 546"/>
              <a:gd name="T3" fmla="*/ 131958 h 619"/>
              <a:gd name="T4" fmla="*/ 85283 w 546"/>
              <a:gd name="T5" fmla="*/ 131958 h 619"/>
              <a:gd name="T6" fmla="*/ 79862 w 546"/>
              <a:gd name="T7" fmla="*/ 137337 h 619"/>
              <a:gd name="T8" fmla="*/ 85283 w 546"/>
              <a:gd name="T9" fmla="*/ 147736 h 619"/>
              <a:gd name="T10" fmla="*/ 149245 w 546"/>
              <a:gd name="T11" fmla="*/ 147736 h 619"/>
              <a:gd name="T12" fmla="*/ 154304 w 546"/>
              <a:gd name="T13" fmla="*/ 137337 h 619"/>
              <a:gd name="T14" fmla="*/ 149245 w 546"/>
              <a:gd name="T15" fmla="*/ 131958 h 619"/>
              <a:gd name="T16" fmla="*/ 149245 w 546"/>
              <a:gd name="T17" fmla="*/ 95024 h 619"/>
              <a:gd name="T18" fmla="*/ 149245 w 546"/>
              <a:gd name="T19" fmla="*/ 95024 h 619"/>
              <a:gd name="T20" fmla="*/ 85283 w 546"/>
              <a:gd name="T21" fmla="*/ 95024 h 619"/>
              <a:gd name="T22" fmla="*/ 79862 w 546"/>
              <a:gd name="T23" fmla="*/ 105782 h 619"/>
              <a:gd name="T24" fmla="*/ 85283 w 546"/>
              <a:gd name="T25" fmla="*/ 110802 h 619"/>
              <a:gd name="T26" fmla="*/ 149245 w 546"/>
              <a:gd name="T27" fmla="*/ 110802 h 619"/>
              <a:gd name="T28" fmla="*/ 154304 w 546"/>
              <a:gd name="T29" fmla="*/ 105782 h 619"/>
              <a:gd name="T30" fmla="*/ 149245 w 546"/>
              <a:gd name="T31" fmla="*/ 95024 h 619"/>
              <a:gd name="T32" fmla="*/ 149245 w 546"/>
              <a:gd name="T33" fmla="*/ 0 h 619"/>
              <a:gd name="T34" fmla="*/ 149245 w 546"/>
              <a:gd name="T35" fmla="*/ 0 h 619"/>
              <a:gd name="T36" fmla="*/ 63962 w 546"/>
              <a:gd name="T37" fmla="*/ 0 h 619"/>
              <a:gd name="T38" fmla="*/ 37582 w 546"/>
              <a:gd name="T39" fmla="*/ 26535 h 619"/>
              <a:gd name="T40" fmla="*/ 26741 w 546"/>
              <a:gd name="T41" fmla="*/ 26535 h 619"/>
              <a:gd name="T42" fmla="*/ 0 w 546"/>
              <a:gd name="T43" fmla="*/ 52711 h 619"/>
              <a:gd name="T44" fmla="*/ 0 w 546"/>
              <a:gd name="T45" fmla="*/ 195427 h 619"/>
              <a:gd name="T46" fmla="*/ 26741 w 546"/>
              <a:gd name="T47" fmla="*/ 221603 h 619"/>
              <a:gd name="T48" fmla="*/ 132983 w 546"/>
              <a:gd name="T49" fmla="*/ 221603 h 619"/>
              <a:gd name="T50" fmla="*/ 165145 w 546"/>
              <a:gd name="T51" fmla="*/ 195427 h 619"/>
              <a:gd name="T52" fmla="*/ 170566 w 546"/>
              <a:gd name="T53" fmla="*/ 195427 h 619"/>
              <a:gd name="T54" fmla="*/ 196946 w 546"/>
              <a:gd name="T55" fmla="*/ 168892 h 619"/>
              <a:gd name="T56" fmla="*/ 196946 w 546"/>
              <a:gd name="T57" fmla="*/ 68848 h 619"/>
              <a:gd name="T58" fmla="*/ 196946 w 546"/>
              <a:gd name="T59" fmla="*/ 52711 h 619"/>
              <a:gd name="T60" fmla="*/ 149245 w 546"/>
              <a:gd name="T61" fmla="*/ 0 h 619"/>
              <a:gd name="T62" fmla="*/ 132983 w 546"/>
              <a:gd name="T63" fmla="*/ 211205 h 619"/>
              <a:gd name="T64" fmla="*/ 132983 w 546"/>
              <a:gd name="T65" fmla="*/ 211205 h 619"/>
              <a:gd name="T66" fmla="*/ 26741 w 546"/>
              <a:gd name="T67" fmla="*/ 211205 h 619"/>
              <a:gd name="T68" fmla="*/ 16262 w 546"/>
              <a:gd name="T69" fmla="*/ 195427 h 619"/>
              <a:gd name="T70" fmla="*/ 16262 w 546"/>
              <a:gd name="T71" fmla="*/ 52711 h 619"/>
              <a:gd name="T72" fmla="*/ 26741 w 546"/>
              <a:gd name="T73" fmla="*/ 42313 h 619"/>
              <a:gd name="T74" fmla="*/ 37582 w 546"/>
              <a:gd name="T75" fmla="*/ 42313 h 619"/>
              <a:gd name="T76" fmla="*/ 37582 w 546"/>
              <a:gd name="T77" fmla="*/ 168892 h 619"/>
              <a:gd name="T78" fmla="*/ 63962 w 546"/>
              <a:gd name="T79" fmla="*/ 195427 h 619"/>
              <a:gd name="T80" fmla="*/ 149245 w 546"/>
              <a:gd name="T81" fmla="*/ 195427 h 619"/>
              <a:gd name="T82" fmla="*/ 132983 w 546"/>
              <a:gd name="T83" fmla="*/ 211205 h 619"/>
              <a:gd name="T84" fmla="*/ 186466 w 546"/>
              <a:gd name="T85" fmla="*/ 168892 h 619"/>
              <a:gd name="T86" fmla="*/ 186466 w 546"/>
              <a:gd name="T87" fmla="*/ 168892 h 619"/>
              <a:gd name="T88" fmla="*/ 170566 w 546"/>
              <a:gd name="T89" fmla="*/ 179649 h 619"/>
              <a:gd name="T90" fmla="*/ 63962 w 546"/>
              <a:gd name="T91" fmla="*/ 179649 h 619"/>
              <a:gd name="T92" fmla="*/ 48062 w 546"/>
              <a:gd name="T93" fmla="*/ 168892 h 619"/>
              <a:gd name="T94" fmla="*/ 48062 w 546"/>
              <a:gd name="T95" fmla="*/ 26535 h 619"/>
              <a:gd name="T96" fmla="*/ 63962 w 546"/>
              <a:gd name="T97" fmla="*/ 10399 h 619"/>
              <a:gd name="T98" fmla="*/ 132983 w 546"/>
              <a:gd name="T99" fmla="*/ 10399 h 619"/>
              <a:gd name="T100" fmla="*/ 132983 w 546"/>
              <a:gd name="T101" fmla="*/ 42313 h 619"/>
              <a:gd name="T102" fmla="*/ 165145 w 546"/>
              <a:gd name="T103" fmla="*/ 68848 h 619"/>
              <a:gd name="T104" fmla="*/ 186466 w 546"/>
              <a:gd name="T105" fmla="*/ 68848 h 619"/>
              <a:gd name="T106" fmla="*/ 186466 w 546"/>
              <a:gd name="T107" fmla="*/ 168892 h 619"/>
              <a:gd name="T108" fmla="*/ 165145 w 546"/>
              <a:gd name="T109" fmla="*/ 52711 h 619"/>
              <a:gd name="T110" fmla="*/ 165145 w 546"/>
              <a:gd name="T111" fmla="*/ 52711 h 619"/>
              <a:gd name="T112" fmla="*/ 149245 w 546"/>
              <a:gd name="T113" fmla="*/ 31555 h 619"/>
              <a:gd name="T114" fmla="*/ 149245 w 546"/>
              <a:gd name="T115" fmla="*/ 10399 h 619"/>
              <a:gd name="T116" fmla="*/ 149245 w 546"/>
              <a:gd name="T117" fmla="*/ 10399 h 619"/>
              <a:gd name="T118" fmla="*/ 186466 w 546"/>
              <a:gd name="T119" fmla="*/ 52711 h 619"/>
              <a:gd name="T120" fmla="*/ 165145 w 546"/>
              <a:gd name="T121" fmla="*/ 52711 h 619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0" t="0" r="r" b="b"/>
            <a:pathLst>
              <a:path w="546" h="619">
                <a:moveTo>
                  <a:pt x="413" y="368"/>
                </a:moveTo>
                <a:lnTo>
                  <a:pt x="413" y="368"/>
                </a:lnTo>
                <a:cubicBezTo>
                  <a:pt x="236" y="368"/>
                  <a:pt x="236" y="368"/>
                  <a:pt x="236" y="368"/>
                </a:cubicBezTo>
                <a:cubicBezTo>
                  <a:pt x="221" y="368"/>
                  <a:pt x="221" y="383"/>
                  <a:pt x="221" y="383"/>
                </a:cubicBezTo>
                <a:cubicBezTo>
                  <a:pt x="221" y="398"/>
                  <a:pt x="221" y="412"/>
                  <a:pt x="236" y="412"/>
                </a:cubicBezTo>
                <a:cubicBezTo>
                  <a:pt x="413" y="412"/>
                  <a:pt x="413" y="412"/>
                  <a:pt x="413" y="412"/>
                </a:cubicBezTo>
                <a:cubicBezTo>
                  <a:pt x="427" y="412"/>
                  <a:pt x="427" y="398"/>
                  <a:pt x="427" y="383"/>
                </a:cubicBezTo>
                <a:cubicBezTo>
                  <a:pt x="427" y="383"/>
                  <a:pt x="427" y="368"/>
                  <a:pt x="413" y="368"/>
                </a:cubicBezTo>
                <a:close/>
                <a:moveTo>
                  <a:pt x="413" y="265"/>
                </a:moveTo>
                <a:lnTo>
                  <a:pt x="413" y="265"/>
                </a:lnTo>
                <a:cubicBezTo>
                  <a:pt x="236" y="265"/>
                  <a:pt x="236" y="265"/>
                  <a:pt x="236" y="265"/>
                </a:cubicBezTo>
                <a:cubicBezTo>
                  <a:pt x="221" y="265"/>
                  <a:pt x="221" y="280"/>
                  <a:pt x="221" y="295"/>
                </a:cubicBezTo>
                <a:cubicBezTo>
                  <a:pt x="221" y="295"/>
                  <a:pt x="221" y="309"/>
                  <a:pt x="236" y="309"/>
                </a:cubicBezTo>
                <a:cubicBezTo>
                  <a:pt x="413" y="309"/>
                  <a:pt x="413" y="309"/>
                  <a:pt x="413" y="309"/>
                </a:cubicBezTo>
                <a:cubicBezTo>
                  <a:pt x="427" y="309"/>
                  <a:pt x="427" y="295"/>
                  <a:pt x="427" y="295"/>
                </a:cubicBezTo>
                <a:cubicBezTo>
                  <a:pt x="427" y="280"/>
                  <a:pt x="427" y="265"/>
                  <a:pt x="413" y="265"/>
                </a:cubicBezTo>
                <a:close/>
                <a:moveTo>
                  <a:pt x="413" y="0"/>
                </a:moveTo>
                <a:lnTo>
                  <a:pt x="413" y="0"/>
                </a:lnTo>
                <a:lnTo>
                  <a:pt x="177" y="0"/>
                </a:lnTo>
                <a:cubicBezTo>
                  <a:pt x="133" y="0"/>
                  <a:pt x="104" y="29"/>
                  <a:pt x="104" y="74"/>
                </a:cubicBezTo>
                <a:cubicBezTo>
                  <a:pt x="74" y="74"/>
                  <a:pt x="74" y="74"/>
                  <a:pt x="74" y="74"/>
                </a:cubicBezTo>
                <a:cubicBezTo>
                  <a:pt x="30" y="74"/>
                  <a:pt x="0" y="118"/>
                  <a:pt x="0" y="147"/>
                </a:cubicBezTo>
                <a:cubicBezTo>
                  <a:pt x="0" y="545"/>
                  <a:pt x="0" y="545"/>
                  <a:pt x="0" y="545"/>
                </a:cubicBezTo>
                <a:cubicBezTo>
                  <a:pt x="0" y="589"/>
                  <a:pt x="45" y="618"/>
                  <a:pt x="74" y="618"/>
                </a:cubicBezTo>
                <a:cubicBezTo>
                  <a:pt x="368" y="618"/>
                  <a:pt x="368" y="618"/>
                  <a:pt x="368" y="618"/>
                </a:cubicBezTo>
                <a:cubicBezTo>
                  <a:pt x="413" y="618"/>
                  <a:pt x="457" y="589"/>
                  <a:pt x="457" y="545"/>
                </a:cubicBezTo>
                <a:cubicBezTo>
                  <a:pt x="472" y="545"/>
                  <a:pt x="472" y="545"/>
                  <a:pt x="472" y="545"/>
                </a:cubicBezTo>
                <a:cubicBezTo>
                  <a:pt x="516" y="545"/>
                  <a:pt x="545" y="501"/>
                  <a:pt x="545" y="471"/>
                </a:cubicBezTo>
                <a:cubicBezTo>
                  <a:pt x="545" y="192"/>
                  <a:pt x="545" y="192"/>
                  <a:pt x="545" y="192"/>
                </a:cubicBezTo>
                <a:cubicBezTo>
                  <a:pt x="545" y="147"/>
                  <a:pt x="545" y="147"/>
                  <a:pt x="545" y="147"/>
                </a:cubicBezTo>
                <a:lnTo>
                  <a:pt x="413" y="0"/>
                </a:lnTo>
                <a:close/>
                <a:moveTo>
                  <a:pt x="368" y="589"/>
                </a:moveTo>
                <a:lnTo>
                  <a:pt x="368" y="589"/>
                </a:lnTo>
                <a:cubicBezTo>
                  <a:pt x="74" y="589"/>
                  <a:pt x="74" y="589"/>
                  <a:pt x="74" y="589"/>
                </a:cubicBezTo>
                <a:cubicBezTo>
                  <a:pt x="59" y="589"/>
                  <a:pt x="45" y="559"/>
                  <a:pt x="45" y="545"/>
                </a:cubicBezTo>
                <a:cubicBezTo>
                  <a:pt x="45" y="147"/>
                  <a:pt x="45" y="147"/>
                  <a:pt x="45" y="147"/>
                </a:cubicBezTo>
                <a:cubicBezTo>
                  <a:pt x="45" y="133"/>
                  <a:pt x="59" y="118"/>
                  <a:pt x="74" y="118"/>
                </a:cubicBezTo>
                <a:cubicBezTo>
                  <a:pt x="104" y="118"/>
                  <a:pt x="104" y="118"/>
                  <a:pt x="104" y="118"/>
                </a:cubicBezTo>
                <a:cubicBezTo>
                  <a:pt x="104" y="471"/>
                  <a:pt x="104" y="471"/>
                  <a:pt x="104" y="471"/>
                </a:cubicBezTo>
                <a:cubicBezTo>
                  <a:pt x="104" y="501"/>
                  <a:pt x="133" y="545"/>
                  <a:pt x="177" y="545"/>
                </a:cubicBezTo>
                <a:cubicBezTo>
                  <a:pt x="413" y="545"/>
                  <a:pt x="413" y="545"/>
                  <a:pt x="413" y="545"/>
                </a:cubicBezTo>
                <a:cubicBezTo>
                  <a:pt x="413" y="559"/>
                  <a:pt x="398" y="589"/>
                  <a:pt x="368" y="589"/>
                </a:cubicBezTo>
                <a:close/>
                <a:moveTo>
                  <a:pt x="516" y="471"/>
                </a:moveTo>
                <a:lnTo>
                  <a:pt x="516" y="471"/>
                </a:lnTo>
                <a:cubicBezTo>
                  <a:pt x="516" y="486"/>
                  <a:pt x="486" y="501"/>
                  <a:pt x="472" y="501"/>
                </a:cubicBezTo>
                <a:cubicBezTo>
                  <a:pt x="177" y="501"/>
                  <a:pt x="177" y="501"/>
                  <a:pt x="177" y="501"/>
                </a:cubicBezTo>
                <a:cubicBezTo>
                  <a:pt x="163" y="501"/>
                  <a:pt x="133" y="486"/>
                  <a:pt x="133" y="471"/>
                </a:cubicBezTo>
                <a:cubicBezTo>
                  <a:pt x="133" y="74"/>
                  <a:pt x="133" y="74"/>
                  <a:pt x="133" y="74"/>
                </a:cubicBezTo>
                <a:cubicBezTo>
                  <a:pt x="133" y="59"/>
                  <a:pt x="163" y="29"/>
                  <a:pt x="177" y="29"/>
                </a:cubicBezTo>
                <a:cubicBezTo>
                  <a:pt x="368" y="29"/>
                  <a:pt x="368" y="29"/>
                  <a:pt x="368" y="29"/>
                </a:cubicBezTo>
                <a:cubicBezTo>
                  <a:pt x="368" y="74"/>
                  <a:pt x="368" y="118"/>
                  <a:pt x="368" y="118"/>
                </a:cubicBezTo>
                <a:cubicBezTo>
                  <a:pt x="368" y="147"/>
                  <a:pt x="413" y="192"/>
                  <a:pt x="457" y="192"/>
                </a:cubicBezTo>
                <a:cubicBezTo>
                  <a:pt x="457" y="192"/>
                  <a:pt x="472" y="192"/>
                  <a:pt x="516" y="192"/>
                </a:cubicBezTo>
                <a:lnTo>
                  <a:pt x="516" y="471"/>
                </a:lnTo>
                <a:close/>
                <a:moveTo>
                  <a:pt x="457" y="147"/>
                </a:moveTo>
                <a:lnTo>
                  <a:pt x="457" y="147"/>
                </a:lnTo>
                <a:cubicBezTo>
                  <a:pt x="427" y="147"/>
                  <a:pt x="413" y="118"/>
                  <a:pt x="413" y="88"/>
                </a:cubicBezTo>
                <a:cubicBezTo>
                  <a:pt x="413" y="88"/>
                  <a:pt x="413" y="74"/>
                  <a:pt x="413" y="29"/>
                </a:cubicBezTo>
                <a:cubicBezTo>
                  <a:pt x="516" y="147"/>
                  <a:pt x="516" y="147"/>
                  <a:pt x="516" y="147"/>
                </a:cubicBezTo>
                <a:lnTo>
                  <a:pt x="457" y="14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91431" tIns="45716" rIns="91431" bIns="45716" anchor="ctr"/>
          <a:lstStyle/>
          <a:p>
            <a:endParaRPr lang="en-US"/>
          </a:p>
        </p:txBody>
      </p:sp>
      <p:grpSp>
        <p:nvGrpSpPr>
          <p:cNvPr id="30" name="Group 29出自【趣你的PPT】(微信:qunideppt)：最优质的PPT资源库"/>
          <p:cNvGrpSpPr/>
          <p:nvPr/>
        </p:nvGrpSpPr>
        <p:grpSpPr>
          <a:xfrm>
            <a:off x="292512" y="271343"/>
            <a:ext cx="3264318" cy="306802"/>
            <a:chOff x="292512" y="271343"/>
            <a:chExt cx="3264318" cy="306802"/>
          </a:xfrm>
        </p:grpSpPr>
        <p:sp>
          <p:nvSpPr>
            <p:cNvPr id="31" name="出自【趣你的PPT】(微信:qunideppt)：最优质的PPT资源库"/>
            <p:cNvSpPr/>
            <p:nvPr/>
          </p:nvSpPr>
          <p:spPr>
            <a:xfrm rot="2652504">
              <a:off x="703257" y="279513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出自【趣你的PPT】(微信:qunideppt)：最优质的PPT资源库"/>
            <p:cNvSpPr/>
            <p:nvPr/>
          </p:nvSpPr>
          <p:spPr>
            <a:xfrm rot="2652504">
              <a:off x="292512" y="279511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出自【趣你的PPT】(微信:qunideppt)：最优质的PPT资源库"/>
            <p:cNvSpPr/>
            <p:nvPr/>
          </p:nvSpPr>
          <p:spPr>
            <a:xfrm rot="2652504">
              <a:off x="535424" y="313621"/>
              <a:ext cx="222253" cy="222253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出自【趣你的PPT】(微信:qunideppt)：最优质的PPT资源库"/>
            <p:cNvSpPr txBox="1">
              <a:spLocks/>
            </p:cNvSpPr>
            <p:nvPr/>
          </p:nvSpPr>
          <p:spPr>
            <a:xfrm>
              <a:off x="1125441" y="271343"/>
              <a:ext cx="2431389" cy="30680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/>
              <a:r>
                <a:rPr lang="zh-CN" altLang="en-US" sz="2000" b="1" dirty="0">
                  <a:solidFill>
                    <a:srgbClr val="40404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输入您的标题</a:t>
              </a:r>
              <a:endParaRPr lang="en-US" altLang="zh-CN" sz="2400" dirty="0">
                <a:solidFill>
                  <a:srgbClr val="404040"/>
                </a:solidFill>
                <a:latin typeface="Bebas Neue" panose="020B0606020202050201" pitchFamily="34" charset="0"/>
              </a:endParaRPr>
            </a:p>
          </p:txBody>
        </p:sp>
      </p:grpSp>
      <p:grpSp>
        <p:nvGrpSpPr>
          <p:cNvPr id="35" name="Group 25出自【趣你的PPT】(微信:qunideppt)：最优质的PPT资源库"/>
          <p:cNvGrpSpPr/>
          <p:nvPr/>
        </p:nvGrpSpPr>
        <p:grpSpPr>
          <a:xfrm>
            <a:off x="2278359" y="3947249"/>
            <a:ext cx="1594145" cy="1017704"/>
            <a:chOff x="918442" y="1586048"/>
            <a:chExt cx="1248582" cy="763279"/>
          </a:xfrm>
        </p:grpSpPr>
        <p:sp>
          <p:nvSpPr>
            <p:cNvPr id="36" name="出自【趣你的PPT】(微信:qunideppt)：最优质的PPT资源库"/>
            <p:cNvSpPr txBox="1">
              <a:spLocks/>
            </p:cNvSpPr>
            <p:nvPr/>
          </p:nvSpPr>
          <p:spPr>
            <a:xfrm>
              <a:off x="1221546" y="1586048"/>
              <a:ext cx="642827" cy="184666"/>
            </a:xfrm>
            <a:prstGeom prst="rect">
              <a:avLst/>
            </a:prstGeom>
          </p:spPr>
          <p:txBody>
            <a:bodyPr wrap="none" lIns="0" tIns="0" rIns="0" bIns="0" anchor="ctr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lvl="0"/>
              <a:r>
                <a:rPr lang="zh-CN" altLang="en-US" sz="1600" b="1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  <a:endParaRPr lang="en-US" altLang="zh-CN" sz="1600" dirty="0">
                <a:solidFill>
                  <a:srgbClr val="262626"/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37" name="出自【趣你的PPT】(微信:qunideppt)：最优质的PPT资源库"/>
            <p:cNvSpPr txBox="1">
              <a:spLocks/>
            </p:cNvSpPr>
            <p:nvPr/>
          </p:nvSpPr>
          <p:spPr>
            <a:xfrm>
              <a:off x="918442" y="1795328"/>
              <a:ext cx="1248582" cy="553999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该原创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模板来自公众号：趣你的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。一不小心，就学会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，快来加入我们。</a:t>
              </a:r>
            </a:p>
          </p:txBody>
        </p:sp>
      </p:grpSp>
      <p:grpSp>
        <p:nvGrpSpPr>
          <p:cNvPr id="38" name="Group 25出自【趣你的PPT】(微信:qunideppt)：最优质的PPT资源库"/>
          <p:cNvGrpSpPr/>
          <p:nvPr/>
        </p:nvGrpSpPr>
        <p:grpSpPr>
          <a:xfrm>
            <a:off x="4260321" y="3947249"/>
            <a:ext cx="1594145" cy="1017704"/>
            <a:chOff x="918442" y="1586048"/>
            <a:chExt cx="1248582" cy="763279"/>
          </a:xfrm>
        </p:grpSpPr>
        <p:sp>
          <p:nvSpPr>
            <p:cNvPr id="39" name="出自【趣你的PPT】(微信:qunideppt)：最优质的PPT资源库"/>
            <p:cNvSpPr txBox="1">
              <a:spLocks/>
            </p:cNvSpPr>
            <p:nvPr/>
          </p:nvSpPr>
          <p:spPr>
            <a:xfrm>
              <a:off x="1221546" y="1586048"/>
              <a:ext cx="642827" cy="184666"/>
            </a:xfrm>
            <a:prstGeom prst="rect">
              <a:avLst/>
            </a:prstGeom>
          </p:spPr>
          <p:txBody>
            <a:bodyPr wrap="none" lIns="0" tIns="0" rIns="0" bIns="0" anchor="ctr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lvl="0"/>
              <a:r>
                <a:rPr lang="zh-CN" altLang="en-US" sz="1600" b="1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  <a:endParaRPr lang="en-US" altLang="zh-CN" sz="1600" dirty="0">
                <a:solidFill>
                  <a:srgbClr val="262626"/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40" name="出自【趣你的PPT】(微信:qunideppt)：最优质的PPT资源库"/>
            <p:cNvSpPr txBox="1">
              <a:spLocks/>
            </p:cNvSpPr>
            <p:nvPr/>
          </p:nvSpPr>
          <p:spPr>
            <a:xfrm>
              <a:off x="918442" y="1795328"/>
              <a:ext cx="1248582" cy="553999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该原创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模板来自公众号：趣你的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。一不小心，就学会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，快来加入我们。</a:t>
              </a:r>
            </a:p>
          </p:txBody>
        </p:sp>
      </p:grpSp>
      <p:grpSp>
        <p:nvGrpSpPr>
          <p:cNvPr id="41" name="Group 25出自【趣你的PPT】(微信:qunideppt)：最优质的PPT资源库"/>
          <p:cNvGrpSpPr/>
          <p:nvPr/>
        </p:nvGrpSpPr>
        <p:grpSpPr>
          <a:xfrm>
            <a:off x="6246093" y="3947249"/>
            <a:ext cx="1594145" cy="1017704"/>
            <a:chOff x="918442" y="1586048"/>
            <a:chExt cx="1248582" cy="763279"/>
          </a:xfrm>
        </p:grpSpPr>
        <p:sp>
          <p:nvSpPr>
            <p:cNvPr id="42" name="出自【趣你的PPT】(微信:qunideppt)：最优质的PPT资源库"/>
            <p:cNvSpPr txBox="1">
              <a:spLocks/>
            </p:cNvSpPr>
            <p:nvPr/>
          </p:nvSpPr>
          <p:spPr>
            <a:xfrm>
              <a:off x="1221546" y="1586048"/>
              <a:ext cx="642827" cy="184666"/>
            </a:xfrm>
            <a:prstGeom prst="rect">
              <a:avLst/>
            </a:prstGeom>
          </p:spPr>
          <p:txBody>
            <a:bodyPr wrap="none" lIns="0" tIns="0" rIns="0" bIns="0" anchor="ctr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lvl="0"/>
              <a:r>
                <a:rPr lang="zh-CN" altLang="en-US" sz="1600" b="1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  <a:endParaRPr lang="en-US" altLang="zh-CN" sz="1600" dirty="0">
                <a:solidFill>
                  <a:srgbClr val="262626"/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43" name="出自【趣你的PPT】(微信:qunideppt)：最优质的PPT资源库"/>
            <p:cNvSpPr txBox="1">
              <a:spLocks/>
            </p:cNvSpPr>
            <p:nvPr/>
          </p:nvSpPr>
          <p:spPr>
            <a:xfrm>
              <a:off x="918442" y="1795328"/>
              <a:ext cx="1248582" cy="553999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该原创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模板来自公众号：趣你的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。一不小心，就学会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，快来加入我们。</a:t>
              </a:r>
            </a:p>
          </p:txBody>
        </p:sp>
      </p:grpSp>
      <p:grpSp>
        <p:nvGrpSpPr>
          <p:cNvPr id="44" name="Group 25出自【趣你的PPT】(微信:qunideppt)：最优质的PPT资源库"/>
          <p:cNvGrpSpPr/>
          <p:nvPr/>
        </p:nvGrpSpPr>
        <p:grpSpPr>
          <a:xfrm>
            <a:off x="8231865" y="3947249"/>
            <a:ext cx="1594145" cy="1017704"/>
            <a:chOff x="918442" y="1586048"/>
            <a:chExt cx="1248582" cy="763279"/>
          </a:xfrm>
        </p:grpSpPr>
        <p:sp>
          <p:nvSpPr>
            <p:cNvPr id="45" name="出自【趣你的PPT】(微信:qunideppt)：最优质的PPT资源库"/>
            <p:cNvSpPr txBox="1">
              <a:spLocks/>
            </p:cNvSpPr>
            <p:nvPr/>
          </p:nvSpPr>
          <p:spPr>
            <a:xfrm>
              <a:off x="1221546" y="1586048"/>
              <a:ext cx="642827" cy="184666"/>
            </a:xfrm>
            <a:prstGeom prst="rect">
              <a:avLst/>
            </a:prstGeom>
          </p:spPr>
          <p:txBody>
            <a:bodyPr wrap="none" lIns="0" tIns="0" rIns="0" bIns="0" anchor="ctr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lvl="0"/>
              <a:r>
                <a:rPr lang="zh-CN" altLang="en-US" sz="1600" b="1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  <a:endParaRPr lang="en-US" altLang="zh-CN" sz="1600" dirty="0">
                <a:solidFill>
                  <a:srgbClr val="262626"/>
                </a:solidFill>
                <a:latin typeface="Bebas Neue" panose="020B0606020202050201" pitchFamily="34" charset="0"/>
              </a:endParaRPr>
            </a:p>
          </p:txBody>
        </p:sp>
        <p:sp>
          <p:nvSpPr>
            <p:cNvPr id="46" name="出自【趣你的PPT】(微信:qunideppt)：最优质的PPT资源库"/>
            <p:cNvSpPr txBox="1">
              <a:spLocks/>
            </p:cNvSpPr>
            <p:nvPr/>
          </p:nvSpPr>
          <p:spPr>
            <a:xfrm>
              <a:off x="918442" y="1795328"/>
              <a:ext cx="1248582" cy="553999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该原创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模板来自公众号：趣你的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。一不小心，就学会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，快来加入我们。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2032409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 rot="5400000">
            <a:off x="6050209" y="1899073"/>
            <a:ext cx="1273539" cy="1097878"/>
          </a:xfrm>
          <a:prstGeom prst="hexagon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出自【趣你的PPT】(微信:qunideppt)：最优质的PPT资源库"/>
          <p:cNvSpPr/>
          <p:nvPr/>
        </p:nvSpPr>
        <p:spPr>
          <a:xfrm rot="5400000">
            <a:off x="6057318" y="3997685"/>
            <a:ext cx="1273539" cy="1097878"/>
          </a:xfrm>
          <a:prstGeom prst="hexagon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 rot="5400000">
            <a:off x="6637788" y="2943124"/>
            <a:ext cx="1273539" cy="1097878"/>
          </a:xfrm>
          <a:prstGeom prst="hexagon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出自【趣你的PPT】(微信:qunideppt)：最优质的PPT资源库"/>
          <p:cNvSpPr/>
          <p:nvPr/>
        </p:nvSpPr>
        <p:spPr>
          <a:xfrm rot="5400000">
            <a:off x="4294983" y="2943125"/>
            <a:ext cx="1273539" cy="1097878"/>
          </a:xfrm>
          <a:prstGeom prst="hexagon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 rot="5400000">
            <a:off x="4882562" y="1899074"/>
            <a:ext cx="1273539" cy="1097878"/>
          </a:xfrm>
          <a:prstGeom prst="hexagon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 rot="5400000">
            <a:off x="4888767" y="3997685"/>
            <a:ext cx="1273539" cy="1097878"/>
          </a:xfrm>
          <a:prstGeom prst="hexagon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406979" y="4272876"/>
            <a:ext cx="559997" cy="559997"/>
          </a:xfrm>
          <a:custGeom>
            <a:avLst/>
            <a:gdLst>
              <a:gd name="T0" fmla="*/ 106062 w 589"/>
              <a:gd name="T1" fmla="*/ 69145 h 590"/>
              <a:gd name="T2" fmla="*/ 106062 w 589"/>
              <a:gd name="T3" fmla="*/ 137930 h 590"/>
              <a:gd name="T4" fmla="*/ 106062 w 589"/>
              <a:gd name="T5" fmla="*/ 69145 h 590"/>
              <a:gd name="T6" fmla="*/ 106062 w 589"/>
              <a:gd name="T7" fmla="*/ 127486 h 590"/>
              <a:gd name="T8" fmla="*/ 106062 w 589"/>
              <a:gd name="T9" fmla="*/ 84991 h 590"/>
              <a:gd name="T10" fmla="*/ 106062 w 589"/>
              <a:gd name="T11" fmla="*/ 127486 h 590"/>
              <a:gd name="T12" fmla="*/ 207074 w 589"/>
              <a:gd name="T13" fmla="*/ 127486 h 590"/>
              <a:gd name="T14" fmla="*/ 190840 w 589"/>
              <a:gd name="T15" fmla="*/ 106239 h 590"/>
              <a:gd name="T16" fmla="*/ 207074 w 589"/>
              <a:gd name="T17" fmla="*/ 79589 h 590"/>
              <a:gd name="T18" fmla="*/ 196251 w 589"/>
              <a:gd name="T19" fmla="*/ 37454 h 590"/>
              <a:gd name="T20" fmla="*/ 159093 w 589"/>
              <a:gd name="T21" fmla="*/ 42495 h 590"/>
              <a:gd name="T22" fmla="*/ 132397 w 589"/>
              <a:gd name="T23" fmla="*/ 10804 h 590"/>
              <a:gd name="T24" fmla="*/ 90189 w 589"/>
              <a:gd name="T25" fmla="*/ 0 h 590"/>
              <a:gd name="T26" fmla="*/ 79366 w 589"/>
              <a:gd name="T27" fmla="*/ 26650 h 590"/>
              <a:gd name="T28" fmla="*/ 37158 w 589"/>
              <a:gd name="T29" fmla="*/ 32052 h 590"/>
              <a:gd name="T30" fmla="*/ 0 w 589"/>
              <a:gd name="T31" fmla="*/ 58701 h 590"/>
              <a:gd name="T32" fmla="*/ 20924 w 589"/>
              <a:gd name="T33" fmla="*/ 90393 h 590"/>
              <a:gd name="T34" fmla="*/ 20924 w 589"/>
              <a:gd name="T35" fmla="*/ 122084 h 590"/>
              <a:gd name="T36" fmla="*/ 0 w 589"/>
              <a:gd name="T37" fmla="*/ 148734 h 590"/>
              <a:gd name="T38" fmla="*/ 37158 w 589"/>
              <a:gd name="T39" fmla="*/ 180425 h 590"/>
              <a:gd name="T40" fmla="*/ 79366 w 589"/>
              <a:gd name="T41" fmla="*/ 185827 h 590"/>
              <a:gd name="T42" fmla="*/ 90189 w 589"/>
              <a:gd name="T43" fmla="*/ 212117 h 590"/>
              <a:gd name="T44" fmla="*/ 132397 w 589"/>
              <a:gd name="T45" fmla="*/ 196271 h 590"/>
              <a:gd name="T46" fmla="*/ 159093 w 589"/>
              <a:gd name="T47" fmla="*/ 169982 h 590"/>
              <a:gd name="T48" fmla="*/ 196251 w 589"/>
              <a:gd name="T49" fmla="*/ 175023 h 590"/>
              <a:gd name="T50" fmla="*/ 207074 w 589"/>
              <a:gd name="T51" fmla="*/ 127486 h 590"/>
              <a:gd name="T52" fmla="*/ 196251 w 589"/>
              <a:gd name="T53" fmla="*/ 148734 h 590"/>
              <a:gd name="T54" fmla="*/ 180378 w 589"/>
              <a:gd name="T55" fmla="*/ 164580 h 590"/>
              <a:gd name="T56" fmla="*/ 121935 w 589"/>
              <a:gd name="T57" fmla="*/ 175023 h 590"/>
              <a:gd name="T58" fmla="*/ 111473 w 589"/>
              <a:gd name="T59" fmla="*/ 196271 h 590"/>
              <a:gd name="T60" fmla="*/ 90189 w 589"/>
              <a:gd name="T61" fmla="*/ 190869 h 590"/>
              <a:gd name="T62" fmla="*/ 53031 w 589"/>
              <a:gd name="T63" fmla="*/ 153776 h 590"/>
              <a:gd name="T64" fmla="*/ 26335 w 589"/>
              <a:gd name="T65" fmla="*/ 159178 h 590"/>
              <a:gd name="T66" fmla="*/ 20924 w 589"/>
              <a:gd name="T67" fmla="*/ 137930 h 590"/>
              <a:gd name="T68" fmla="*/ 37158 w 589"/>
              <a:gd name="T69" fmla="*/ 106239 h 590"/>
              <a:gd name="T70" fmla="*/ 20924 w 589"/>
              <a:gd name="T71" fmla="*/ 69145 h 590"/>
              <a:gd name="T72" fmla="*/ 26335 w 589"/>
              <a:gd name="T73" fmla="*/ 47897 h 590"/>
              <a:gd name="T74" fmla="*/ 53031 w 589"/>
              <a:gd name="T75" fmla="*/ 58701 h 590"/>
              <a:gd name="T76" fmla="*/ 90189 w 589"/>
              <a:gd name="T77" fmla="*/ 21248 h 590"/>
              <a:gd name="T78" fmla="*/ 111473 w 589"/>
              <a:gd name="T79" fmla="*/ 10804 h 590"/>
              <a:gd name="T80" fmla="*/ 121935 w 589"/>
              <a:gd name="T81" fmla="*/ 37454 h 590"/>
              <a:gd name="T82" fmla="*/ 180378 w 589"/>
              <a:gd name="T83" fmla="*/ 47897 h 590"/>
              <a:gd name="T84" fmla="*/ 196251 w 589"/>
              <a:gd name="T85" fmla="*/ 58701 h 590"/>
              <a:gd name="T86" fmla="*/ 174966 w 589"/>
              <a:gd name="T87" fmla="*/ 79589 h 590"/>
              <a:gd name="T88" fmla="*/ 174966 w 589"/>
              <a:gd name="T89" fmla="*/ 127486 h 590"/>
              <a:gd name="T90" fmla="*/ 196251 w 589"/>
              <a:gd name="T91" fmla="*/ 148734 h 590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</a:gdLst>
            <a:ahLst/>
            <a:cxnLst>
              <a:cxn ang="T92">
                <a:pos x="T0" y="T1"/>
              </a:cxn>
              <a:cxn ang="T93">
                <a:pos x="T2" y="T3"/>
              </a:cxn>
              <a:cxn ang="T94">
                <a:pos x="T4" y="T5"/>
              </a:cxn>
              <a:cxn ang="T95">
                <a:pos x="T6" y="T7"/>
              </a:cxn>
              <a:cxn ang="T96">
                <a:pos x="T8" y="T9"/>
              </a:cxn>
              <a:cxn ang="T97">
                <a:pos x="T10" y="T11"/>
              </a:cxn>
              <a:cxn ang="T98">
                <a:pos x="T12" y="T13"/>
              </a:cxn>
              <a:cxn ang="T99">
                <a:pos x="T14" y="T15"/>
              </a:cxn>
              <a:cxn ang="T100">
                <a:pos x="T16" y="T17"/>
              </a:cxn>
              <a:cxn ang="T101">
                <a:pos x="T18" y="T19"/>
              </a:cxn>
              <a:cxn ang="T102">
                <a:pos x="T20" y="T21"/>
              </a:cxn>
              <a:cxn ang="T103">
                <a:pos x="T22" y="T23"/>
              </a:cxn>
              <a:cxn ang="T104">
                <a:pos x="T24" y="T25"/>
              </a:cxn>
              <a:cxn ang="T105">
                <a:pos x="T26" y="T27"/>
              </a:cxn>
              <a:cxn ang="T106">
                <a:pos x="T28" y="T29"/>
              </a:cxn>
              <a:cxn ang="T107">
                <a:pos x="T30" y="T31"/>
              </a:cxn>
              <a:cxn ang="T108">
                <a:pos x="T32" y="T33"/>
              </a:cxn>
              <a:cxn ang="T109">
                <a:pos x="T34" y="T35"/>
              </a:cxn>
              <a:cxn ang="T110">
                <a:pos x="T36" y="T37"/>
              </a:cxn>
              <a:cxn ang="T111">
                <a:pos x="T38" y="T39"/>
              </a:cxn>
              <a:cxn ang="T112">
                <a:pos x="T40" y="T41"/>
              </a:cxn>
              <a:cxn ang="T113">
                <a:pos x="T42" y="T43"/>
              </a:cxn>
              <a:cxn ang="T114">
                <a:pos x="T44" y="T45"/>
              </a:cxn>
              <a:cxn ang="T115">
                <a:pos x="T46" y="T47"/>
              </a:cxn>
              <a:cxn ang="T116">
                <a:pos x="T48" y="T49"/>
              </a:cxn>
              <a:cxn ang="T117">
                <a:pos x="T50" y="T51"/>
              </a:cxn>
              <a:cxn ang="T118">
                <a:pos x="T52" y="T53"/>
              </a:cxn>
              <a:cxn ang="T119">
                <a:pos x="T54" y="T55"/>
              </a:cxn>
              <a:cxn ang="T120">
                <a:pos x="T56" y="T57"/>
              </a:cxn>
              <a:cxn ang="T121">
                <a:pos x="T58" y="T59"/>
              </a:cxn>
              <a:cxn ang="T122">
                <a:pos x="T60" y="T61"/>
              </a:cxn>
              <a:cxn ang="T123">
                <a:pos x="T62" y="T63"/>
              </a:cxn>
              <a:cxn ang="T124">
                <a:pos x="T64" y="T65"/>
              </a:cxn>
              <a:cxn ang="T125">
                <a:pos x="T66" y="T67"/>
              </a:cxn>
              <a:cxn ang="T126">
                <a:pos x="T68" y="T69"/>
              </a:cxn>
              <a:cxn ang="T127">
                <a:pos x="T70" y="T71"/>
              </a:cxn>
              <a:cxn ang="T128">
                <a:pos x="T72" y="T73"/>
              </a:cxn>
              <a:cxn ang="T129">
                <a:pos x="T74" y="T75"/>
              </a:cxn>
              <a:cxn ang="T130">
                <a:pos x="T76" y="T77"/>
              </a:cxn>
              <a:cxn ang="T131">
                <a:pos x="T78" y="T79"/>
              </a:cxn>
              <a:cxn ang="T132">
                <a:pos x="T80" y="T81"/>
              </a:cxn>
              <a:cxn ang="T133">
                <a:pos x="T82" y="T83"/>
              </a:cxn>
              <a:cxn ang="T134">
                <a:pos x="T84" y="T85"/>
              </a:cxn>
              <a:cxn ang="T135">
                <a:pos x="T86" y="T87"/>
              </a:cxn>
              <a:cxn ang="T136">
                <a:pos x="T88" y="T89"/>
              </a:cxn>
              <a:cxn ang="T137">
                <a:pos x="T90" y="T91"/>
              </a:cxn>
            </a:cxnLst>
            <a:rect l="0" t="0" r="r" b="b"/>
            <a:pathLst>
              <a:path w="589" h="590">
                <a:moveTo>
                  <a:pt x="294" y="192"/>
                </a:moveTo>
                <a:lnTo>
                  <a:pt x="294" y="192"/>
                </a:lnTo>
                <a:cubicBezTo>
                  <a:pt x="235" y="192"/>
                  <a:pt x="191" y="236"/>
                  <a:pt x="191" y="295"/>
                </a:cubicBezTo>
                <a:cubicBezTo>
                  <a:pt x="191" y="339"/>
                  <a:pt x="235" y="383"/>
                  <a:pt x="294" y="383"/>
                </a:cubicBezTo>
                <a:cubicBezTo>
                  <a:pt x="353" y="383"/>
                  <a:pt x="397" y="339"/>
                  <a:pt x="397" y="295"/>
                </a:cubicBezTo>
                <a:cubicBezTo>
                  <a:pt x="397" y="236"/>
                  <a:pt x="353" y="192"/>
                  <a:pt x="294" y="192"/>
                </a:cubicBezTo>
                <a:close/>
                <a:moveTo>
                  <a:pt x="294" y="354"/>
                </a:moveTo>
                <a:lnTo>
                  <a:pt x="294" y="354"/>
                </a:lnTo>
                <a:cubicBezTo>
                  <a:pt x="265" y="354"/>
                  <a:pt x="235" y="324"/>
                  <a:pt x="235" y="295"/>
                </a:cubicBezTo>
                <a:cubicBezTo>
                  <a:pt x="235" y="251"/>
                  <a:pt x="265" y="236"/>
                  <a:pt x="294" y="236"/>
                </a:cubicBezTo>
                <a:cubicBezTo>
                  <a:pt x="324" y="236"/>
                  <a:pt x="353" y="251"/>
                  <a:pt x="353" y="295"/>
                </a:cubicBezTo>
                <a:cubicBezTo>
                  <a:pt x="353" y="324"/>
                  <a:pt x="324" y="354"/>
                  <a:pt x="294" y="354"/>
                </a:cubicBezTo>
                <a:close/>
                <a:moveTo>
                  <a:pt x="574" y="354"/>
                </a:moveTo>
                <a:lnTo>
                  <a:pt x="574" y="354"/>
                </a:lnTo>
                <a:cubicBezTo>
                  <a:pt x="529" y="339"/>
                  <a:pt x="529" y="339"/>
                  <a:pt x="529" y="339"/>
                </a:cubicBezTo>
                <a:cubicBezTo>
                  <a:pt x="529" y="324"/>
                  <a:pt x="529" y="309"/>
                  <a:pt x="529" y="295"/>
                </a:cubicBezTo>
                <a:cubicBezTo>
                  <a:pt x="529" y="280"/>
                  <a:pt x="529" y="265"/>
                  <a:pt x="529" y="251"/>
                </a:cubicBezTo>
                <a:cubicBezTo>
                  <a:pt x="574" y="221"/>
                  <a:pt x="574" y="221"/>
                  <a:pt x="574" y="221"/>
                </a:cubicBezTo>
                <a:cubicBezTo>
                  <a:pt x="588" y="206"/>
                  <a:pt x="588" y="192"/>
                  <a:pt x="588" y="163"/>
                </a:cubicBezTo>
                <a:cubicBezTo>
                  <a:pt x="544" y="104"/>
                  <a:pt x="544" y="104"/>
                  <a:pt x="544" y="104"/>
                </a:cubicBezTo>
                <a:cubicBezTo>
                  <a:pt x="529" y="74"/>
                  <a:pt x="515" y="74"/>
                  <a:pt x="485" y="89"/>
                </a:cubicBezTo>
                <a:cubicBezTo>
                  <a:pt x="441" y="118"/>
                  <a:pt x="441" y="118"/>
                  <a:pt x="441" y="118"/>
                </a:cubicBezTo>
                <a:cubicBezTo>
                  <a:pt x="426" y="89"/>
                  <a:pt x="397" y="74"/>
                  <a:pt x="367" y="74"/>
                </a:cubicBezTo>
                <a:cubicBezTo>
                  <a:pt x="367" y="30"/>
                  <a:pt x="367" y="30"/>
                  <a:pt x="367" y="30"/>
                </a:cubicBezTo>
                <a:cubicBezTo>
                  <a:pt x="367" y="15"/>
                  <a:pt x="353" y="0"/>
                  <a:pt x="338" y="0"/>
                </a:cubicBezTo>
                <a:cubicBezTo>
                  <a:pt x="250" y="0"/>
                  <a:pt x="250" y="0"/>
                  <a:pt x="250" y="0"/>
                </a:cubicBezTo>
                <a:cubicBezTo>
                  <a:pt x="235" y="0"/>
                  <a:pt x="220" y="15"/>
                  <a:pt x="220" y="30"/>
                </a:cubicBezTo>
                <a:cubicBezTo>
                  <a:pt x="220" y="74"/>
                  <a:pt x="220" y="74"/>
                  <a:pt x="220" y="74"/>
                </a:cubicBezTo>
                <a:cubicBezTo>
                  <a:pt x="191" y="74"/>
                  <a:pt x="162" y="89"/>
                  <a:pt x="147" y="118"/>
                </a:cubicBezTo>
                <a:cubicBezTo>
                  <a:pt x="103" y="89"/>
                  <a:pt x="103" y="89"/>
                  <a:pt x="103" y="89"/>
                </a:cubicBezTo>
                <a:cubicBezTo>
                  <a:pt x="73" y="74"/>
                  <a:pt x="58" y="74"/>
                  <a:pt x="44" y="104"/>
                </a:cubicBezTo>
                <a:cubicBezTo>
                  <a:pt x="0" y="163"/>
                  <a:pt x="0" y="163"/>
                  <a:pt x="0" y="163"/>
                </a:cubicBezTo>
                <a:cubicBezTo>
                  <a:pt x="0" y="192"/>
                  <a:pt x="0" y="206"/>
                  <a:pt x="14" y="221"/>
                </a:cubicBezTo>
                <a:cubicBezTo>
                  <a:pt x="58" y="251"/>
                  <a:pt x="58" y="251"/>
                  <a:pt x="58" y="251"/>
                </a:cubicBezTo>
                <a:cubicBezTo>
                  <a:pt x="58" y="265"/>
                  <a:pt x="58" y="280"/>
                  <a:pt x="58" y="295"/>
                </a:cubicBezTo>
                <a:cubicBezTo>
                  <a:pt x="58" y="309"/>
                  <a:pt x="58" y="324"/>
                  <a:pt x="58" y="339"/>
                </a:cubicBezTo>
                <a:cubicBezTo>
                  <a:pt x="14" y="354"/>
                  <a:pt x="14" y="354"/>
                  <a:pt x="14" y="354"/>
                </a:cubicBezTo>
                <a:cubicBezTo>
                  <a:pt x="0" y="368"/>
                  <a:pt x="0" y="398"/>
                  <a:pt x="0" y="413"/>
                </a:cubicBezTo>
                <a:cubicBezTo>
                  <a:pt x="44" y="486"/>
                  <a:pt x="44" y="486"/>
                  <a:pt x="44" y="486"/>
                </a:cubicBezTo>
                <a:cubicBezTo>
                  <a:pt x="58" y="501"/>
                  <a:pt x="73" y="501"/>
                  <a:pt x="103" y="501"/>
                </a:cubicBezTo>
                <a:cubicBezTo>
                  <a:pt x="147" y="472"/>
                  <a:pt x="147" y="472"/>
                  <a:pt x="147" y="472"/>
                </a:cubicBezTo>
                <a:cubicBezTo>
                  <a:pt x="162" y="486"/>
                  <a:pt x="191" y="501"/>
                  <a:pt x="220" y="516"/>
                </a:cubicBezTo>
                <a:cubicBezTo>
                  <a:pt x="220" y="545"/>
                  <a:pt x="220" y="545"/>
                  <a:pt x="220" y="545"/>
                </a:cubicBezTo>
                <a:cubicBezTo>
                  <a:pt x="220" y="560"/>
                  <a:pt x="235" y="589"/>
                  <a:pt x="250" y="589"/>
                </a:cubicBezTo>
                <a:cubicBezTo>
                  <a:pt x="338" y="589"/>
                  <a:pt x="338" y="589"/>
                  <a:pt x="338" y="589"/>
                </a:cubicBezTo>
                <a:cubicBezTo>
                  <a:pt x="353" y="589"/>
                  <a:pt x="367" y="560"/>
                  <a:pt x="367" y="545"/>
                </a:cubicBezTo>
                <a:cubicBezTo>
                  <a:pt x="367" y="516"/>
                  <a:pt x="367" y="516"/>
                  <a:pt x="367" y="516"/>
                </a:cubicBezTo>
                <a:cubicBezTo>
                  <a:pt x="397" y="501"/>
                  <a:pt x="426" y="486"/>
                  <a:pt x="441" y="472"/>
                </a:cubicBezTo>
                <a:cubicBezTo>
                  <a:pt x="485" y="501"/>
                  <a:pt x="485" y="501"/>
                  <a:pt x="485" y="501"/>
                </a:cubicBezTo>
                <a:cubicBezTo>
                  <a:pt x="515" y="501"/>
                  <a:pt x="529" y="501"/>
                  <a:pt x="544" y="486"/>
                </a:cubicBezTo>
                <a:cubicBezTo>
                  <a:pt x="588" y="413"/>
                  <a:pt x="588" y="413"/>
                  <a:pt x="588" y="413"/>
                </a:cubicBezTo>
                <a:cubicBezTo>
                  <a:pt x="588" y="398"/>
                  <a:pt x="588" y="368"/>
                  <a:pt x="574" y="354"/>
                </a:cubicBezTo>
                <a:close/>
                <a:moveTo>
                  <a:pt x="544" y="413"/>
                </a:moveTo>
                <a:lnTo>
                  <a:pt x="544" y="413"/>
                </a:lnTo>
                <a:cubicBezTo>
                  <a:pt x="515" y="442"/>
                  <a:pt x="515" y="442"/>
                  <a:pt x="515" y="442"/>
                </a:cubicBezTo>
                <a:cubicBezTo>
                  <a:pt x="515" y="457"/>
                  <a:pt x="500" y="457"/>
                  <a:pt x="500" y="457"/>
                </a:cubicBezTo>
                <a:cubicBezTo>
                  <a:pt x="441" y="427"/>
                  <a:pt x="441" y="427"/>
                  <a:pt x="441" y="427"/>
                </a:cubicBezTo>
                <a:cubicBezTo>
                  <a:pt x="412" y="457"/>
                  <a:pt x="382" y="472"/>
                  <a:pt x="338" y="486"/>
                </a:cubicBezTo>
                <a:cubicBezTo>
                  <a:pt x="338" y="530"/>
                  <a:pt x="338" y="530"/>
                  <a:pt x="338" y="530"/>
                </a:cubicBezTo>
                <a:cubicBezTo>
                  <a:pt x="338" y="530"/>
                  <a:pt x="324" y="545"/>
                  <a:pt x="309" y="545"/>
                </a:cubicBezTo>
                <a:cubicBezTo>
                  <a:pt x="279" y="545"/>
                  <a:pt x="279" y="545"/>
                  <a:pt x="279" y="545"/>
                </a:cubicBezTo>
                <a:cubicBezTo>
                  <a:pt x="265" y="545"/>
                  <a:pt x="250" y="530"/>
                  <a:pt x="250" y="530"/>
                </a:cubicBezTo>
                <a:cubicBezTo>
                  <a:pt x="250" y="486"/>
                  <a:pt x="250" y="486"/>
                  <a:pt x="250" y="486"/>
                </a:cubicBezTo>
                <a:cubicBezTo>
                  <a:pt x="206" y="472"/>
                  <a:pt x="176" y="457"/>
                  <a:pt x="147" y="427"/>
                </a:cubicBezTo>
                <a:cubicBezTo>
                  <a:pt x="88" y="457"/>
                  <a:pt x="88" y="457"/>
                  <a:pt x="88" y="457"/>
                </a:cubicBezTo>
                <a:cubicBezTo>
                  <a:pt x="88" y="457"/>
                  <a:pt x="73" y="457"/>
                  <a:pt x="73" y="442"/>
                </a:cubicBezTo>
                <a:cubicBezTo>
                  <a:pt x="44" y="413"/>
                  <a:pt x="44" y="413"/>
                  <a:pt x="44" y="413"/>
                </a:cubicBezTo>
                <a:cubicBezTo>
                  <a:pt x="44" y="398"/>
                  <a:pt x="44" y="383"/>
                  <a:pt x="58" y="383"/>
                </a:cubicBezTo>
                <a:cubicBezTo>
                  <a:pt x="103" y="354"/>
                  <a:pt x="103" y="354"/>
                  <a:pt x="103" y="354"/>
                </a:cubicBezTo>
                <a:cubicBezTo>
                  <a:pt x="103" y="339"/>
                  <a:pt x="103" y="309"/>
                  <a:pt x="103" y="295"/>
                </a:cubicBezTo>
                <a:cubicBezTo>
                  <a:pt x="103" y="265"/>
                  <a:pt x="103" y="251"/>
                  <a:pt x="103" y="221"/>
                </a:cubicBezTo>
                <a:cubicBezTo>
                  <a:pt x="58" y="192"/>
                  <a:pt x="58" y="192"/>
                  <a:pt x="58" y="192"/>
                </a:cubicBezTo>
                <a:cubicBezTo>
                  <a:pt x="44" y="192"/>
                  <a:pt x="44" y="177"/>
                  <a:pt x="44" y="163"/>
                </a:cubicBezTo>
                <a:cubicBezTo>
                  <a:pt x="73" y="133"/>
                  <a:pt x="73" y="133"/>
                  <a:pt x="73" y="133"/>
                </a:cubicBezTo>
                <a:cubicBezTo>
                  <a:pt x="73" y="133"/>
                  <a:pt x="88" y="118"/>
                  <a:pt x="88" y="133"/>
                </a:cubicBezTo>
                <a:cubicBezTo>
                  <a:pt x="147" y="163"/>
                  <a:pt x="147" y="163"/>
                  <a:pt x="147" y="163"/>
                </a:cubicBezTo>
                <a:cubicBezTo>
                  <a:pt x="176" y="133"/>
                  <a:pt x="206" y="104"/>
                  <a:pt x="250" y="104"/>
                </a:cubicBezTo>
                <a:cubicBezTo>
                  <a:pt x="250" y="59"/>
                  <a:pt x="250" y="59"/>
                  <a:pt x="250" y="59"/>
                </a:cubicBezTo>
                <a:cubicBezTo>
                  <a:pt x="250" y="45"/>
                  <a:pt x="265" y="30"/>
                  <a:pt x="279" y="30"/>
                </a:cubicBezTo>
                <a:cubicBezTo>
                  <a:pt x="309" y="30"/>
                  <a:pt x="309" y="30"/>
                  <a:pt x="309" y="30"/>
                </a:cubicBezTo>
                <a:cubicBezTo>
                  <a:pt x="324" y="30"/>
                  <a:pt x="338" y="45"/>
                  <a:pt x="338" y="59"/>
                </a:cubicBezTo>
                <a:cubicBezTo>
                  <a:pt x="338" y="104"/>
                  <a:pt x="338" y="104"/>
                  <a:pt x="338" y="104"/>
                </a:cubicBezTo>
                <a:cubicBezTo>
                  <a:pt x="382" y="104"/>
                  <a:pt x="412" y="133"/>
                  <a:pt x="441" y="163"/>
                </a:cubicBezTo>
                <a:cubicBezTo>
                  <a:pt x="500" y="133"/>
                  <a:pt x="500" y="133"/>
                  <a:pt x="500" y="133"/>
                </a:cubicBezTo>
                <a:cubicBezTo>
                  <a:pt x="500" y="118"/>
                  <a:pt x="515" y="133"/>
                  <a:pt x="515" y="133"/>
                </a:cubicBezTo>
                <a:cubicBezTo>
                  <a:pt x="544" y="163"/>
                  <a:pt x="544" y="163"/>
                  <a:pt x="544" y="163"/>
                </a:cubicBezTo>
                <a:cubicBezTo>
                  <a:pt x="544" y="177"/>
                  <a:pt x="544" y="192"/>
                  <a:pt x="529" y="192"/>
                </a:cubicBezTo>
                <a:cubicBezTo>
                  <a:pt x="485" y="221"/>
                  <a:pt x="485" y="221"/>
                  <a:pt x="485" y="221"/>
                </a:cubicBezTo>
                <a:cubicBezTo>
                  <a:pt x="485" y="251"/>
                  <a:pt x="485" y="265"/>
                  <a:pt x="485" y="295"/>
                </a:cubicBezTo>
                <a:cubicBezTo>
                  <a:pt x="485" y="309"/>
                  <a:pt x="485" y="339"/>
                  <a:pt x="485" y="354"/>
                </a:cubicBezTo>
                <a:cubicBezTo>
                  <a:pt x="529" y="383"/>
                  <a:pt x="529" y="383"/>
                  <a:pt x="529" y="383"/>
                </a:cubicBezTo>
                <a:cubicBezTo>
                  <a:pt x="544" y="383"/>
                  <a:pt x="544" y="398"/>
                  <a:pt x="544" y="41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91431" tIns="45716" rIns="91431" bIns="45716" anchor="ctr"/>
          <a:lstStyle/>
          <a:p>
            <a:endParaRPr lang="en-US"/>
          </a:p>
        </p:txBody>
      </p:sp>
      <p:sp>
        <p:nvSpPr>
          <p:cNvPr id="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233083" y="2149010"/>
            <a:ext cx="572495" cy="587497"/>
          </a:xfrm>
          <a:custGeom>
            <a:avLst/>
            <a:gdLst>
              <a:gd name="T0" fmla="*/ 89912 w 604"/>
              <a:gd name="T1" fmla="*/ 90389 h 619"/>
              <a:gd name="T2" fmla="*/ 89912 w 604"/>
              <a:gd name="T3" fmla="*/ 90389 h 619"/>
              <a:gd name="T4" fmla="*/ 100342 w 604"/>
              <a:gd name="T5" fmla="*/ 79585 h 619"/>
              <a:gd name="T6" fmla="*/ 89912 w 604"/>
              <a:gd name="T7" fmla="*/ 69142 h 619"/>
              <a:gd name="T8" fmla="*/ 79122 w 604"/>
              <a:gd name="T9" fmla="*/ 79585 h 619"/>
              <a:gd name="T10" fmla="*/ 89912 w 604"/>
              <a:gd name="T11" fmla="*/ 90389 h 619"/>
              <a:gd name="T12" fmla="*/ 47473 w 604"/>
              <a:gd name="T13" fmla="*/ 90389 h 619"/>
              <a:gd name="T14" fmla="*/ 47473 w 604"/>
              <a:gd name="T15" fmla="*/ 90389 h 619"/>
              <a:gd name="T16" fmla="*/ 58263 w 604"/>
              <a:gd name="T17" fmla="*/ 79585 h 619"/>
              <a:gd name="T18" fmla="*/ 47473 w 604"/>
              <a:gd name="T19" fmla="*/ 69142 h 619"/>
              <a:gd name="T20" fmla="*/ 37044 w 604"/>
              <a:gd name="T21" fmla="*/ 79585 h 619"/>
              <a:gd name="T22" fmla="*/ 47473 w 604"/>
              <a:gd name="T23" fmla="*/ 90389 h 619"/>
              <a:gd name="T24" fmla="*/ 131991 w 604"/>
              <a:gd name="T25" fmla="*/ 90389 h 619"/>
              <a:gd name="T26" fmla="*/ 131991 w 604"/>
              <a:gd name="T27" fmla="*/ 90389 h 619"/>
              <a:gd name="T28" fmla="*/ 142780 w 604"/>
              <a:gd name="T29" fmla="*/ 79585 h 619"/>
              <a:gd name="T30" fmla="*/ 131991 w 604"/>
              <a:gd name="T31" fmla="*/ 69142 h 619"/>
              <a:gd name="T32" fmla="*/ 121561 w 604"/>
              <a:gd name="T33" fmla="*/ 79585 h 619"/>
              <a:gd name="T34" fmla="*/ 131991 w 604"/>
              <a:gd name="T35" fmla="*/ 90389 h 619"/>
              <a:gd name="T36" fmla="*/ 190613 w 604"/>
              <a:gd name="T37" fmla="*/ 63740 h 619"/>
              <a:gd name="T38" fmla="*/ 190613 w 604"/>
              <a:gd name="T39" fmla="*/ 63740 h 619"/>
              <a:gd name="T40" fmla="*/ 190613 w 604"/>
              <a:gd name="T41" fmla="*/ 69142 h 619"/>
              <a:gd name="T42" fmla="*/ 190613 w 604"/>
              <a:gd name="T43" fmla="*/ 79585 h 619"/>
              <a:gd name="T44" fmla="*/ 206438 w 604"/>
              <a:gd name="T45" fmla="*/ 122079 h 619"/>
              <a:gd name="T46" fmla="*/ 169394 w 604"/>
              <a:gd name="T47" fmla="*/ 180417 h 619"/>
              <a:gd name="T48" fmla="*/ 169394 w 604"/>
              <a:gd name="T49" fmla="*/ 201664 h 619"/>
              <a:gd name="T50" fmla="*/ 142780 w 604"/>
              <a:gd name="T51" fmla="*/ 185819 h 619"/>
              <a:gd name="T52" fmla="*/ 126956 w 604"/>
              <a:gd name="T53" fmla="*/ 190861 h 619"/>
              <a:gd name="T54" fmla="*/ 84517 w 604"/>
              <a:gd name="T55" fmla="*/ 175016 h 619"/>
              <a:gd name="T56" fmla="*/ 74087 w 604"/>
              <a:gd name="T57" fmla="*/ 175016 h 619"/>
              <a:gd name="T58" fmla="*/ 63298 w 604"/>
              <a:gd name="T59" fmla="*/ 175016 h 619"/>
              <a:gd name="T60" fmla="*/ 126956 w 604"/>
              <a:gd name="T61" fmla="*/ 201664 h 619"/>
              <a:gd name="T62" fmla="*/ 142780 w 604"/>
              <a:gd name="T63" fmla="*/ 201664 h 619"/>
              <a:gd name="T64" fmla="*/ 185218 w 604"/>
              <a:gd name="T65" fmla="*/ 222551 h 619"/>
              <a:gd name="T66" fmla="*/ 185218 w 604"/>
              <a:gd name="T67" fmla="*/ 185819 h 619"/>
              <a:gd name="T68" fmla="*/ 216867 w 604"/>
              <a:gd name="T69" fmla="*/ 122079 h 619"/>
              <a:gd name="T70" fmla="*/ 190613 w 604"/>
              <a:gd name="T71" fmla="*/ 63740 h 619"/>
              <a:gd name="T72" fmla="*/ 68693 w 604"/>
              <a:gd name="T73" fmla="*/ 159171 h 619"/>
              <a:gd name="T74" fmla="*/ 68693 w 604"/>
              <a:gd name="T75" fmla="*/ 159171 h 619"/>
              <a:gd name="T76" fmla="*/ 89912 w 604"/>
              <a:gd name="T77" fmla="*/ 159171 h 619"/>
              <a:gd name="T78" fmla="*/ 174429 w 604"/>
              <a:gd name="T79" fmla="*/ 79585 h 619"/>
              <a:gd name="T80" fmla="*/ 89912 w 604"/>
              <a:gd name="T81" fmla="*/ 0 h 619"/>
              <a:gd name="T82" fmla="*/ 0 w 604"/>
              <a:gd name="T83" fmla="*/ 79585 h 619"/>
              <a:gd name="T84" fmla="*/ 26254 w 604"/>
              <a:gd name="T85" fmla="*/ 143326 h 619"/>
              <a:gd name="T86" fmla="*/ 26254 w 604"/>
              <a:gd name="T87" fmla="*/ 180417 h 619"/>
              <a:gd name="T88" fmla="*/ 68693 w 604"/>
              <a:gd name="T89" fmla="*/ 159171 h 619"/>
              <a:gd name="T90" fmla="*/ 15824 w 604"/>
              <a:gd name="T91" fmla="*/ 79585 h 619"/>
              <a:gd name="T92" fmla="*/ 15824 w 604"/>
              <a:gd name="T93" fmla="*/ 79585 h 619"/>
              <a:gd name="T94" fmla="*/ 89912 w 604"/>
              <a:gd name="T95" fmla="*/ 10803 h 619"/>
              <a:gd name="T96" fmla="*/ 163999 w 604"/>
              <a:gd name="T97" fmla="*/ 79585 h 619"/>
              <a:gd name="T98" fmla="*/ 89912 w 604"/>
              <a:gd name="T99" fmla="*/ 148727 h 619"/>
              <a:gd name="T100" fmla="*/ 68693 w 604"/>
              <a:gd name="T101" fmla="*/ 143326 h 619"/>
              <a:gd name="T102" fmla="*/ 42079 w 604"/>
              <a:gd name="T103" fmla="*/ 159171 h 619"/>
              <a:gd name="T104" fmla="*/ 42079 w 604"/>
              <a:gd name="T105" fmla="*/ 137924 h 619"/>
              <a:gd name="T106" fmla="*/ 15824 w 604"/>
              <a:gd name="T107" fmla="*/ 79585 h 619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604" h="619">
                <a:moveTo>
                  <a:pt x="250" y="251"/>
                </a:moveTo>
                <a:lnTo>
                  <a:pt x="250" y="251"/>
                </a:lnTo>
                <a:cubicBezTo>
                  <a:pt x="265" y="251"/>
                  <a:pt x="279" y="236"/>
                  <a:pt x="279" y="221"/>
                </a:cubicBezTo>
                <a:cubicBezTo>
                  <a:pt x="279" y="206"/>
                  <a:pt x="265" y="192"/>
                  <a:pt x="250" y="192"/>
                </a:cubicBezTo>
                <a:cubicBezTo>
                  <a:pt x="235" y="192"/>
                  <a:pt x="220" y="206"/>
                  <a:pt x="220" y="221"/>
                </a:cubicBezTo>
                <a:cubicBezTo>
                  <a:pt x="220" y="236"/>
                  <a:pt x="235" y="251"/>
                  <a:pt x="250" y="251"/>
                </a:cubicBezTo>
                <a:close/>
                <a:moveTo>
                  <a:pt x="132" y="251"/>
                </a:moveTo>
                <a:lnTo>
                  <a:pt x="132" y="251"/>
                </a:lnTo>
                <a:cubicBezTo>
                  <a:pt x="147" y="251"/>
                  <a:pt x="162" y="236"/>
                  <a:pt x="162" y="221"/>
                </a:cubicBezTo>
                <a:cubicBezTo>
                  <a:pt x="162" y="206"/>
                  <a:pt x="147" y="192"/>
                  <a:pt x="132" y="192"/>
                </a:cubicBezTo>
                <a:cubicBezTo>
                  <a:pt x="117" y="192"/>
                  <a:pt x="103" y="206"/>
                  <a:pt x="103" y="221"/>
                </a:cubicBezTo>
                <a:cubicBezTo>
                  <a:pt x="103" y="236"/>
                  <a:pt x="117" y="251"/>
                  <a:pt x="132" y="251"/>
                </a:cubicBezTo>
                <a:close/>
                <a:moveTo>
                  <a:pt x="367" y="251"/>
                </a:moveTo>
                <a:lnTo>
                  <a:pt x="367" y="251"/>
                </a:lnTo>
                <a:cubicBezTo>
                  <a:pt x="383" y="251"/>
                  <a:pt x="397" y="236"/>
                  <a:pt x="397" y="221"/>
                </a:cubicBezTo>
                <a:cubicBezTo>
                  <a:pt x="397" y="206"/>
                  <a:pt x="383" y="192"/>
                  <a:pt x="367" y="192"/>
                </a:cubicBezTo>
                <a:cubicBezTo>
                  <a:pt x="353" y="192"/>
                  <a:pt x="338" y="206"/>
                  <a:pt x="338" y="221"/>
                </a:cubicBezTo>
                <a:cubicBezTo>
                  <a:pt x="338" y="236"/>
                  <a:pt x="353" y="251"/>
                  <a:pt x="367" y="251"/>
                </a:cubicBezTo>
                <a:close/>
                <a:moveTo>
                  <a:pt x="530" y="177"/>
                </a:moveTo>
                <a:lnTo>
                  <a:pt x="530" y="177"/>
                </a:lnTo>
                <a:lnTo>
                  <a:pt x="530" y="192"/>
                </a:lnTo>
                <a:cubicBezTo>
                  <a:pt x="530" y="206"/>
                  <a:pt x="530" y="221"/>
                  <a:pt x="530" y="221"/>
                </a:cubicBezTo>
                <a:cubicBezTo>
                  <a:pt x="559" y="265"/>
                  <a:pt x="574" y="295"/>
                  <a:pt x="574" y="339"/>
                </a:cubicBezTo>
                <a:cubicBezTo>
                  <a:pt x="574" y="398"/>
                  <a:pt x="530" y="457"/>
                  <a:pt x="471" y="501"/>
                </a:cubicBezTo>
                <a:cubicBezTo>
                  <a:pt x="471" y="560"/>
                  <a:pt x="471" y="560"/>
                  <a:pt x="471" y="560"/>
                </a:cubicBezTo>
                <a:cubicBezTo>
                  <a:pt x="397" y="516"/>
                  <a:pt x="397" y="516"/>
                  <a:pt x="397" y="516"/>
                </a:cubicBezTo>
                <a:cubicBezTo>
                  <a:pt x="383" y="530"/>
                  <a:pt x="367" y="530"/>
                  <a:pt x="353" y="530"/>
                </a:cubicBezTo>
                <a:cubicBezTo>
                  <a:pt x="309" y="530"/>
                  <a:pt x="279" y="516"/>
                  <a:pt x="235" y="486"/>
                </a:cubicBezTo>
                <a:cubicBezTo>
                  <a:pt x="220" y="486"/>
                  <a:pt x="220" y="486"/>
                  <a:pt x="206" y="486"/>
                </a:cubicBezTo>
                <a:cubicBezTo>
                  <a:pt x="191" y="486"/>
                  <a:pt x="191" y="486"/>
                  <a:pt x="176" y="486"/>
                </a:cubicBezTo>
                <a:cubicBezTo>
                  <a:pt x="235" y="530"/>
                  <a:pt x="279" y="560"/>
                  <a:pt x="353" y="560"/>
                </a:cubicBezTo>
                <a:cubicBezTo>
                  <a:pt x="367" y="560"/>
                  <a:pt x="383" y="560"/>
                  <a:pt x="397" y="560"/>
                </a:cubicBezTo>
                <a:cubicBezTo>
                  <a:pt x="515" y="618"/>
                  <a:pt x="515" y="618"/>
                  <a:pt x="515" y="618"/>
                </a:cubicBezTo>
                <a:cubicBezTo>
                  <a:pt x="515" y="516"/>
                  <a:pt x="515" y="516"/>
                  <a:pt x="515" y="516"/>
                </a:cubicBezTo>
                <a:cubicBezTo>
                  <a:pt x="574" y="471"/>
                  <a:pt x="603" y="413"/>
                  <a:pt x="603" y="339"/>
                </a:cubicBezTo>
                <a:cubicBezTo>
                  <a:pt x="603" y="280"/>
                  <a:pt x="574" y="221"/>
                  <a:pt x="530" y="177"/>
                </a:cubicBezTo>
                <a:close/>
                <a:moveTo>
                  <a:pt x="191" y="442"/>
                </a:moveTo>
                <a:lnTo>
                  <a:pt x="191" y="442"/>
                </a:lnTo>
                <a:cubicBezTo>
                  <a:pt x="206" y="442"/>
                  <a:pt x="235" y="442"/>
                  <a:pt x="250" y="442"/>
                </a:cubicBezTo>
                <a:cubicBezTo>
                  <a:pt x="397" y="442"/>
                  <a:pt x="485" y="339"/>
                  <a:pt x="485" y="221"/>
                </a:cubicBezTo>
                <a:cubicBezTo>
                  <a:pt x="485" y="88"/>
                  <a:pt x="367" y="0"/>
                  <a:pt x="250" y="0"/>
                </a:cubicBezTo>
                <a:cubicBezTo>
                  <a:pt x="117" y="0"/>
                  <a:pt x="0" y="88"/>
                  <a:pt x="0" y="221"/>
                </a:cubicBezTo>
                <a:cubicBezTo>
                  <a:pt x="0" y="295"/>
                  <a:pt x="29" y="354"/>
                  <a:pt x="73" y="398"/>
                </a:cubicBezTo>
                <a:cubicBezTo>
                  <a:pt x="73" y="501"/>
                  <a:pt x="73" y="501"/>
                  <a:pt x="73" y="501"/>
                </a:cubicBezTo>
                <a:lnTo>
                  <a:pt x="191" y="442"/>
                </a:lnTo>
                <a:close/>
                <a:moveTo>
                  <a:pt x="44" y="221"/>
                </a:moveTo>
                <a:lnTo>
                  <a:pt x="44" y="221"/>
                </a:lnTo>
                <a:cubicBezTo>
                  <a:pt x="44" y="118"/>
                  <a:pt x="132" y="30"/>
                  <a:pt x="250" y="30"/>
                </a:cubicBezTo>
                <a:cubicBezTo>
                  <a:pt x="353" y="30"/>
                  <a:pt x="456" y="118"/>
                  <a:pt x="456" y="221"/>
                </a:cubicBezTo>
                <a:cubicBezTo>
                  <a:pt x="456" y="324"/>
                  <a:pt x="367" y="413"/>
                  <a:pt x="250" y="413"/>
                </a:cubicBezTo>
                <a:cubicBezTo>
                  <a:pt x="235" y="413"/>
                  <a:pt x="206" y="413"/>
                  <a:pt x="191" y="398"/>
                </a:cubicBezTo>
                <a:cubicBezTo>
                  <a:pt x="117" y="442"/>
                  <a:pt x="117" y="442"/>
                  <a:pt x="117" y="442"/>
                </a:cubicBezTo>
                <a:cubicBezTo>
                  <a:pt x="117" y="383"/>
                  <a:pt x="117" y="383"/>
                  <a:pt x="117" y="383"/>
                </a:cubicBezTo>
                <a:cubicBezTo>
                  <a:pt x="73" y="339"/>
                  <a:pt x="44" y="280"/>
                  <a:pt x="44" y="22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91431" tIns="45716" rIns="91431" bIns="45716" anchor="ctr"/>
          <a:lstStyle/>
          <a:p>
            <a:endParaRPr lang="en-US"/>
          </a:p>
        </p:txBody>
      </p:sp>
      <p:sp>
        <p:nvSpPr>
          <p:cNvPr id="1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693003" y="3190815"/>
            <a:ext cx="477497" cy="602496"/>
          </a:xfrm>
          <a:custGeom>
            <a:avLst/>
            <a:gdLst>
              <a:gd name="T0" fmla="*/ 127658 w 501"/>
              <a:gd name="T1" fmla="*/ 201559 h 634"/>
              <a:gd name="T2" fmla="*/ 133083 w 501"/>
              <a:gd name="T3" fmla="*/ 106008 h 634"/>
              <a:gd name="T4" fmla="*/ 116809 w 501"/>
              <a:gd name="T5" fmla="*/ 106008 h 634"/>
              <a:gd name="T6" fmla="*/ 127658 w 501"/>
              <a:gd name="T7" fmla="*/ 201559 h 634"/>
              <a:gd name="T8" fmla="*/ 53161 w 501"/>
              <a:gd name="T9" fmla="*/ 201559 h 634"/>
              <a:gd name="T10" fmla="*/ 63648 w 501"/>
              <a:gd name="T11" fmla="*/ 106008 h 634"/>
              <a:gd name="T12" fmla="*/ 47736 w 501"/>
              <a:gd name="T13" fmla="*/ 106008 h 634"/>
              <a:gd name="T14" fmla="*/ 53161 w 501"/>
              <a:gd name="T15" fmla="*/ 201559 h 634"/>
              <a:gd name="T16" fmla="*/ 90410 w 501"/>
              <a:gd name="T17" fmla="*/ 201559 h 634"/>
              <a:gd name="T18" fmla="*/ 95834 w 501"/>
              <a:gd name="T19" fmla="*/ 106008 h 634"/>
              <a:gd name="T20" fmla="*/ 84985 w 501"/>
              <a:gd name="T21" fmla="*/ 106008 h 634"/>
              <a:gd name="T22" fmla="*/ 90410 w 501"/>
              <a:gd name="T23" fmla="*/ 201559 h 634"/>
              <a:gd name="T24" fmla="*/ 170332 w 501"/>
              <a:gd name="T25" fmla="*/ 31730 h 634"/>
              <a:gd name="T26" fmla="*/ 127658 w 501"/>
              <a:gd name="T27" fmla="*/ 15865 h 634"/>
              <a:gd name="T28" fmla="*/ 69073 w 501"/>
              <a:gd name="T29" fmla="*/ 0 h 634"/>
              <a:gd name="T30" fmla="*/ 53161 w 501"/>
              <a:gd name="T31" fmla="*/ 31730 h 634"/>
              <a:gd name="T32" fmla="*/ 0 w 501"/>
              <a:gd name="T33" fmla="*/ 42187 h 634"/>
              <a:gd name="T34" fmla="*/ 10488 w 501"/>
              <a:gd name="T35" fmla="*/ 74278 h 634"/>
              <a:gd name="T36" fmla="*/ 42673 w 501"/>
              <a:gd name="T37" fmla="*/ 228241 h 634"/>
              <a:gd name="T38" fmla="*/ 170332 w 501"/>
              <a:gd name="T39" fmla="*/ 201559 h 634"/>
              <a:gd name="T40" fmla="*/ 180819 w 501"/>
              <a:gd name="T41" fmla="*/ 58412 h 634"/>
              <a:gd name="T42" fmla="*/ 170332 w 501"/>
              <a:gd name="T43" fmla="*/ 31730 h 634"/>
              <a:gd name="T44" fmla="*/ 69073 w 501"/>
              <a:gd name="T45" fmla="*/ 21274 h 634"/>
              <a:gd name="T46" fmla="*/ 106322 w 501"/>
              <a:gd name="T47" fmla="*/ 15865 h 634"/>
              <a:gd name="T48" fmla="*/ 111746 w 501"/>
              <a:gd name="T49" fmla="*/ 31730 h 634"/>
              <a:gd name="T50" fmla="*/ 69073 w 501"/>
              <a:gd name="T51" fmla="*/ 21274 h 634"/>
              <a:gd name="T52" fmla="*/ 154420 w 501"/>
              <a:gd name="T53" fmla="*/ 201559 h 634"/>
              <a:gd name="T54" fmla="*/ 42673 w 501"/>
              <a:gd name="T55" fmla="*/ 212376 h 634"/>
              <a:gd name="T56" fmla="*/ 26400 w 501"/>
              <a:gd name="T57" fmla="*/ 74278 h 634"/>
              <a:gd name="T58" fmla="*/ 154420 w 501"/>
              <a:gd name="T59" fmla="*/ 201559 h 634"/>
              <a:gd name="T60" fmla="*/ 159483 w 501"/>
              <a:gd name="T61" fmla="*/ 58412 h 634"/>
              <a:gd name="T62" fmla="*/ 10488 w 501"/>
              <a:gd name="T63" fmla="*/ 53004 h 634"/>
              <a:gd name="T64" fmla="*/ 159483 w 501"/>
              <a:gd name="T65" fmla="*/ 42187 h 634"/>
              <a:gd name="T66" fmla="*/ 159483 w 501"/>
              <a:gd name="T67" fmla="*/ 58412 h 634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501" h="634">
                <a:moveTo>
                  <a:pt x="353" y="559"/>
                </a:moveTo>
                <a:lnTo>
                  <a:pt x="353" y="559"/>
                </a:lnTo>
                <a:cubicBezTo>
                  <a:pt x="353" y="559"/>
                  <a:pt x="368" y="545"/>
                  <a:pt x="368" y="530"/>
                </a:cubicBezTo>
                <a:cubicBezTo>
                  <a:pt x="368" y="294"/>
                  <a:pt x="368" y="294"/>
                  <a:pt x="368" y="294"/>
                </a:cubicBezTo>
                <a:lnTo>
                  <a:pt x="353" y="279"/>
                </a:lnTo>
                <a:cubicBezTo>
                  <a:pt x="339" y="279"/>
                  <a:pt x="323" y="294"/>
                  <a:pt x="323" y="294"/>
                </a:cubicBezTo>
                <a:cubicBezTo>
                  <a:pt x="323" y="530"/>
                  <a:pt x="323" y="530"/>
                  <a:pt x="323" y="530"/>
                </a:cubicBezTo>
                <a:cubicBezTo>
                  <a:pt x="323" y="545"/>
                  <a:pt x="339" y="559"/>
                  <a:pt x="353" y="559"/>
                </a:cubicBezTo>
                <a:close/>
                <a:moveTo>
                  <a:pt x="147" y="559"/>
                </a:moveTo>
                <a:lnTo>
                  <a:pt x="147" y="559"/>
                </a:lnTo>
                <a:cubicBezTo>
                  <a:pt x="162" y="559"/>
                  <a:pt x="176" y="545"/>
                  <a:pt x="176" y="530"/>
                </a:cubicBezTo>
                <a:cubicBezTo>
                  <a:pt x="176" y="294"/>
                  <a:pt x="176" y="294"/>
                  <a:pt x="176" y="294"/>
                </a:cubicBezTo>
                <a:cubicBezTo>
                  <a:pt x="176" y="294"/>
                  <a:pt x="162" y="279"/>
                  <a:pt x="147" y="279"/>
                </a:cubicBezTo>
                <a:lnTo>
                  <a:pt x="132" y="294"/>
                </a:lnTo>
                <a:cubicBezTo>
                  <a:pt x="132" y="530"/>
                  <a:pt x="132" y="530"/>
                  <a:pt x="132" y="530"/>
                </a:cubicBezTo>
                <a:cubicBezTo>
                  <a:pt x="132" y="545"/>
                  <a:pt x="147" y="559"/>
                  <a:pt x="147" y="559"/>
                </a:cubicBezTo>
                <a:close/>
                <a:moveTo>
                  <a:pt x="250" y="559"/>
                </a:moveTo>
                <a:lnTo>
                  <a:pt x="250" y="559"/>
                </a:lnTo>
                <a:cubicBezTo>
                  <a:pt x="265" y="559"/>
                  <a:pt x="265" y="545"/>
                  <a:pt x="265" y="530"/>
                </a:cubicBezTo>
                <a:cubicBezTo>
                  <a:pt x="265" y="294"/>
                  <a:pt x="265" y="294"/>
                  <a:pt x="265" y="294"/>
                </a:cubicBezTo>
                <a:cubicBezTo>
                  <a:pt x="265" y="294"/>
                  <a:pt x="265" y="279"/>
                  <a:pt x="250" y="279"/>
                </a:cubicBezTo>
                <a:cubicBezTo>
                  <a:pt x="235" y="279"/>
                  <a:pt x="235" y="294"/>
                  <a:pt x="235" y="294"/>
                </a:cubicBezTo>
                <a:cubicBezTo>
                  <a:pt x="235" y="530"/>
                  <a:pt x="235" y="530"/>
                  <a:pt x="235" y="530"/>
                </a:cubicBezTo>
                <a:cubicBezTo>
                  <a:pt x="235" y="545"/>
                  <a:pt x="235" y="559"/>
                  <a:pt x="250" y="559"/>
                </a:cubicBezTo>
                <a:close/>
                <a:moveTo>
                  <a:pt x="471" y="88"/>
                </a:moveTo>
                <a:lnTo>
                  <a:pt x="471" y="88"/>
                </a:lnTo>
                <a:cubicBezTo>
                  <a:pt x="353" y="88"/>
                  <a:pt x="353" y="88"/>
                  <a:pt x="353" y="88"/>
                </a:cubicBezTo>
                <a:cubicBezTo>
                  <a:pt x="353" y="44"/>
                  <a:pt x="353" y="44"/>
                  <a:pt x="353" y="44"/>
                </a:cubicBezTo>
                <a:cubicBezTo>
                  <a:pt x="353" y="29"/>
                  <a:pt x="323" y="0"/>
                  <a:pt x="309" y="0"/>
                </a:cubicBezTo>
                <a:cubicBezTo>
                  <a:pt x="191" y="0"/>
                  <a:pt x="191" y="0"/>
                  <a:pt x="191" y="0"/>
                </a:cubicBezTo>
                <a:cubicBezTo>
                  <a:pt x="176" y="0"/>
                  <a:pt x="147" y="29"/>
                  <a:pt x="147" y="44"/>
                </a:cubicBezTo>
                <a:cubicBezTo>
                  <a:pt x="147" y="88"/>
                  <a:pt x="147" y="88"/>
                  <a:pt x="147" y="88"/>
                </a:cubicBezTo>
                <a:cubicBezTo>
                  <a:pt x="29" y="88"/>
                  <a:pt x="29" y="88"/>
                  <a:pt x="29" y="88"/>
                </a:cubicBezTo>
                <a:cubicBezTo>
                  <a:pt x="14" y="88"/>
                  <a:pt x="0" y="103"/>
                  <a:pt x="0" y="117"/>
                </a:cubicBezTo>
                <a:cubicBezTo>
                  <a:pt x="0" y="162"/>
                  <a:pt x="0" y="162"/>
                  <a:pt x="0" y="162"/>
                </a:cubicBezTo>
                <a:cubicBezTo>
                  <a:pt x="0" y="176"/>
                  <a:pt x="14" y="206"/>
                  <a:pt x="29" y="206"/>
                </a:cubicBezTo>
                <a:cubicBezTo>
                  <a:pt x="29" y="559"/>
                  <a:pt x="29" y="559"/>
                  <a:pt x="29" y="559"/>
                </a:cubicBezTo>
                <a:cubicBezTo>
                  <a:pt x="29" y="604"/>
                  <a:pt x="73" y="633"/>
                  <a:pt x="118" y="633"/>
                </a:cubicBezTo>
                <a:cubicBezTo>
                  <a:pt x="382" y="633"/>
                  <a:pt x="382" y="633"/>
                  <a:pt x="382" y="633"/>
                </a:cubicBezTo>
                <a:cubicBezTo>
                  <a:pt x="427" y="633"/>
                  <a:pt x="471" y="604"/>
                  <a:pt x="471" y="559"/>
                </a:cubicBezTo>
                <a:cubicBezTo>
                  <a:pt x="471" y="206"/>
                  <a:pt x="471" y="206"/>
                  <a:pt x="471" y="206"/>
                </a:cubicBezTo>
                <a:cubicBezTo>
                  <a:pt x="486" y="206"/>
                  <a:pt x="500" y="176"/>
                  <a:pt x="500" y="162"/>
                </a:cubicBezTo>
                <a:cubicBezTo>
                  <a:pt x="500" y="117"/>
                  <a:pt x="500" y="117"/>
                  <a:pt x="500" y="117"/>
                </a:cubicBezTo>
                <a:cubicBezTo>
                  <a:pt x="500" y="103"/>
                  <a:pt x="486" y="88"/>
                  <a:pt x="471" y="88"/>
                </a:cubicBezTo>
                <a:close/>
                <a:moveTo>
                  <a:pt x="191" y="59"/>
                </a:moveTo>
                <a:lnTo>
                  <a:pt x="191" y="59"/>
                </a:lnTo>
                <a:lnTo>
                  <a:pt x="206" y="44"/>
                </a:lnTo>
                <a:cubicBezTo>
                  <a:pt x="294" y="44"/>
                  <a:pt x="294" y="44"/>
                  <a:pt x="294" y="44"/>
                </a:cubicBezTo>
                <a:lnTo>
                  <a:pt x="309" y="59"/>
                </a:lnTo>
                <a:cubicBezTo>
                  <a:pt x="309" y="88"/>
                  <a:pt x="309" y="88"/>
                  <a:pt x="309" y="88"/>
                </a:cubicBezTo>
                <a:cubicBezTo>
                  <a:pt x="294" y="88"/>
                  <a:pt x="191" y="88"/>
                  <a:pt x="191" y="88"/>
                </a:cubicBezTo>
                <a:lnTo>
                  <a:pt x="191" y="59"/>
                </a:lnTo>
                <a:close/>
                <a:moveTo>
                  <a:pt x="427" y="559"/>
                </a:moveTo>
                <a:lnTo>
                  <a:pt x="427" y="559"/>
                </a:lnTo>
                <a:cubicBezTo>
                  <a:pt x="427" y="574"/>
                  <a:pt x="412" y="589"/>
                  <a:pt x="382" y="589"/>
                </a:cubicBezTo>
                <a:cubicBezTo>
                  <a:pt x="118" y="589"/>
                  <a:pt x="118" y="589"/>
                  <a:pt x="118" y="589"/>
                </a:cubicBezTo>
                <a:cubicBezTo>
                  <a:pt x="88" y="589"/>
                  <a:pt x="73" y="574"/>
                  <a:pt x="73" y="559"/>
                </a:cubicBezTo>
                <a:cubicBezTo>
                  <a:pt x="73" y="206"/>
                  <a:pt x="73" y="206"/>
                  <a:pt x="73" y="206"/>
                </a:cubicBezTo>
                <a:cubicBezTo>
                  <a:pt x="103" y="206"/>
                  <a:pt x="412" y="206"/>
                  <a:pt x="427" y="206"/>
                </a:cubicBezTo>
                <a:lnTo>
                  <a:pt x="427" y="559"/>
                </a:lnTo>
                <a:close/>
                <a:moveTo>
                  <a:pt x="441" y="162"/>
                </a:moveTo>
                <a:lnTo>
                  <a:pt x="441" y="162"/>
                </a:lnTo>
                <a:cubicBezTo>
                  <a:pt x="59" y="162"/>
                  <a:pt x="59" y="162"/>
                  <a:pt x="59" y="162"/>
                </a:cubicBezTo>
                <a:cubicBezTo>
                  <a:pt x="44" y="162"/>
                  <a:pt x="29" y="147"/>
                  <a:pt x="29" y="147"/>
                </a:cubicBezTo>
                <a:cubicBezTo>
                  <a:pt x="29" y="132"/>
                  <a:pt x="44" y="117"/>
                  <a:pt x="59" y="117"/>
                </a:cubicBezTo>
                <a:cubicBezTo>
                  <a:pt x="441" y="117"/>
                  <a:pt x="441" y="117"/>
                  <a:pt x="441" y="117"/>
                </a:cubicBezTo>
                <a:cubicBezTo>
                  <a:pt x="456" y="117"/>
                  <a:pt x="471" y="132"/>
                  <a:pt x="471" y="147"/>
                </a:cubicBezTo>
                <a:cubicBezTo>
                  <a:pt x="471" y="147"/>
                  <a:pt x="456" y="162"/>
                  <a:pt x="441" y="16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91431" tIns="45716" rIns="91431" bIns="45716" anchor="ctr"/>
          <a:lstStyle/>
          <a:p>
            <a:endParaRPr lang="en-US" dirty="0"/>
          </a:p>
        </p:txBody>
      </p:sp>
      <p:sp>
        <p:nvSpPr>
          <p:cNvPr id="1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203081" y="4260375"/>
            <a:ext cx="602497" cy="572498"/>
          </a:xfrm>
          <a:custGeom>
            <a:avLst/>
            <a:gdLst>
              <a:gd name="T0" fmla="*/ 111421 w 634"/>
              <a:gd name="T1" fmla="*/ 15824 h 604"/>
              <a:gd name="T2" fmla="*/ 111421 w 634"/>
              <a:gd name="T3" fmla="*/ 15824 h 604"/>
              <a:gd name="T4" fmla="*/ 5048 w 634"/>
              <a:gd name="T5" fmla="*/ 79120 h 604"/>
              <a:gd name="T6" fmla="*/ 5048 w 634"/>
              <a:gd name="T7" fmla="*/ 79120 h 604"/>
              <a:gd name="T8" fmla="*/ 100603 w 634"/>
              <a:gd name="T9" fmla="*/ 121557 h 604"/>
              <a:gd name="T10" fmla="*/ 121878 w 634"/>
              <a:gd name="T11" fmla="*/ 121557 h 604"/>
              <a:gd name="T12" fmla="*/ 217433 w 634"/>
              <a:gd name="T13" fmla="*/ 79120 h 604"/>
              <a:gd name="T14" fmla="*/ 217433 w 634"/>
              <a:gd name="T15" fmla="*/ 57901 h 604"/>
              <a:gd name="T16" fmla="*/ 121878 w 634"/>
              <a:gd name="T17" fmla="*/ 5035 h 604"/>
              <a:gd name="T18" fmla="*/ 100603 w 634"/>
              <a:gd name="T19" fmla="*/ 5035 h 604"/>
              <a:gd name="T20" fmla="*/ 5048 w 634"/>
              <a:gd name="T21" fmla="*/ 57901 h 604"/>
              <a:gd name="T22" fmla="*/ 5048 w 634"/>
              <a:gd name="T23" fmla="*/ 79120 h 604"/>
              <a:gd name="T24" fmla="*/ 111421 w 634"/>
              <a:gd name="T25" fmla="*/ 15824 h 604"/>
              <a:gd name="T26" fmla="*/ 111421 w 634"/>
              <a:gd name="T27" fmla="*/ 15824 h 604"/>
              <a:gd name="T28" fmla="*/ 212024 w 634"/>
              <a:gd name="T29" fmla="*/ 68690 h 604"/>
              <a:gd name="T30" fmla="*/ 111421 w 634"/>
              <a:gd name="T31" fmla="*/ 111127 h 604"/>
              <a:gd name="T32" fmla="*/ 15866 w 634"/>
              <a:gd name="T33" fmla="*/ 68690 h 604"/>
              <a:gd name="T34" fmla="*/ 111421 w 634"/>
              <a:gd name="T35" fmla="*/ 15824 h 604"/>
              <a:gd name="T36" fmla="*/ 111421 w 634"/>
              <a:gd name="T37" fmla="*/ 201036 h 604"/>
              <a:gd name="T38" fmla="*/ 111421 w 634"/>
              <a:gd name="T39" fmla="*/ 201036 h 604"/>
              <a:gd name="T40" fmla="*/ 15866 w 634"/>
              <a:gd name="T41" fmla="*/ 158599 h 604"/>
              <a:gd name="T42" fmla="*/ 0 w 634"/>
              <a:gd name="T43" fmla="*/ 153564 h 604"/>
              <a:gd name="T44" fmla="*/ 5048 w 634"/>
              <a:gd name="T45" fmla="*/ 169388 h 604"/>
              <a:gd name="T46" fmla="*/ 100603 w 634"/>
              <a:gd name="T47" fmla="*/ 211825 h 604"/>
              <a:gd name="T48" fmla="*/ 121878 w 634"/>
              <a:gd name="T49" fmla="*/ 211825 h 604"/>
              <a:gd name="T50" fmla="*/ 217433 w 634"/>
              <a:gd name="T51" fmla="*/ 169388 h 604"/>
              <a:gd name="T52" fmla="*/ 228250 w 634"/>
              <a:gd name="T53" fmla="*/ 153564 h 604"/>
              <a:gd name="T54" fmla="*/ 212024 w 634"/>
              <a:gd name="T55" fmla="*/ 158599 h 604"/>
              <a:gd name="T56" fmla="*/ 111421 w 634"/>
              <a:gd name="T57" fmla="*/ 201036 h 604"/>
              <a:gd name="T58" fmla="*/ 5048 w 634"/>
              <a:gd name="T59" fmla="*/ 121557 h 604"/>
              <a:gd name="T60" fmla="*/ 5048 w 634"/>
              <a:gd name="T61" fmla="*/ 121557 h 604"/>
              <a:gd name="T62" fmla="*/ 100603 w 634"/>
              <a:gd name="T63" fmla="*/ 169388 h 604"/>
              <a:gd name="T64" fmla="*/ 121878 w 634"/>
              <a:gd name="T65" fmla="*/ 169388 h 604"/>
              <a:gd name="T66" fmla="*/ 217433 w 634"/>
              <a:gd name="T67" fmla="*/ 121557 h 604"/>
              <a:gd name="T68" fmla="*/ 228250 w 634"/>
              <a:gd name="T69" fmla="*/ 105733 h 604"/>
              <a:gd name="T70" fmla="*/ 212024 w 634"/>
              <a:gd name="T71" fmla="*/ 111127 h 604"/>
              <a:gd name="T72" fmla="*/ 111421 w 634"/>
              <a:gd name="T73" fmla="*/ 158599 h 604"/>
              <a:gd name="T74" fmla="*/ 15866 w 634"/>
              <a:gd name="T75" fmla="*/ 111127 h 604"/>
              <a:gd name="T76" fmla="*/ 0 w 634"/>
              <a:gd name="T77" fmla="*/ 105733 h 604"/>
              <a:gd name="T78" fmla="*/ 5048 w 634"/>
              <a:gd name="T79" fmla="*/ 121557 h 604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</a:gdLst>
            <a:ahLst/>
            <a:cxnLst>
              <a:cxn ang="T80">
                <a:pos x="T0" y="T1"/>
              </a:cxn>
              <a:cxn ang="T81">
                <a:pos x="T2" y="T3"/>
              </a:cxn>
              <a:cxn ang="T82">
                <a:pos x="T4" y="T5"/>
              </a:cxn>
              <a:cxn ang="T83">
                <a:pos x="T6" y="T7"/>
              </a:cxn>
              <a:cxn ang="T84">
                <a:pos x="T8" y="T9"/>
              </a:cxn>
              <a:cxn ang="T85">
                <a:pos x="T10" y="T11"/>
              </a:cxn>
              <a:cxn ang="T86">
                <a:pos x="T12" y="T13"/>
              </a:cxn>
              <a:cxn ang="T87">
                <a:pos x="T14" y="T15"/>
              </a:cxn>
              <a:cxn ang="T88">
                <a:pos x="T16" y="T17"/>
              </a:cxn>
              <a:cxn ang="T89">
                <a:pos x="T18" y="T19"/>
              </a:cxn>
              <a:cxn ang="T90">
                <a:pos x="T20" y="T21"/>
              </a:cxn>
              <a:cxn ang="T91">
                <a:pos x="T22" y="T23"/>
              </a:cxn>
              <a:cxn ang="T92">
                <a:pos x="T24" y="T25"/>
              </a:cxn>
              <a:cxn ang="T93">
                <a:pos x="T26" y="T27"/>
              </a:cxn>
              <a:cxn ang="T94">
                <a:pos x="T28" y="T29"/>
              </a:cxn>
              <a:cxn ang="T95">
                <a:pos x="T30" y="T31"/>
              </a:cxn>
              <a:cxn ang="T96">
                <a:pos x="T32" y="T33"/>
              </a:cxn>
              <a:cxn ang="T97">
                <a:pos x="T34" y="T35"/>
              </a:cxn>
              <a:cxn ang="T98">
                <a:pos x="T36" y="T37"/>
              </a:cxn>
              <a:cxn ang="T99">
                <a:pos x="T38" y="T39"/>
              </a:cxn>
              <a:cxn ang="T100">
                <a:pos x="T40" y="T41"/>
              </a:cxn>
              <a:cxn ang="T101">
                <a:pos x="T42" y="T43"/>
              </a:cxn>
              <a:cxn ang="T102">
                <a:pos x="T44" y="T45"/>
              </a:cxn>
              <a:cxn ang="T103">
                <a:pos x="T46" y="T47"/>
              </a:cxn>
              <a:cxn ang="T104">
                <a:pos x="T48" y="T49"/>
              </a:cxn>
              <a:cxn ang="T105">
                <a:pos x="T50" y="T51"/>
              </a:cxn>
              <a:cxn ang="T106">
                <a:pos x="T52" y="T53"/>
              </a:cxn>
              <a:cxn ang="T107">
                <a:pos x="T54" y="T55"/>
              </a:cxn>
              <a:cxn ang="T108">
                <a:pos x="T56" y="T57"/>
              </a:cxn>
              <a:cxn ang="T109">
                <a:pos x="T58" y="T59"/>
              </a:cxn>
              <a:cxn ang="T110">
                <a:pos x="T60" y="T61"/>
              </a:cxn>
              <a:cxn ang="T111">
                <a:pos x="T62" y="T63"/>
              </a:cxn>
              <a:cxn ang="T112">
                <a:pos x="T64" y="T65"/>
              </a:cxn>
              <a:cxn ang="T113">
                <a:pos x="T66" y="T67"/>
              </a:cxn>
              <a:cxn ang="T114">
                <a:pos x="T68" y="T69"/>
              </a:cxn>
              <a:cxn ang="T115">
                <a:pos x="T70" y="T71"/>
              </a:cxn>
              <a:cxn ang="T116">
                <a:pos x="T72" y="T73"/>
              </a:cxn>
              <a:cxn ang="T117">
                <a:pos x="T74" y="T75"/>
              </a:cxn>
              <a:cxn ang="T118">
                <a:pos x="T76" y="T77"/>
              </a:cxn>
              <a:cxn ang="T119">
                <a:pos x="T78" y="T79"/>
              </a:cxn>
            </a:cxnLst>
            <a:rect l="0" t="0" r="r" b="b"/>
            <a:pathLst>
              <a:path w="634" h="604">
                <a:moveTo>
                  <a:pt x="309" y="44"/>
                </a:moveTo>
                <a:lnTo>
                  <a:pt x="309" y="44"/>
                </a:lnTo>
                <a:close/>
                <a:moveTo>
                  <a:pt x="14" y="220"/>
                </a:moveTo>
                <a:lnTo>
                  <a:pt x="14" y="220"/>
                </a:lnTo>
                <a:cubicBezTo>
                  <a:pt x="279" y="338"/>
                  <a:pt x="279" y="338"/>
                  <a:pt x="279" y="338"/>
                </a:cubicBezTo>
                <a:cubicBezTo>
                  <a:pt x="309" y="353"/>
                  <a:pt x="324" y="353"/>
                  <a:pt x="338" y="338"/>
                </a:cubicBezTo>
                <a:cubicBezTo>
                  <a:pt x="603" y="220"/>
                  <a:pt x="603" y="220"/>
                  <a:pt x="603" y="220"/>
                </a:cubicBezTo>
                <a:cubicBezTo>
                  <a:pt x="633" y="206"/>
                  <a:pt x="633" y="176"/>
                  <a:pt x="603" y="161"/>
                </a:cubicBezTo>
                <a:cubicBezTo>
                  <a:pt x="338" y="14"/>
                  <a:pt x="338" y="14"/>
                  <a:pt x="338" y="14"/>
                </a:cubicBezTo>
                <a:cubicBezTo>
                  <a:pt x="324" y="0"/>
                  <a:pt x="309" y="14"/>
                  <a:pt x="279" y="14"/>
                </a:cubicBezTo>
                <a:cubicBezTo>
                  <a:pt x="14" y="161"/>
                  <a:pt x="14" y="161"/>
                  <a:pt x="14" y="161"/>
                </a:cubicBezTo>
                <a:cubicBezTo>
                  <a:pt x="0" y="176"/>
                  <a:pt x="0" y="206"/>
                  <a:pt x="14" y="220"/>
                </a:cubicBezTo>
                <a:close/>
                <a:moveTo>
                  <a:pt x="309" y="44"/>
                </a:moveTo>
                <a:lnTo>
                  <a:pt x="309" y="44"/>
                </a:lnTo>
                <a:cubicBezTo>
                  <a:pt x="588" y="191"/>
                  <a:pt x="588" y="191"/>
                  <a:pt x="588" y="191"/>
                </a:cubicBezTo>
                <a:cubicBezTo>
                  <a:pt x="309" y="309"/>
                  <a:pt x="309" y="309"/>
                  <a:pt x="309" y="309"/>
                </a:cubicBezTo>
                <a:cubicBezTo>
                  <a:pt x="44" y="191"/>
                  <a:pt x="44" y="191"/>
                  <a:pt x="44" y="191"/>
                </a:cubicBezTo>
                <a:lnTo>
                  <a:pt x="309" y="44"/>
                </a:lnTo>
                <a:close/>
                <a:moveTo>
                  <a:pt x="309" y="559"/>
                </a:moveTo>
                <a:lnTo>
                  <a:pt x="309" y="559"/>
                </a:lnTo>
                <a:cubicBezTo>
                  <a:pt x="44" y="441"/>
                  <a:pt x="44" y="441"/>
                  <a:pt x="44" y="441"/>
                </a:cubicBezTo>
                <a:cubicBezTo>
                  <a:pt x="44" y="441"/>
                  <a:pt x="14" y="427"/>
                  <a:pt x="0" y="427"/>
                </a:cubicBezTo>
                <a:cubicBezTo>
                  <a:pt x="0" y="441"/>
                  <a:pt x="0" y="456"/>
                  <a:pt x="14" y="471"/>
                </a:cubicBezTo>
                <a:cubicBezTo>
                  <a:pt x="279" y="589"/>
                  <a:pt x="279" y="589"/>
                  <a:pt x="279" y="589"/>
                </a:cubicBezTo>
                <a:cubicBezTo>
                  <a:pt x="309" y="603"/>
                  <a:pt x="324" y="603"/>
                  <a:pt x="338" y="589"/>
                </a:cubicBezTo>
                <a:cubicBezTo>
                  <a:pt x="603" y="471"/>
                  <a:pt x="603" y="471"/>
                  <a:pt x="603" y="471"/>
                </a:cubicBezTo>
                <a:cubicBezTo>
                  <a:pt x="618" y="471"/>
                  <a:pt x="633" y="441"/>
                  <a:pt x="633" y="427"/>
                </a:cubicBezTo>
                <a:cubicBezTo>
                  <a:pt x="618" y="427"/>
                  <a:pt x="588" y="441"/>
                  <a:pt x="588" y="441"/>
                </a:cubicBezTo>
                <a:lnTo>
                  <a:pt x="309" y="559"/>
                </a:lnTo>
                <a:close/>
                <a:moveTo>
                  <a:pt x="14" y="338"/>
                </a:moveTo>
                <a:lnTo>
                  <a:pt x="14" y="338"/>
                </a:lnTo>
                <a:cubicBezTo>
                  <a:pt x="279" y="471"/>
                  <a:pt x="279" y="471"/>
                  <a:pt x="279" y="471"/>
                </a:cubicBezTo>
                <a:cubicBezTo>
                  <a:pt x="309" y="471"/>
                  <a:pt x="324" y="471"/>
                  <a:pt x="338" y="471"/>
                </a:cubicBezTo>
                <a:cubicBezTo>
                  <a:pt x="603" y="338"/>
                  <a:pt x="603" y="338"/>
                  <a:pt x="603" y="338"/>
                </a:cubicBezTo>
                <a:cubicBezTo>
                  <a:pt x="618" y="338"/>
                  <a:pt x="633" y="309"/>
                  <a:pt x="633" y="294"/>
                </a:cubicBezTo>
                <a:cubicBezTo>
                  <a:pt x="618" y="309"/>
                  <a:pt x="588" y="309"/>
                  <a:pt x="588" y="309"/>
                </a:cubicBezTo>
                <a:cubicBezTo>
                  <a:pt x="309" y="441"/>
                  <a:pt x="309" y="441"/>
                  <a:pt x="309" y="441"/>
                </a:cubicBezTo>
                <a:cubicBezTo>
                  <a:pt x="44" y="309"/>
                  <a:pt x="44" y="309"/>
                  <a:pt x="44" y="309"/>
                </a:cubicBezTo>
                <a:cubicBezTo>
                  <a:pt x="44" y="309"/>
                  <a:pt x="14" y="309"/>
                  <a:pt x="0" y="294"/>
                </a:cubicBezTo>
                <a:cubicBezTo>
                  <a:pt x="0" y="309"/>
                  <a:pt x="0" y="338"/>
                  <a:pt x="14" y="33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91431" tIns="45716" rIns="91431" bIns="45716" anchor="ctr"/>
          <a:lstStyle/>
          <a:p>
            <a:endParaRPr lang="en-US"/>
          </a:p>
        </p:txBody>
      </p:sp>
      <p:sp>
        <p:nvSpPr>
          <p:cNvPr id="1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385731" y="2151512"/>
            <a:ext cx="602494" cy="584995"/>
          </a:xfrm>
          <a:custGeom>
            <a:avLst/>
            <a:gdLst>
              <a:gd name="T0" fmla="*/ 212384 w 634"/>
              <a:gd name="T1" fmla="*/ 84625 h 619"/>
              <a:gd name="T2" fmla="*/ 212384 w 634"/>
              <a:gd name="T3" fmla="*/ 84625 h 619"/>
              <a:gd name="T4" fmla="*/ 212384 w 634"/>
              <a:gd name="T5" fmla="*/ 195427 h 619"/>
              <a:gd name="T6" fmla="*/ 196518 w 634"/>
              <a:gd name="T7" fmla="*/ 211205 h 619"/>
              <a:gd name="T8" fmla="*/ 32092 w 634"/>
              <a:gd name="T9" fmla="*/ 211205 h 619"/>
              <a:gd name="T10" fmla="*/ 16226 w 634"/>
              <a:gd name="T11" fmla="*/ 195427 h 619"/>
              <a:gd name="T12" fmla="*/ 16226 w 634"/>
              <a:gd name="T13" fmla="*/ 26535 h 619"/>
              <a:gd name="T14" fmla="*/ 32092 w 634"/>
              <a:gd name="T15" fmla="*/ 10399 h 619"/>
              <a:gd name="T16" fmla="*/ 143512 w 634"/>
              <a:gd name="T17" fmla="*/ 10399 h 619"/>
              <a:gd name="T18" fmla="*/ 143512 w 634"/>
              <a:gd name="T19" fmla="*/ 0 h 619"/>
              <a:gd name="T20" fmla="*/ 32092 w 634"/>
              <a:gd name="T21" fmla="*/ 0 h 619"/>
              <a:gd name="T22" fmla="*/ 0 w 634"/>
              <a:gd name="T23" fmla="*/ 26535 h 619"/>
              <a:gd name="T24" fmla="*/ 0 w 634"/>
              <a:gd name="T25" fmla="*/ 195427 h 619"/>
              <a:gd name="T26" fmla="*/ 32092 w 634"/>
              <a:gd name="T27" fmla="*/ 221603 h 619"/>
              <a:gd name="T28" fmla="*/ 196518 w 634"/>
              <a:gd name="T29" fmla="*/ 221603 h 619"/>
              <a:gd name="T30" fmla="*/ 228249 w 634"/>
              <a:gd name="T31" fmla="*/ 195427 h 619"/>
              <a:gd name="T32" fmla="*/ 228249 w 634"/>
              <a:gd name="T33" fmla="*/ 84625 h 619"/>
              <a:gd name="T34" fmla="*/ 212384 w 634"/>
              <a:gd name="T35" fmla="*/ 84625 h 619"/>
              <a:gd name="T36" fmla="*/ 58415 w 634"/>
              <a:gd name="T37" fmla="*/ 126938 h 619"/>
              <a:gd name="T38" fmla="*/ 58415 w 634"/>
              <a:gd name="T39" fmla="*/ 126938 h 619"/>
              <a:gd name="T40" fmla="*/ 26683 w 634"/>
              <a:gd name="T41" fmla="*/ 185028 h 619"/>
              <a:gd name="T42" fmla="*/ 37140 w 634"/>
              <a:gd name="T43" fmla="*/ 195427 h 619"/>
              <a:gd name="T44" fmla="*/ 100963 w 634"/>
              <a:gd name="T45" fmla="*/ 163872 h 619"/>
              <a:gd name="T46" fmla="*/ 106372 w 634"/>
              <a:gd name="T47" fmla="*/ 163872 h 619"/>
              <a:gd name="T48" fmla="*/ 217792 w 634"/>
              <a:gd name="T49" fmla="*/ 52711 h 619"/>
              <a:gd name="T50" fmla="*/ 217792 w 634"/>
              <a:gd name="T51" fmla="*/ 31555 h 619"/>
              <a:gd name="T52" fmla="*/ 191109 w 634"/>
              <a:gd name="T53" fmla="*/ 10399 h 619"/>
              <a:gd name="T54" fmla="*/ 169835 w 634"/>
              <a:gd name="T55" fmla="*/ 10399 h 619"/>
              <a:gd name="T56" fmla="*/ 63823 w 634"/>
              <a:gd name="T57" fmla="*/ 116180 h 619"/>
              <a:gd name="T58" fmla="*/ 58415 w 634"/>
              <a:gd name="T59" fmla="*/ 126938 h 619"/>
              <a:gd name="T60" fmla="*/ 175244 w 634"/>
              <a:gd name="T61" fmla="*/ 26535 h 619"/>
              <a:gd name="T62" fmla="*/ 175244 w 634"/>
              <a:gd name="T63" fmla="*/ 26535 h 619"/>
              <a:gd name="T64" fmla="*/ 186061 w 634"/>
              <a:gd name="T65" fmla="*/ 26535 h 619"/>
              <a:gd name="T66" fmla="*/ 201927 w 634"/>
              <a:gd name="T67" fmla="*/ 36934 h 619"/>
              <a:gd name="T68" fmla="*/ 201927 w 634"/>
              <a:gd name="T69" fmla="*/ 47691 h 619"/>
              <a:gd name="T70" fmla="*/ 186061 w 634"/>
              <a:gd name="T71" fmla="*/ 63469 h 619"/>
              <a:gd name="T72" fmla="*/ 164787 w 634"/>
              <a:gd name="T73" fmla="*/ 36934 h 619"/>
              <a:gd name="T74" fmla="*/ 175244 w 634"/>
              <a:gd name="T75" fmla="*/ 26535 h 619"/>
              <a:gd name="T76" fmla="*/ 154330 w 634"/>
              <a:gd name="T77" fmla="*/ 47691 h 619"/>
              <a:gd name="T78" fmla="*/ 154330 w 634"/>
              <a:gd name="T79" fmla="*/ 47691 h 619"/>
              <a:gd name="T80" fmla="*/ 175244 w 634"/>
              <a:gd name="T81" fmla="*/ 73868 h 619"/>
              <a:gd name="T82" fmla="*/ 95915 w 634"/>
              <a:gd name="T83" fmla="*/ 153114 h 619"/>
              <a:gd name="T84" fmla="*/ 74641 w 634"/>
              <a:gd name="T85" fmla="*/ 126938 h 619"/>
              <a:gd name="T86" fmla="*/ 154330 w 634"/>
              <a:gd name="T87" fmla="*/ 47691 h 619"/>
              <a:gd name="T88" fmla="*/ 85098 w 634"/>
              <a:gd name="T89" fmla="*/ 158493 h 619"/>
              <a:gd name="T90" fmla="*/ 85098 w 634"/>
              <a:gd name="T91" fmla="*/ 158493 h 619"/>
              <a:gd name="T92" fmla="*/ 47958 w 634"/>
              <a:gd name="T93" fmla="*/ 185028 h 619"/>
              <a:gd name="T94" fmla="*/ 42549 w 634"/>
              <a:gd name="T95" fmla="*/ 179649 h 619"/>
              <a:gd name="T96" fmla="*/ 63823 w 634"/>
              <a:gd name="T97" fmla="*/ 142715 h 619"/>
              <a:gd name="T98" fmla="*/ 85098 w 634"/>
              <a:gd name="T99" fmla="*/ 158493 h 619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</a:gdLst>
            <a:ahLst/>
            <a:cxnLst>
              <a:cxn ang="T100">
                <a:pos x="T0" y="T1"/>
              </a:cxn>
              <a:cxn ang="T101">
                <a:pos x="T2" y="T3"/>
              </a:cxn>
              <a:cxn ang="T102">
                <a:pos x="T4" y="T5"/>
              </a:cxn>
              <a:cxn ang="T103">
                <a:pos x="T6" y="T7"/>
              </a:cxn>
              <a:cxn ang="T104">
                <a:pos x="T8" y="T9"/>
              </a:cxn>
              <a:cxn ang="T105">
                <a:pos x="T10" y="T11"/>
              </a:cxn>
              <a:cxn ang="T106">
                <a:pos x="T12" y="T13"/>
              </a:cxn>
              <a:cxn ang="T107">
                <a:pos x="T14" y="T15"/>
              </a:cxn>
              <a:cxn ang="T108">
                <a:pos x="T16" y="T17"/>
              </a:cxn>
              <a:cxn ang="T109">
                <a:pos x="T18" y="T19"/>
              </a:cxn>
              <a:cxn ang="T110">
                <a:pos x="T20" y="T21"/>
              </a:cxn>
              <a:cxn ang="T111">
                <a:pos x="T22" y="T23"/>
              </a:cxn>
              <a:cxn ang="T112">
                <a:pos x="T24" y="T25"/>
              </a:cxn>
              <a:cxn ang="T113">
                <a:pos x="T26" y="T27"/>
              </a:cxn>
              <a:cxn ang="T114">
                <a:pos x="T28" y="T29"/>
              </a:cxn>
              <a:cxn ang="T115">
                <a:pos x="T30" y="T31"/>
              </a:cxn>
              <a:cxn ang="T116">
                <a:pos x="T32" y="T33"/>
              </a:cxn>
              <a:cxn ang="T117">
                <a:pos x="T34" y="T35"/>
              </a:cxn>
              <a:cxn ang="T118">
                <a:pos x="T36" y="T37"/>
              </a:cxn>
              <a:cxn ang="T119">
                <a:pos x="T38" y="T39"/>
              </a:cxn>
              <a:cxn ang="T120">
                <a:pos x="T40" y="T41"/>
              </a:cxn>
              <a:cxn ang="T121">
                <a:pos x="T42" y="T43"/>
              </a:cxn>
              <a:cxn ang="T122">
                <a:pos x="T44" y="T45"/>
              </a:cxn>
              <a:cxn ang="T123">
                <a:pos x="T46" y="T47"/>
              </a:cxn>
              <a:cxn ang="T124">
                <a:pos x="T48" y="T49"/>
              </a:cxn>
              <a:cxn ang="T125">
                <a:pos x="T50" y="T51"/>
              </a:cxn>
              <a:cxn ang="T126">
                <a:pos x="T52" y="T53"/>
              </a:cxn>
              <a:cxn ang="T127">
                <a:pos x="T54" y="T55"/>
              </a:cxn>
              <a:cxn ang="T128">
                <a:pos x="T56" y="T57"/>
              </a:cxn>
              <a:cxn ang="T129">
                <a:pos x="T58" y="T59"/>
              </a:cxn>
              <a:cxn ang="T130">
                <a:pos x="T60" y="T61"/>
              </a:cxn>
              <a:cxn ang="T131">
                <a:pos x="T62" y="T63"/>
              </a:cxn>
              <a:cxn ang="T132">
                <a:pos x="T64" y="T65"/>
              </a:cxn>
              <a:cxn ang="T133">
                <a:pos x="T66" y="T67"/>
              </a:cxn>
              <a:cxn ang="T134">
                <a:pos x="T68" y="T69"/>
              </a:cxn>
              <a:cxn ang="T135">
                <a:pos x="T70" y="T71"/>
              </a:cxn>
              <a:cxn ang="T136">
                <a:pos x="T72" y="T73"/>
              </a:cxn>
              <a:cxn ang="T137">
                <a:pos x="T74" y="T75"/>
              </a:cxn>
              <a:cxn ang="T138">
                <a:pos x="T76" y="T77"/>
              </a:cxn>
              <a:cxn ang="T139">
                <a:pos x="T78" y="T79"/>
              </a:cxn>
              <a:cxn ang="T140">
                <a:pos x="T80" y="T81"/>
              </a:cxn>
              <a:cxn ang="T141">
                <a:pos x="T82" y="T83"/>
              </a:cxn>
              <a:cxn ang="T142">
                <a:pos x="T84" y="T85"/>
              </a:cxn>
              <a:cxn ang="T143">
                <a:pos x="T86" y="T87"/>
              </a:cxn>
              <a:cxn ang="T144">
                <a:pos x="T88" y="T89"/>
              </a:cxn>
              <a:cxn ang="T145">
                <a:pos x="T90" y="T91"/>
              </a:cxn>
              <a:cxn ang="T146">
                <a:pos x="T92" y="T93"/>
              </a:cxn>
              <a:cxn ang="T147">
                <a:pos x="T94" y="T95"/>
              </a:cxn>
              <a:cxn ang="T148">
                <a:pos x="T96" y="T97"/>
              </a:cxn>
              <a:cxn ang="T149">
                <a:pos x="T98" y="T99"/>
              </a:cxn>
            </a:cxnLst>
            <a:rect l="0" t="0" r="r" b="b"/>
            <a:pathLst>
              <a:path w="634" h="619">
                <a:moveTo>
                  <a:pt x="589" y="236"/>
                </a:moveTo>
                <a:lnTo>
                  <a:pt x="589" y="236"/>
                </a:lnTo>
                <a:cubicBezTo>
                  <a:pt x="589" y="545"/>
                  <a:pt x="589" y="545"/>
                  <a:pt x="589" y="545"/>
                </a:cubicBezTo>
                <a:cubicBezTo>
                  <a:pt x="589" y="559"/>
                  <a:pt x="575" y="589"/>
                  <a:pt x="545" y="589"/>
                </a:cubicBezTo>
                <a:cubicBezTo>
                  <a:pt x="89" y="589"/>
                  <a:pt x="89" y="589"/>
                  <a:pt x="89" y="589"/>
                </a:cubicBezTo>
                <a:cubicBezTo>
                  <a:pt x="59" y="589"/>
                  <a:pt x="45" y="559"/>
                  <a:pt x="45" y="545"/>
                </a:cubicBezTo>
                <a:cubicBezTo>
                  <a:pt x="45" y="74"/>
                  <a:pt x="45" y="74"/>
                  <a:pt x="45" y="74"/>
                </a:cubicBezTo>
                <a:cubicBezTo>
                  <a:pt x="45" y="59"/>
                  <a:pt x="59" y="29"/>
                  <a:pt x="89" y="29"/>
                </a:cubicBezTo>
                <a:cubicBezTo>
                  <a:pt x="398" y="29"/>
                  <a:pt x="398" y="29"/>
                  <a:pt x="398" y="29"/>
                </a:cubicBezTo>
                <a:cubicBezTo>
                  <a:pt x="398" y="0"/>
                  <a:pt x="398" y="0"/>
                  <a:pt x="398" y="0"/>
                </a:cubicBezTo>
                <a:cubicBezTo>
                  <a:pt x="89" y="0"/>
                  <a:pt x="89" y="0"/>
                  <a:pt x="89" y="0"/>
                </a:cubicBezTo>
                <a:cubicBezTo>
                  <a:pt x="45" y="0"/>
                  <a:pt x="0" y="29"/>
                  <a:pt x="0" y="74"/>
                </a:cubicBezTo>
                <a:cubicBezTo>
                  <a:pt x="0" y="545"/>
                  <a:pt x="0" y="545"/>
                  <a:pt x="0" y="545"/>
                </a:cubicBezTo>
                <a:cubicBezTo>
                  <a:pt x="0" y="589"/>
                  <a:pt x="45" y="618"/>
                  <a:pt x="89" y="618"/>
                </a:cubicBezTo>
                <a:cubicBezTo>
                  <a:pt x="545" y="618"/>
                  <a:pt x="545" y="618"/>
                  <a:pt x="545" y="618"/>
                </a:cubicBezTo>
                <a:cubicBezTo>
                  <a:pt x="589" y="618"/>
                  <a:pt x="633" y="589"/>
                  <a:pt x="633" y="545"/>
                </a:cubicBezTo>
                <a:cubicBezTo>
                  <a:pt x="633" y="236"/>
                  <a:pt x="633" y="236"/>
                  <a:pt x="633" y="236"/>
                </a:cubicBezTo>
                <a:lnTo>
                  <a:pt x="589" y="236"/>
                </a:lnTo>
                <a:close/>
                <a:moveTo>
                  <a:pt x="162" y="354"/>
                </a:moveTo>
                <a:lnTo>
                  <a:pt x="162" y="354"/>
                </a:lnTo>
                <a:cubicBezTo>
                  <a:pt x="74" y="516"/>
                  <a:pt x="74" y="516"/>
                  <a:pt x="74" y="516"/>
                </a:cubicBezTo>
                <a:cubicBezTo>
                  <a:pt x="74" y="545"/>
                  <a:pt x="89" y="559"/>
                  <a:pt x="103" y="545"/>
                </a:cubicBezTo>
                <a:cubicBezTo>
                  <a:pt x="280" y="457"/>
                  <a:pt x="280" y="457"/>
                  <a:pt x="280" y="457"/>
                </a:cubicBezTo>
                <a:lnTo>
                  <a:pt x="295" y="457"/>
                </a:lnTo>
                <a:cubicBezTo>
                  <a:pt x="604" y="147"/>
                  <a:pt x="604" y="147"/>
                  <a:pt x="604" y="147"/>
                </a:cubicBezTo>
                <a:cubicBezTo>
                  <a:pt x="619" y="133"/>
                  <a:pt x="619" y="103"/>
                  <a:pt x="604" y="88"/>
                </a:cubicBezTo>
                <a:cubicBezTo>
                  <a:pt x="530" y="29"/>
                  <a:pt x="530" y="29"/>
                  <a:pt x="530" y="29"/>
                </a:cubicBezTo>
                <a:cubicBezTo>
                  <a:pt x="516" y="15"/>
                  <a:pt x="486" y="15"/>
                  <a:pt x="471" y="29"/>
                </a:cubicBezTo>
                <a:cubicBezTo>
                  <a:pt x="177" y="324"/>
                  <a:pt x="177" y="324"/>
                  <a:pt x="177" y="324"/>
                </a:cubicBezTo>
                <a:cubicBezTo>
                  <a:pt x="162" y="339"/>
                  <a:pt x="162" y="339"/>
                  <a:pt x="162" y="354"/>
                </a:cubicBezTo>
                <a:close/>
                <a:moveTo>
                  <a:pt x="486" y="74"/>
                </a:moveTo>
                <a:lnTo>
                  <a:pt x="486" y="74"/>
                </a:lnTo>
                <a:cubicBezTo>
                  <a:pt x="501" y="59"/>
                  <a:pt x="516" y="59"/>
                  <a:pt x="516" y="74"/>
                </a:cubicBezTo>
                <a:cubicBezTo>
                  <a:pt x="560" y="103"/>
                  <a:pt x="560" y="103"/>
                  <a:pt x="560" y="103"/>
                </a:cubicBezTo>
                <a:cubicBezTo>
                  <a:pt x="575" y="118"/>
                  <a:pt x="575" y="133"/>
                  <a:pt x="560" y="133"/>
                </a:cubicBezTo>
                <a:cubicBezTo>
                  <a:pt x="516" y="177"/>
                  <a:pt x="516" y="177"/>
                  <a:pt x="516" y="177"/>
                </a:cubicBezTo>
                <a:cubicBezTo>
                  <a:pt x="457" y="103"/>
                  <a:pt x="457" y="103"/>
                  <a:pt x="457" y="103"/>
                </a:cubicBezTo>
                <a:lnTo>
                  <a:pt x="486" y="74"/>
                </a:lnTo>
                <a:close/>
                <a:moveTo>
                  <a:pt x="428" y="133"/>
                </a:moveTo>
                <a:lnTo>
                  <a:pt x="428" y="133"/>
                </a:lnTo>
                <a:cubicBezTo>
                  <a:pt x="486" y="206"/>
                  <a:pt x="486" y="206"/>
                  <a:pt x="486" y="206"/>
                </a:cubicBezTo>
                <a:cubicBezTo>
                  <a:pt x="266" y="427"/>
                  <a:pt x="266" y="427"/>
                  <a:pt x="266" y="427"/>
                </a:cubicBezTo>
                <a:cubicBezTo>
                  <a:pt x="251" y="398"/>
                  <a:pt x="207" y="368"/>
                  <a:pt x="207" y="354"/>
                </a:cubicBezTo>
                <a:lnTo>
                  <a:pt x="428" y="133"/>
                </a:lnTo>
                <a:close/>
                <a:moveTo>
                  <a:pt x="236" y="442"/>
                </a:moveTo>
                <a:lnTo>
                  <a:pt x="236" y="442"/>
                </a:lnTo>
                <a:cubicBezTo>
                  <a:pt x="133" y="516"/>
                  <a:pt x="133" y="516"/>
                  <a:pt x="133" y="516"/>
                </a:cubicBezTo>
                <a:cubicBezTo>
                  <a:pt x="118" y="516"/>
                  <a:pt x="118" y="501"/>
                  <a:pt x="118" y="501"/>
                </a:cubicBezTo>
                <a:cubicBezTo>
                  <a:pt x="177" y="398"/>
                  <a:pt x="177" y="398"/>
                  <a:pt x="177" y="398"/>
                </a:cubicBezTo>
                <a:lnTo>
                  <a:pt x="236" y="4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91431" tIns="45716" rIns="91431" bIns="45716" anchor="ctr"/>
          <a:lstStyle/>
          <a:p>
            <a:endParaRPr lang="en-US"/>
          </a:p>
        </p:txBody>
      </p:sp>
      <p:sp>
        <p:nvSpPr>
          <p:cNvPr id="1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014559" y="3208316"/>
            <a:ext cx="519996" cy="584995"/>
          </a:xfrm>
          <a:custGeom>
            <a:avLst/>
            <a:gdLst>
              <a:gd name="T0" fmla="*/ 149245 w 546"/>
              <a:gd name="T1" fmla="*/ 131958 h 619"/>
              <a:gd name="T2" fmla="*/ 149245 w 546"/>
              <a:gd name="T3" fmla="*/ 131958 h 619"/>
              <a:gd name="T4" fmla="*/ 85283 w 546"/>
              <a:gd name="T5" fmla="*/ 131958 h 619"/>
              <a:gd name="T6" fmla="*/ 79862 w 546"/>
              <a:gd name="T7" fmla="*/ 137337 h 619"/>
              <a:gd name="T8" fmla="*/ 85283 w 546"/>
              <a:gd name="T9" fmla="*/ 147736 h 619"/>
              <a:gd name="T10" fmla="*/ 149245 w 546"/>
              <a:gd name="T11" fmla="*/ 147736 h 619"/>
              <a:gd name="T12" fmla="*/ 154304 w 546"/>
              <a:gd name="T13" fmla="*/ 137337 h 619"/>
              <a:gd name="T14" fmla="*/ 149245 w 546"/>
              <a:gd name="T15" fmla="*/ 131958 h 619"/>
              <a:gd name="T16" fmla="*/ 149245 w 546"/>
              <a:gd name="T17" fmla="*/ 95024 h 619"/>
              <a:gd name="T18" fmla="*/ 149245 w 546"/>
              <a:gd name="T19" fmla="*/ 95024 h 619"/>
              <a:gd name="T20" fmla="*/ 85283 w 546"/>
              <a:gd name="T21" fmla="*/ 95024 h 619"/>
              <a:gd name="T22" fmla="*/ 79862 w 546"/>
              <a:gd name="T23" fmla="*/ 105782 h 619"/>
              <a:gd name="T24" fmla="*/ 85283 w 546"/>
              <a:gd name="T25" fmla="*/ 110802 h 619"/>
              <a:gd name="T26" fmla="*/ 149245 w 546"/>
              <a:gd name="T27" fmla="*/ 110802 h 619"/>
              <a:gd name="T28" fmla="*/ 154304 w 546"/>
              <a:gd name="T29" fmla="*/ 105782 h 619"/>
              <a:gd name="T30" fmla="*/ 149245 w 546"/>
              <a:gd name="T31" fmla="*/ 95024 h 619"/>
              <a:gd name="T32" fmla="*/ 149245 w 546"/>
              <a:gd name="T33" fmla="*/ 0 h 619"/>
              <a:gd name="T34" fmla="*/ 149245 w 546"/>
              <a:gd name="T35" fmla="*/ 0 h 619"/>
              <a:gd name="T36" fmla="*/ 63962 w 546"/>
              <a:gd name="T37" fmla="*/ 0 h 619"/>
              <a:gd name="T38" fmla="*/ 37582 w 546"/>
              <a:gd name="T39" fmla="*/ 26535 h 619"/>
              <a:gd name="T40" fmla="*/ 26741 w 546"/>
              <a:gd name="T41" fmla="*/ 26535 h 619"/>
              <a:gd name="T42" fmla="*/ 0 w 546"/>
              <a:gd name="T43" fmla="*/ 52711 h 619"/>
              <a:gd name="T44" fmla="*/ 0 w 546"/>
              <a:gd name="T45" fmla="*/ 195427 h 619"/>
              <a:gd name="T46" fmla="*/ 26741 w 546"/>
              <a:gd name="T47" fmla="*/ 221603 h 619"/>
              <a:gd name="T48" fmla="*/ 132983 w 546"/>
              <a:gd name="T49" fmla="*/ 221603 h 619"/>
              <a:gd name="T50" fmla="*/ 165145 w 546"/>
              <a:gd name="T51" fmla="*/ 195427 h 619"/>
              <a:gd name="T52" fmla="*/ 170566 w 546"/>
              <a:gd name="T53" fmla="*/ 195427 h 619"/>
              <a:gd name="T54" fmla="*/ 196946 w 546"/>
              <a:gd name="T55" fmla="*/ 168892 h 619"/>
              <a:gd name="T56" fmla="*/ 196946 w 546"/>
              <a:gd name="T57" fmla="*/ 68848 h 619"/>
              <a:gd name="T58" fmla="*/ 196946 w 546"/>
              <a:gd name="T59" fmla="*/ 52711 h 619"/>
              <a:gd name="T60" fmla="*/ 149245 w 546"/>
              <a:gd name="T61" fmla="*/ 0 h 619"/>
              <a:gd name="T62" fmla="*/ 132983 w 546"/>
              <a:gd name="T63" fmla="*/ 211205 h 619"/>
              <a:gd name="T64" fmla="*/ 132983 w 546"/>
              <a:gd name="T65" fmla="*/ 211205 h 619"/>
              <a:gd name="T66" fmla="*/ 26741 w 546"/>
              <a:gd name="T67" fmla="*/ 211205 h 619"/>
              <a:gd name="T68" fmla="*/ 16262 w 546"/>
              <a:gd name="T69" fmla="*/ 195427 h 619"/>
              <a:gd name="T70" fmla="*/ 16262 w 546"/>
              <a:gd name="T71" fmla="*/ 52711 h 619"/>
              <a:gd name="T72" fmla="*/ 26741 w 546"/>
              <a:gd name="T73" fmla="*/ 42313 h 619"/>
              <a:gd name="T74" fmla="*/ 37582 w 546"/>
              <a:gd name="T75" fmla="*/ 42313 h 619"/>
              <a:gd name="T76" fmla="*/ 37582 w 546"/>
              <a:gd name="T77" fmla="*/ 168892 h 619"/>
              <a:gd name="T78" fmla="*/ 63962 w 546"/>
              <a:gd name="T79" fmla="*/ 195427 h 619"/>
              <a:gd name="T80" fmla="*/ 149245 w 546"/>
              <a:gd name="T81" fmla="*/ 195427 h 619"/>
              <a:gd name="T82" fmla="*/ 132983 w 546"/>
              <a:gd name="T83" fmla="*/ 211205 h 619"/>
              <a:gd name="T84" fmla="*/ 186466 w 546"/>
              <a:gd name="T85" fmla="*/ 168892 h 619"/>
              <a:gd name="T86" fmla="*/ 186466 w 546"/>
              <a:gd name="T87" fmla="*/ 168892 h 619"/>
              <a:gd name="T88" fmla="*/ 170566 w 546"/>
              <a:gd name="T89" fmla="*/ 179649 h 619"/>
              <a:gd name="T90" fmla="*/ 63962 w 546"/>
              <a:gd name="T91" fmla="*/ 179649 h 619"/>
              <a:gd name="T92" fmla="*/ 48062 w 546"/>
              <a:gd name="T93" fmla="*/ 168892 h 619"/>
              <a:gd name="T94" fmla="*/ 48062 w 546"/>
              <a:gd name="T95" fmla="*/ 26535 h 619"/>
              <a:gd name="T96" fmla="*/ 63962 w 546"/>
              <a:gd name="T97" fmla="*/ 10399 h 619"/>
              <a:gd name="T98" fmla="*/ 132983 w 546"/>
              <a:gd name="T99" fmla="*/ 10399 h 619"/>
              <a:gd name="T100" fmla="*/ 132983 w 546"/>
              <a:gd name="T101" fmla="*/ 42313 h 619"/>
              <a:gd name="T102" fmla="*/ 165145 w 546"/>
              <a:gd name="T103" fmla="*/ 68848 h 619"/>
              <a:gd name="T104" fmla="*/ 186466 w 546"/>
              <a:gd name="T105" fmla="*/ 68848 h 619"/>
              <a:gd name="T106" fmla="*/ 186466 w 546"/>
              <a:gd name="T107" fmla="*/ 168892 h 619"/>
              <a:gd name="T108" fmla="*/ 165145 w 546"/>
              <a:gd name="T109" fmla="*/ 52711 h 619"/>
              <a:gd name="T110" fmla="*/ 165145 w 546"/>
              <a:gd name="T111" fmla="*/ 52711 h 619"/>
              <a:gd name="T112" fmla="*/ 149245 w 546"/>
              <a:gd name="T113" fmla="*/ 31555 h 619"/>
              <a:gd name="T114" fmla="*/ 149245 w 546"/>
              <a:gd name="T115" fmla="*/ 10399 h 619"/>
              <a:gd name="T116" fmla="*/ 149245 w 546"/>
              <a:gd name="T117" fmla="*/ 10399 h 619"/>
              <a:gd name="T118" fmla="*/ 186466 w 546"/>
              <a:gd name="T119" fmla="*/ 52711 h 619"/>
              <a:gd name="T120" fmla="*/ 165145 w 546"/>
              <a:gd name="T121" fmla="*/ 52711 h 619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0" t="0" r="r" b="b"/>
            <a:pathLst>
              <a:path w="546" h="619">
                <a:moveTo>
                  <a:pt x="413" y="368"/>
                </a:moveTo>
                <a:lnTo>
                  <a:pt x="413" y="368"/>
                </a:lnTo>
                <a:cubicBezTo>
                  <a:pt x="236" y="368"/>
                  <a:pt x="236" y="368"/>
                  <a:pt x="236" y="368"/>
                </a:cubicBezTo>
                <a:cubicBezTo>
                  <a:pt x="221" y="368"/>
                  <a:pt x="221" y="383"/>
                  <a:pt x="221" y="383"/>
                </a:cubicBezTo>
                <a:cubicBezTo>
                  <a:pt x="221" y="398"/>
                  <a:pt x="221" y="412"/>
                  <a:pt x="236" y="412"/>
                </a:cubicBezTo>
                <a:cubicBezTo>
                  <a:pt x="413" y="412"/>
                  <a:pt x="413" y="412"/>
                  <a:pt x="413" y="412"/>
                </a:cubicBezTo>
                <a:cubicBezTo>
                  <a:pt x="427" y="412"/>
                  <a:pt x="427" y="398"/>
                  <a:pt x="427" y="383"/>
                </a:cubicBezTo>
                <a:cubicBezTo>
                  <a:pt x="427" y="383"/>
                  <a:pt x="427" y="368"/>
                  <a:pt x="413" y="368"/>
                </a:cubicBezTo>
                <a:close/>
                <a:moveTo>
                  <a:pt x="413" y="265"/>
                </a:moveTo>
                <a:lnTo>
                  <a:pt x="413" y="265"/>
                </a:lnTo>
                <a:cubicBezTo>
                  <a:pt x="236" y="265"/>
                  <a:pt x="236" y="265"/>
                  <a:pt x="236" y="265"/>
                </a:cubicBezTo>
                <a:cubicBezTo>
                  <a:pt x="221" y="265"/>
                  <a:pt x="221" y="280"/>
                  <a:pt x="221" y="295"/>
                </a:cubicBezTo>
                <a:cubicBezTo>
                  <a:pt x="221" y="295"/>
                  <a:pt x="221" y="309"/>
                  <a:pt x="236" y="309"/>
                </a:cubicBezTo>
                <a:cubicBezTo>
                  <a:pt x="413" y="309"/>
                  <a:pt x="413" y="309"/>
                  <a:pt x="413" y="309"/>
                </a:cubicBezTo>
                <a:cubicBezTo>
                  <a:pt x="427" y="309"/>
                  <a:pt x="427" y="295"/>
                  <a:pt x="427" y="295"/>
                </a:cubicBezTo>
                <a:cubicBezTo>
                  <a:pt x="427" y="280"/>
                  <a:pt x="427" y="265"/>
                  <a:pt x="413" y="265"/>
                </a:cubicBezTo>
                <a:close/>
                <a:moveTo>
                  <a:pt x="413" y="0"/>
                </a:moveTo>
                <a:lnTo>
                  <a:pt x="413" y="0"/>
                </a:lnTo>
                <a:lnTo>
                  <a:pt x="177" y="0"/>
                </a:lnTo>
                <a:cubicBezTo>
                  <a:pt x="133" y="0"/>
                  <a:pt x="104" y="29"/>
                  <a:pt x="104" y="74"/>
                </a:cubicBezTo>
                <a:cubicBezTo>
                  <a:pt x="74" y="74"/>
                  <a:pt x="74" y="74"/>
                  <a:pt x="74" y="74"/>
                </a:cubicBezTo>
                <a:cubicBezTo>
                  <a:pt x="30" y="74"/>
                  <a:pt x="0" y="118"/>
                  <a:pt x="0" y="147"/>
                </a:cubicBezTo>
                <a:cubicBezTo>
                  <a:pt x="0" y="545"/>
                  <a:pt x="0" y="545"/>
                  <a:pt x="0" y="545"/>
                </a:cubicBezTo>
                <a:cubicBezTo>
                  <a:pt x="0" y="589"/>
                  <a:pt x="45" y="618"/>
                  <a:pt x="74" y="618"/>
                </a:cubicBezTo>
                <a:cubicBezTo>
                  <a:pt x="368" y="618"/>
                  <a:pt x="368" y="618"/>
                  <a:pt x="368" y="618"/>
                </a:cubicBezTo>
                <a:cubicBezTo>
                  <a:pt x="413" y="618"/>
                  <a:pt x="457" y="589"/>
                  <a:pt x="457" y="545"/>
                </a:cubicBezTo>
                <a:cubicBezTo>
                  <a:pt x="472" y="545"/>
                  <a:pt x="472" y="545"/>
                  <a:pt x="472" y="545"/>
                </a:cubicBezTo>
                <a:cubicBezTo>
                  <a:pt x="516" y="545"/>
                  <a:pt x="545" y="501"/>
                  <a:pt x="545" y="471"/>
                </a:cubicBezTo>
                <a:cubicBezTo>
                  <a:pt x="545" y="192"/>
                  <a:pt x="545" y="192"/>
                  <a:pt x="545" y="192"/>
                </a:cubicBezTo>
                <a:cubicBezTo>
                  <a:pt x="545" y="147"/>
                  <a:pt x="545" y="147"/>
                  <a:pt x="545" y="147"/>
                </a:cubicBezTo>
                <a:lnTo>
                  <a:pt x="413" y="0"/>
                </a:lnTo>
                <a:close/>
                <a:moveTo>
                  <a:pt x="368" y="589"/>
                </a:moveTo>
                <a:lnTo>
                  <a:pt x="368" y="589"/>
                </a:lnTo>
                <a:cubicBezTo>
                  <a:pt x="74" y="589"/>
                  <a:pt x="74" y="589"/>
                  <a:pt x="74" y="589"/>
                </a:cubicBezTo>
                <a:cubicBezTo>
                  <a:pt x="59" y="589"/>
                  <a:pt x="45" y="559"/>
                  <a:pt x="45" y="545"/>
                </a:cubicBezTo>
                <a:cubicBezTo>
                  <a:pt x="45" y="147"/>
                  <a:pt x="45" y="147"/>
                  <a:pt x="45" y="147"/>
                </a:cubicBezTo>
                <a:cubicBezTo>
                  <a:pt x="45" y="133"/>
                  <a:pt x="59" y="118"/>
                  <a:pt x="74" y="118"/>
                </a:cubicBezTo>
                <a:cubicBezTo>
                  <a:pt x="104" y="118"/>
                  <a:pt x="104" y="118"/>
                  <a:pt x="104" y="118"/>
                </a:cubicBezTo>
                <a:cubicBezTo>
                  <a:pt x="104" y="471"/>
                  <a:pt x="104" y="471"/>
                  <a:pt x="104" y="471"/>
                </a:cubicBezTo>
                <a:cubicBezTo>
                  <a:pt x="104" y="501"/>
                  <a:pt x="133" y="545"/>
                  <a:pt x="177" y="545"/>
                </a:cubicBezTo>
                <a:cubicBezTo>
                  <a:pt x="413" y="545"/>
                  <a:pt x="413" y="545"/>
                  <a:pt x="413" y="545"/>
                </a:cubicBezTo>
                <a:cubicBezTo>
                  <a:pt x="413" y="559"/>
                  <a:pt x="398" y="589"/>
                  <a:pt x="368" y="589"/>
                </a:cubicBezTo>
                <a:close/>
                <a:moveTo>
                  <a:pt x="516" y="471"/>
                </a:moveTo>
                <a:lnTo>
                  <a:pt x="516" y="471"/>
                </a:lnTo>
                <a:cubicBezTo>
                  <a:pt x="516" y="486"/>
                  <a:pt x="486" y="501"/>
                  <a:pt x="472" y="501"/>
                </a:cubicBezTo>
                <a:cubicBezTo>
                  <a:pt x="177" y="501"/>
                  <a:pt x="177" y="501"/>
                  <a:pt x="177" y="501"/>
                </a:cubicBezTo>
                <a:cubicBezTo>
                  <a:pt x="163" y="501"/>
                  <a:pt x="133" y="486"/>
                  <a:pt x="133" y="471"/>
                </a:cubicBezTo>
                <a:cubicBezTo>
                  <a:pt x="133" y="74"/>
                  <a:pt x="133" y="74"/>
                  <a:pt x="133" y="74"/>
                </a:cubicBezTo>
                <a:cubicBezTo>
                  <a:pt x="133" y="59"/>
                  <a:pt x="163" y="29"/>
                  <a:pt x="177" y="29"/>
                </a:cubicBezTo>
                <a:cubicBezTo>
                  <a:pt x="368" y="29"/>
                  <a:pt x="368" y="29"/>
                  <a:pt x="368" y="29"/>
                </a:cubicBezTo>
                <a:cubicBezTo>
                  <a:pt x="368" y="74"/>
                  <a:pt x="368" y="118"/>
                  <a:pt x="368" y="118"/>
                </a:cubicBezTo>
                <a:cubicBezTo>
                  <a:pt x="368" y="147"/>
                  <a:pt x="413" y="192"/>
                  <a:pt x="457" y="192"/>
                </a:cubicBezTo>
                <a:cubicBezTo>
                  <a:pt x="457" y="192"/>
                  <a:pt x="472" y="192"/>
                  <a:pt x="516" y="192"/>
                </a:cubicBezTo>
                <a:lnTo>
                  <a:pt x="516" y="471"/>
                </a:lnTo>
                <a:close/>
                <a:moveTo>
                  <a:pt x="457" y="147"/>
                </a:moveTo>
                <a:lnTo>
                  <a:pt x="457" y="147"/>
                </a:lnTo>
                <a:cubicBezTo>
                  <a:pt x="427" y="147"/>
                  <a:pt x="413" y="118"/>
                  <a:pt x="413" y="88"/>
                </a:cubicBezTo>
                <a:cubicBezTo>
                  <a:pt x="413" y="88"/>
                  <a:pt x="413" y="74"/>
                  <a:pt x="413" y="29"/>
                </a:cubicBezTo>
                <a:cubicBezTo>
                  <a:pt x="516" y="147"/>
                  <a:pt x="516" y="147"/>
                  <a:pt x="516" y="147"/>
                </a:cubicBezTo>
                <a:lnTo>
                  <a:pt x="457" y="14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91431" tIns="45716" rIns="91431" bIns="45716" anchor="ctr"/>
          <a:lstStyle/>
          <a:p>
            <a:endParaRPr lang="en-US"/>
          </a:p>
        </p:txBody>
      </p:sp>
      <p:grpSp>
        <p:nvGrpSpPr>
          <p:cNvPr id="15" name="Group 14出自【趣你的PPT】(微信:qunideppt)：最优质的PPT资源库"/>
          <p:cNvGrpSpPr/>
          <p:nvPr/>
        </p:nvGrpSpPr>
        <p:grpSpPr>
          <a:xfrm>
            <a:off x="8112438" y="3069926"/>
            <a:ext cx="2675167" cy="984885"/>
            <a:chOff x="8019589" y="2068580"/>
            <a:chExt cx="2675167" cy="984885"/>
          </a:xfrm>
        </p:grpSpPr>
        <p:sp>
          <p:nvSpPr>
            <p:cNvPr id="16" name="出自【趣你的PPT】(微信:qunideppt)：最优质的PPT资源库"/>
            <p:cNvSpPr txBox="1"/>
            <p:nvPr/>
          </p:nvSpPr>
          <p:spPr>
            <a:xfrm>
              <a:off x="8025039" y="2407134"/>
              <a:ext cx="266971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该原创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模板来自公众号：趣你的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。一不小心，就学会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，快来加入我们。</a:t>
              </a:r>
            </a:p>
          </p:txBody>
        </p:sp>
        <p:sp>
          <p:nvSpPr>
            <p:cNvPr id="17" name="出自【趣你的PPT】(微信:qunideppt)：最优质的PPT资源库"/>
            <p:cNvSpPr txBox="1"/>
            <p:nvPr/>
          </p:nvSpPr>
          <p:spPr>
            <a:xfrm>
              <a:off x="8019589" y="2068580"/>
              <a:ext cx="186090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</a:p>
          </p:txBody>
        </p:sp>
      </p:grpSp>
      <p:grpSp>
        <p:nvGrpSpPr>
          <p:cNvPr id="18" name="Group 17出自【趣你的PPT】(微信:qunideppt)：最优质的PPT资源库"/>
          <p:cNvGrpSpPr/>
          <p:nvPr/>
        </p:nvGrpSpPr>
        <p:grpSpPr>
          <a:xfrm>
            <a:off x="7496490" y="2030800"/>
            <a:ext cx="2666083" cy="965956"/>
            <a:chOff x="8019589" y="2087509"/>
            <a:chExt cx="2666083" cy="965956"/>
          </a:xfrm>
        </p:grpSpPr>
        <p:sp>
          <p:nvSpPr>
            <p:cNvPr id="19" name="出自【趣你的PPT】(微信:qunideppt)：最优质的PPT资源库"/>
            <p:cNvSpPr txBox="1"/>
            <p:nvPr/>
          </p:nvSpPr>
          <p:spPr>
            <a:xfrm>
              <a:off x="8025040" y="2407134"/>
              <a:ext cx="266063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该原创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模板来自公众号：趣你的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。一不小心，就学会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，快来加入我们。</a:t>
              </a:r>
            </a:p>
          </p:txBody>
        </p:sp>
        <p:sp>
          <p:nvSpPr>
            <p:cNvPr id="20" name="出自【趣你的PPT】(微信:qunideppt)：最优质的PPT资源库"/>
            <p:cNvSpPr txBox="1"/>
            <p:nvPr/>
          </p:nvSpPr>
          <p:spPr>
            <a:xfrm>
              <a:off x="8019589" y="2087509"/>
              <a:ext cx="186090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</a:p>
          </p:txBody>
        </p:sp>
      </p:grpSp>
      <p:grpSp>
        <p:nvGrpSpPr>
          <p:cNvPr id="21" name="Group 20出自【趣你的PPT】(微信:qunideppt)：最优质的PPT资源库"/>
          <p:cNvGrpSpPr/>
          <p:nvPr/>
        </p:nvGrpSpPr>
        <p:grpSpPr>
          <a:xfrm>
            <a:off x="7504858" y="4134213"/>
            <a:ext cx="2657715" cy="978655"/>
            <a:chOff x="8019589" y="2074810"/>
            <a:chExt cx="2657715" cy="978655"/>
          </a:xfrm>
        </p:grpSpPr>
        <p:sp>
          <p:nvSpPr>
            <p:cNvPr id="22" name="出自【趣你的PPT】(微信:qunideppt)：最优质的PPT资源库"/>
            <p:cNvSpPr txBox="1"/>
            <p:nvPr/>
          </p:nvSpPr>
          <p:spPr>
            <a:xfrm>
              <a:off x="8025039" y="2407134"/>
              <a:ext cx="265226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该原创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模板来自公众号：趣你的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。一不小心，就学会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，快来加入我们。</a:t>
              </a:r>
            </a:p>
          </p:txBody>
        </p:sp>
        <p:sp>
          <p:nvSpPr>
            <p:cNvPr id="23" name="出自【趣你的PPT】(微信:qunideppt)：最优质的PPT资源库"/>
            <p:cNvSpPr txBox="1"/>
            <p:nvPr/>
          </p:nvSpPr>
          <p:spPr>
            <a:xfrm>
              <a:off x="8019589" y="2074810"/>
              <a:ext cx="186090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</a:p>
          </p:txBody>
        </p:sp>
      </p:grpSp>
      <p:grpSp>
        <p:nvGrpSpPr>
          <p:cNvPr id="24" name="Group 23出自【趣你的PPT】(微信:qunideppt)：最优质的PPT资源库"/>
          <p:cNvGrpSpPr/>
          <p:nvPr/>
        </p:nvGrpSpPr>
        <p:grpSpPr>
          <a:xfrm>
            <a:off x="1967697" y="2044645"/>
            <a:ext cx="2749974" cy="947149"/>
            <a:chOff x="8798583" y="2106316"/>
            <a:chExt cx="2749974" cy="947149"/>
          </a:xfrm>
        </p:grpSpPr>
        <p:sp>
          <p:nvSpPr>
            <p:cNvPr id="25" name="出自【趣你的PPT】(微信:qunideppt)：最优质的PPT资源库"/>
            <p:cNvSpPr txBox="1"/>
            <p:nvPr/>
          </p:nvSpPr>
          <p:spPr>
            <a:xfrm>
              <a:off x="8798583" y="2407134"/>
              <a:ext cx="274997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该原创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模板来自公众号：趣你的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。一不小心，就学会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，快来加入我们。</a:t>
              </a:r>
            </a:p>
          </p:txBody>
        </p:sp>
        <p:sp>
          <p:nvSpPr>
            <p:cNvPr id="26" name="出自【趣你的PPT】(微信:qunideppt)：最优质的PPT资源库"/>
            <p:cNvSpPr txBox="1"/>
            <p:nvPr/>
          </p:nvSpPr>
          <p:spPr>
            <a:xfrm>
              <a:off x="9687650" y="2106316"/>
              <a:ext cx="186090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600" b="1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</a:p>
          </p:txBody>
        </p:sp>
      </p:grpSp>
      <p:grpSp>
        <p:nvGrpSpPr>
          <p:cNvPr id="27" name="Group 26出自【趣你的PPT】(微信:qunideppt)：最优质的PPT资源库"/>
          <p:cNvGrpSpPr/>
          <p:nvPr/>
        </p:nvGrpSpPr>
        <p:grpSpPr>
          <a:xfrm>
            <a:off x="1491043" y="3122307"/>
            <a:ext cx="2626776" cy="981054"/>
            <a:chOff x="8921780" y="2047789"/>
            <a:chExt cx="2626776" cy="981054"/>
          </a:xfrm>
        </p:grpSpPr>
        <p:sp>
          <p:nvSpPr>
            <p:cNvPr id="28" name="出自【趣你的PPT】(微信:qunideppt)：最优质的PPT资源库"/>
            <p:cNvSpPr txBox="1"/>
            <p:nvPr/>
          </p:nvSpPr>
          <p:spPr>
            <a:xfrm>
              <a:off x="8921780" y="2382512"/>
              <a:ext cx="262677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该原创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模板来自公众号：趣你的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。一不小心，就学会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，快来加入我们。</a:t>
              </a:r>
            </a:p>
          </p:txBody>
        </p:sp>
        <p:sp>
          <p:nvSpPr>
            <p:cNvPr id="29" name="出自【趣你的PPT】(微信:qunideppt)：最优质的PPT资源库"/>
            <p:cNvSpPr txBox="1"/>
            <p:nvPr/>
          </p:nvSpPr>
          <p:spPr>
            <a:xfrm>
              <a:off x="9687650" y="2047789"/>
              <a:ext cx="186090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600" b="1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</a:p>
          </p:txBody>
        </p:sp>
      </p:grpSp>
      <p:grpSp>
        <p:nvGrpSpPr>
          <p:cNvPr id="30" name="Group 29出自【趣你的PPT】(微信:qunideppt)：最优质的PPT资源库"/>
          <p:cNvGrpSpPr/>
          <p:nvPr/>
        </p:nvGrpSpPr>
        <p:grpSpPr>
          <a:xfrm>
            <a:off x="1967697" y="4127319"/>
            <a:ext cx="2749972" cy="985549"/>
            <a:chOff x="8798584" y="2067916"/>
            <a:chExt cx="2749972" cy="985549"/>
          </a:xfrm>
        </p:grpSpPr>
        <p:sp>
          <p:nvSpPr>
            <p:cNvPr id="31" name="出自【趣你的PPT】(微信:qunideppt)：最优质的PPT资源库"/>
            <p:cNvSpPr txBox="1"/>
            <p:nvPr/>
          </p:nvSpPr>
          <p:spPr>
            <a:xfrm>
              <a:off x="8798584" y="2407134"/>
              <a:ext cx="274997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该原创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模板来自公众号：趣你的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。一不小心，就学会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，快来加入我们。</a:t>
              </a:r>
            </a:p>
          </p:txBody>
        </p:sp>
        <p:sp>
          <p:nvSpPr>
            <p:cNvPr id="32" name="出自【趣你的PPT】(微信:qunideppt)：最优质的PPT资源库"/>
            <p:cNvSpPr txBox="1"/>
            <p:nvPr/>
          </p:nvSpPr>
          <p:spPr>
            <a:xfrm>
              <a:off x="9687650" y="2067916"/>
              <a:ext cx="186090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600" b="1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</a:p>
          </p:txBody>
        </p:sp>
      </p:grpSp>
      <p:grpSp>
        <p:nvGrpSpPr>
          <p:cNvPr id="33" name="Group 32出自【趣你的PPT】(微信:qunideppt)：最优质的PPT资源库"/>
          <p:cNvGrpSpPr/>
          <p:nvPr/>
        </p:nvGrpSpPr>
        <p:grpSpPr>
          <a:xfrm>
            <a:off x="292512" y="271343"/>
            <a:ext cx="3264318" cy="306802"/>
            <a:chOff x="292512" y="271343"/>
            <a:chExt cx="3264318" cy="306802"/>
          </a:xfrm>
        </p:grpSpPr>
        <p:sp>
          <p:nvSpPr>
            <p:cNvPr id="34" name="出自【趣你的PPT】(微信:qunideppt)：最优质的PPT资源库"/>
            <p:cNvSpPr/>
            <p:nvPr/>
          </p:nvSpPr>
          <p:spPr>
            <a:xfrm rot="2652504">
              <a:off x="703257" y="279513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出自【趣你的PPT】(微信:qunideppt)：最优质的PPT资源库"/>
            <p:cNvSpPr/>
            <p:nvPr/>
          </p:nvSpPr>
          <p:spPr>
            <a:xfrm rot="2652504">
              <a:off x="292512" y="279511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出自【趣你的PPT】(微信:qunideppt)：最优质的PPT资源库"/>
            <p:cNvSpPr/>
            <p:nvPr/>
          </p:nvSpPr>
          <p:spPr>
            <a:xfrm rot="2652504">
              <a:off x="535424" y="313621"/>
              <a:ext cx="222253" cy="222253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出自【趣你的PPT】(微信:qunideppt)：最优质的PPT资源库"/>
            <p:cNvSpPr txBox="1">
              <a:spLocks/>
            </p:cNvSpPr>
            <p:nvPr/>
          </p:nvSpPr>
          <p:spPr>
            <a:xfrm>
              <a:off x="1125441" y="271343"/>
              <a:ext cx="2431389" cy="30680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/>
              <a:r>
                <a:rPr lang="zh-CN" altLang="en-US" sz="2000" b="1" dirty="0">
                  <a:solidFill>
                    <a:srgbClr val="40404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输入您的标题</a:t>
              </a:r>
              <a:endParaRPr lang="en-US" altLang="zh-CN" sz="2400" dirty="0">
                <a:solidFill>
                  <a:srgbClr val="404040"/>
                </a:solidFill>
                <a:latin typeface="Bebas Neue" panose="020B0606020202050201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9295680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4359615" y="2146371"/>
            <a:ext cx="3376308" cy="3334444"/>
            <a:chOff x="4407846" y="1857614"/>
            <a:chExt cx="3376308" cy="3334444"/>
          </a:xfrm>
        </p:grpSpPr>
        <p:grpSp>
          <p:nvGrpSpPr>
            <p:cNvPr id="3" name="组合 2"/>
            <p:cNvGrpSpPr/>
            <p:nvPr/>
          </p:nvGrpSpPr>
          <p:grpSpPr>
            <a:xfrm>
              <a:off x="4407846" y="1857614"/>
              <a:ext cx="3376308" cy="3334444"/>
              <a:chOff x="4396092" y="1725266"/>
              <a:chExt cx="3376308" cy="3334444"/>
            </a:xfrm>
          </p:grpSpPr>
          <p:sp>
            <p:nvSpPr>
              <p:cNvPr id="8" name="出自【趣你的PPT】(微信:qunideppt)：最优质的PPT资源库"/>
              <p:cNvSpPr/>
              <p:nvPr/>
            </p:nvSpPr>
            <p:spPr>
              <a:xfrm>
                <a:off x="4396092" y="1725266"/>
                <a:ext cx="3376308" cy="3334443"/>
              </a:xfrm>
              <a:custGeom>
                <a:avLst/>
                <a:gdLst>
                  <a:gd name="connsiteX0" fmla="*/ 0 w 2189205"/>
                  <a:gd name="connsiteY0" fmla="*/ 1094603 h 2189205"/>
                  <a:gd name="connsiteX1" fmla="*/ 1094603 w 2189205"/>
                  <a:gd name="connsiteY1" fmla="*/ 0 h 2189205"/>
                  <a:gd name="connsiteX2" fmla="*/ 2189206 w 2189205"/>
                  <a:gd name="connsiteY2" fmla="*/ 1094603 h 2189205"/>
                  <a:gd name="connsiteX3" fmla="*/ 1094603 w 2189205"/>
                  <a:gd name="connsiteY3" fmla="*/ 2189206 h 2189205"/>
                  <a:gd name="connsiteX4" fmla="*/ 0 w 2189205"/>
                  <a:gd name="connsiteY4" fmla="*/ 1094603 h 21892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89205" h="2189205">
                    <a:moveTo>
                      <a:pt x="0" y="1094603"/>
                    </a:moveTo>
                    <a:cubicBezTo>
                      <a:pt x="0" y="490070"/>
                      <a:pt x="490070" y="0"/>
                      <a:pt x="1094603" y="0"/>
                    </a:cubicBezTo>
                    <a:cubicBezTo>
                      <a:pt x="1699136" y="0"/>
                      <a:pt x="2189206" y="490070"/>
                      <a:pt x="2189206" y="1094603"/>
                    </a:cubicBezTo>
                    <a:cubicBezTo>
                      <a:pt x="2189206" y="1699136"/>
                      <a:pt x="1699136" y="2189206"/>
                      <a:pt x="1094603" y="2189206"/>
                    </a:cubicBezTo>
                    <a:cubicBezTo>
                      <a:pt x="490070" y="2189206"/>
                      <a:pt x="0" y="1699136"/>
                      <a:pt x="0" y="1094603"/>
                    </a:cubicBezTo>
                    <a:close/>
                  </a:path>
                </a:pathLst>
              </a:custGeom>
              <a:solidFill>
                <a:srgbClr val="404040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spcFirstLastPara="0" vert="horz" wrap="square" lIns="1182381" tIns="263570" rIns="1182381" bIns="2485067" numCol="1" spcCol="1718" anchor="ctr" anchorCtr="0">
                <a:noAutofit/>
              </a:bodyPr>
              <a:lstStyle/>
              <a:p>
                <a:pPr algn="ctr" defTabSz="721690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defRPr/>
                </a:pPr>
                <a:endParaRPr lang="en-US" kern="0" dirty="0">
                  <a:solidFill>
                    <a:srgbClr val="FFFFFF"/>
                  </a:solidFill>
                  <a:latin typeface="微软雅黑"/>
                  <a:ea typeface="微软雅黑"/>
                  <a:sym typeface="Gill Sans" charset="0"/>
                </a:endParaRPr>
              </a:p>
            </p:txBody>
          </p:sp>
          <p:sp>
            <p:nvSpPr>
              <p:cNvPr id="9" name="出自【趣你的PPT】(微信:qunideppt)：最优质的PPT资源库"/>
              <p:cNvSpPr/>
              <p:nvPr/>
            </p:nvSpPr>
            <p:spPr>
              <a:xfrm>
                <a:off x="4733723" y="2392155"/>
                <a:ext cx="2701046" cy="2667554"/>
              </a:xfrm>
              <a:custGeom>
                <a:avLst/>
                <a:gdLst>
                  <a:gd name="connsiteX0" fmla="*/ 0 w 1751364"/>
                  <a:gd name="connsiteY0" fmla="*/ 875682 h 1751364"/>
                  <a:gd name="connsiteX1" fmla="*/ 875682 w 1751364"/>
                  <a:gd name="connsiteY1" fmla="*/ 0 h 1751364"/>
                  <a:gd name="connsiteX2" fmla="*/ 1751364 w 1751364"/>
                  <a:gd name="connsiteY2" fmla="*/ 875682 h 1751364"/>
                  <a:gd name="connsiteX3" fmla="*/ 875682 w 1751364"/>
                  <a:gd name="connsiteY3" fmla="*/ 1751364 h 1751364"/>
                  <a:gd name="connsiteX4" fmla="*/ 0 w 1751364"/>
                  <a:gd name="connsiteY4" fmla="*/ 875682 h 17513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51364" h="1751364">
                    <a:moveTo>
                      <a:pt x="0" y="875682"/>
                    </a:moveTo>
                    <a:cubicBezTo>
                      <a:pt x="0" y="392056"/>
                      <a:pt x="392056" y="0"/>
                      <a:pt x="875682" y="0"/>
                    </a:cubicBezTo>
                    <a:cubicBezTo>
                      <a:pt x="1359308" y="0"/>
                      <a:pt x="1751364" y="392056"/>
                      <a:pt x="1751364" y="875682"/>
                    </a:cubicBezTo>
                    <a:cubicBezTo>
                      <a:pt x="1751364" y="1359308"/>
                      <a:pt x="1359308" y="1751364"/>
                      <a:pt x="875682" y="1751364"/>
                    </a:cubicBezTo>
                    <a:cubicBezTo>
                      <a:pt x="392056" y="1751364"/>
                      <a:pt x="0" y="1359308"/>
                      <a:pt x="0" y="875682"/>
                    </a:cubicBezTo>
                    <a:close/>
                  </a:path>
                </a:pathLst>
              </a:custGeom>
              <a:solidFill>
                <a:srgbClr val="FFC000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spcFirstLastPara="0" vert="horz" wrap="square" lIns="886181" tIns="257646" rIns="886183" bIns="1916363" numCol="1" spcCol="1718" anchor="ctr" anchorCtr="0">
                <a:noAutofit/>
              </a:bodyPr>
              <a:lstStyle/>
              <a:p>
                <a:pPr algn="ctr" defTabSz="721690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defRPr/>
                </a:pPr>
                <a:endParaRPr lang="en-US" sz="1600" kern="0" dirty="0">
                  <a:solidFill>
                    <a:srgbClr val="FFFFFF"/>
                  </a:solidFill>
                  <a:latin typeface="微软雅黑"/>
                  <a:ea typeface="微软雅黑"/>
                  <a:sym typeface="Gill Sans" charset="0"/>
                </a:endParaRPr>
              </a:p>
            </p:txBody>
          </p:sp>
          <p:sp>
            <p:nvSpPr>
              <p:cNvPr id="10" name="出自【趣你的PPT】(微信:qunideppt)：最优质的PPT资源库"/>
              <p:cNvSpPr/>
              <p:nvPr/>
            </p:nvSpPr>
            <p:spPr>
              <a:xfrm>
                <a:off x="5071354" y="3059043"/>
                <a:ext cx="2025785" cy="2000667"/>
              </a:xfrm>
              <a:custGeom>
                <a:avLst/>
                <a:gdLst>
                  <a:gd name="connsiteX0" fmla="*/ 0 w 1313523"/>
                  <a:gd name="connsiteY0" fmla="*/ 656762 h 1313523"/>
                  <a:gd name="connsiteX1" fmla="*/ 656762 w 1313523"/>
                  <a:gd name="connsiteY1" fmla="*/ 0 h 1313523"/>
                  <a:gd name="connsiteX2" fmla="*/ 1313524 w 1313523"/>
                  <a:gd name="connsiteY2" fmla="*/ 656762 h 1313523"/>
                  <a:gd name="connsiteX3" fmla="*/ 656762 w 1313523"/>
                  <a:gd name="connsiteY3" fmla="*/ 1313524 h 1313523"/>
                  <a:gd name="connsiteX4" fmla="*/ 0 w 1313523"/>
                  <a:gd name="connsiteY4" fmla="*/ 656762 h 13135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13523" h="1313523">
                    <a:moveTo>
                      <a:pt x="0" y="656762"/>
                    </a:moveTo>
                    <a:cubicBezTo>
                      <a:pt x="0" y="294042"/>
                      <a:pt x="294042" y="0"/>
                      <a:pt x="656762" y="0"/>
                    </a:cubicBezTo>
                    <a:cubicBezTo>
                      <a:pt x="1019482" y="0"/>
                      <a:pt x="1313524" y="294042"/>
                      <a:pt x="1313524" y="656762"/>
                    </a:cubicBezTo>
                    <a:cubicBezTo>
                      <a:pt x="1313524" y="1019482"/>
                      <a:pt x="1019482" y="1313524"/>
                      <a:pt x="656762" y="1313524"/>
                    </a:cubicBezTo>
                    <a:cubicBezTo>
                      <a:pt x="294042" y="1313524"/>
                      <a:pt x="0" y="1019482"/>
                      <a:pt x="0" y="656762"/>
                    </a:cubicBezTo>
                    <a:close/>
                  </a:path>
                </a:pathLst>
              </a:custGeom>
              <a:solidFill>
                <a:srgbClr val="404040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spcFirstLastPara="0" vert="horz" wrap="square" lIns="589982" tIns="248760" rIns="589982" bIns="1359509" numCol="1" spcCol="1718" anchor="ctr" anchorCtr="0">
                <a:noAutofit/>
              </a:bodyPr>
              <a:lstStyle/>
              <a:p>
                <a:pPr algn="ctr" defTabSz="721690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defRPr/>
                </a:pPr>
                <a:endParaRPr lang="en-US" sz="1600" kern="0" dirty="0">
                  <a:solidFill>
                    <a:srgbClr val="FFFFFF"/>
                  </a:solidFill>
                  <a:latin typeface="微软雅黑"/>
                  <a:ea typeface="微软雅黑"/>
                  <a:sym typeface="Gill Sans" charset="0"/>
                </a:endParaRPr>
              </a:p>
            </p:txBody>
          </p:sp>
          <p:sp>
            <p:nvSpPr>
              <p:cNvPr id="11" name="出自【趣你的PPT】(微信:qunideppt)：最优质的PPT资源库"/>
              <p:cNvSpPr/>
              <p:nvPr/>
            </p:nvSpPr>
            <p:spPr>
              <a:xfrm>
                <a:off x="5408985" y="3725931"/>
                <a:ext cx="1350523" cy="1333778"/>
              </a:xfrm>
              <a:custGeom>
                <a:avLst/>
                <a:gdLst>
                  <a:gd name="connsiteX0" fmla="*/ 0 w 875682"/>
                  <a:gd name="connsiteY0" fmla="*/ 437841 h 875682"/>
                  <a:gd name="connsiteX1" fmla="*/ 437841 w 875682"/>
                  <a:gd name="connsiteY1" fmla="*/ 0 h 875682"/>
                  <a:gd name="connsiteX2" fmla="*/ 875682 w 875682"/>
                  <a:gd name="connsiteY2" fmla="*/ 437841 h 875682"/>
                  <a:gd name="connsiteX3" fmla="*/ 437841 w 875682"/>
                  <a:gd name="connsiteY3" fmla="*/ 875682 h 875682"/>
                  <a:gd name="connsiteX4" fmla="*/ 0 w 875682"/>
                  <a:gd name="connsiteY4" fmla="*/ 437841 h 8756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5682" h="875682">
                    <a:moveTo>
                      <a:pt x="0" y="437841"/>
                    </a:moveTo>
                    <a:cubicBezTo>
                      <a:pt x="0" y="196028"/>
                      <a:pt x="196028" y="0"/>
                      <a:pt x="437841" y="0"/>
                    </a:cubicBezTo>
                    <a:cubicBezTo>
                      <a:pt x="679654" y="0"/>
                      <a:pt x="875682" y="196028"/>
                      <a:pt x="875682" y="437841"/>
                    </a:cubicBezTo>
                    <a:cubicBezTo>
                      <a:pt x="875682" y="679654"/>
                      <a:pt x="679654" y="875682"/>
                      <a:pt x="437841" y="875682"/>
                    </a:cubicBezTo>
                    <a:cubicBezTo>
                      <a:pt x="196028" y="875682"/>
                      <a:pt x="0" y="679654"/>
                      <a:pt x="0" y="437841"/>
                    </a:cubicBezTo>
                    <a:close/>
                  </a:path>
                </a:pathLst>
              </a:custGeom>
              <a:solidFill>
                <a:srgbClr val="FFC000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spcFirstLastPara="0" vert="horz" wrap="square" lIns="288981" tIns="411671" rIns="288981" bIns="411669" numCol="1" spcCol="1718" anchor="ctr" anchorCtr="0">
                <a:noAutofit/>
              </a:bodyPr>
              <a:lstStyle/>
              <a:p>
                <a:pPr algn="ctr" defTabSz="721690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defRPr/>
                </a:pPr>
                <a:endParaRPr lang="en-US" b="1" kern="0" dirty="0">
                  <a:solidFill>
                    <a:schemeClr val="bg1"/>
                  </a:solidFill>
                  <a:latin typeface="微软雅黑"/>
                  <a:ea typeface="微软雅黑"/>
                  <a:sym typeface="Gill Sans" charset="0"/>
                </a:endParaRPr>
              </a:p>
            </p:txBody>
          </p:sp>
        </p:grpSp>
        <p:sp>
          <p:nvSpPr>
            <p:cNvPr id="4" name="出自【趣你的PPT】(微信:qunideppt)：最优质的PPT资源库"/>
            <p:cNvSpPr txBox="1"/>
            <p:nvPr/>
          </p:nvSpPr>
          <p:spPr>
            <a:xfrm>
              <a:off x="5627771" y="1960226"/>
              <a:ext cx="9364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86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％</a:t>
              </a:r>
            </a:p>
          </p:txBody>
        </p:sp>
        <p:sp>
          <p:nvSpPr>
            <p:cNvPr id="5" name="出自【趣你的PPT】(微信:qunideppt)：最优质的PPT资源库"/>
            <p:cNvSpPr txBox="1"/>
            <p:nvPr/>
          </p:nvSpPr>
          <p:spPr>
            <a:xfrm>
              <a:off x="5627771" y="2627114"/>
              <a:ext cx="9364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64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％</a:t>
              </a:r>
            </a:p>
          </p:txBody>
        </p:sp>
        <p:sp>
          <p:nvSpPr>
            <p:cNvPr id="6" name="出自【趣你的PPT】(微信:qunideppt)：最优质的PPT资源库"/>
            <p:cNvSpPr txBox="1"/>
            <p:nvPr/>
          </p:nvSpPr>
          <p:spPr>
            <a:xfrm>
              <a:off x="5627771" y="3294003"/>
              <a:ext cx="9364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55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％</a:t>
              </a:r>
            </a:p>
          </p:txBody>
        </p:sp>
        <p:sp>
          <p:nvSpPr>
            <p:cNvPr id="7" name="出自【趣你的PPT】(微信:qunideppt)：最优质的PPT资源库"/>
            <p:cNvSpPr txBox="1"/>
            <p:nvPr/>
          </p:nvSpPr>
          <p:spPr>
            <a:xfrm>
              <a:off x="5627771" y="4294335"/>
              <a:ext cx="9364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30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％</a:t>
              </a:r>
            </a:p>
          </p:txBody>
        </p:sp>
      </p:grpSp>
      <p:grpSp>
        <p:nvGrpSpPr>
          <p:cNvPr id="18" name="Group 17出自【趣你的PPT】(微信:qunideppt)：最优质的PPT资源库"/>
          <p:cNvGrpSpPr/>
          <p:nvPr/>
        </p:nvGrpSpPr>
        <p:grpSpPr>
          <a:xfrm>
            <a:off x="1595120" y="2713997"/>
            <a:ext cx="2636517" cy="913008"/>
            <a:chOff x="7222134" y="1241338"/>
            <a:chExt cx="2636517" cy="913008"/>
          </a:xfrm>
        </p:grpSpPr>
        <p:sp>
          <p:nvSpPr>
            <p:cNvPr id="19" name="出自【趣你的PPT】(微信:qunideppt)：最优质的PPT资源库"/>
            <p:cNvSpPr txBox="1"/>
            <p:nvPr/>
          </p:nvSpPr>
          <p:spPr>
            <a:xfrm>
              <a:off x="7588384" y="1241338"/>
              <a:ext cx="2149339" cy="246221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r" defTabSz="1216817">
                <a:spcBef>
                  <a:spcPct val="20000"/>
                </a:spcBef>
                <a:defRPr/>
              </a:pPr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添加标题</a:t>
              </a:r>
              <a:endPara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0" name="出自【趣你的PPT】(微信:qunideppt)：最优质的PPT资源库"/>
            <p:cNvSpPr txBox="1"/>
            <p:nvPr/>
          </p:nvSpPr>
          <p:spPr>
            <a:xfrm>
              <a:off x="7222134" y="1508015"/>
              <a:ext cx="263651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该原创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模板来自公众号：趣你的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。一不小心，就学会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，快来加入我们。</a:t>
              </a:r>
            </a:p>
          </p:txBody>
        </p:sp>
      </p:grpSp>
      <p:grpSp>
        <p:nvGrpSpPr>
          <p:cNvPr id="21" name="Group 20出自【趣你的PPT】(微信:qunideppt)：最优质的PPT资源库"/>
          <p:cNvGrpSpPr/>
          <p:nvPr/>
        </p:nvGrpSpPr>
        <p:grpSpPr>
          <a:xfrm>
            <a:off x="1513840" y="4030161"/>
            <a:ext cx="2682591" cy="900462"/>
            <a:chOff x="7140855" y="1241338"/>
            <a:chExt cx="2682591" cy="900462"/>
          </a:xfrm>
        </p:grpSpPr>
        <p:sp>
          <p:nvSpPr>
            <p:cNvPr id="22" name="出自【趣你的PPT】(微信:qunideppt)：最优质的PPT资源库"/>
            <p:cNvSpPr txBox="1"/>
            <p:nvPr/>
          </p:nvSpPr>
          <p:spPr>
            <a:xfrm>
              <a:off x="7588384" y="1241338"/>
              <a:ext cx="2149339" cy="246221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r" defTabSz="1216817">
                <a:spcBef>
                  <a:spcPct val="20000"/>
                </a:spcBef>
                <a:defRPr/>
              </a:pPr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添加标题</a:t>
              </a:r>
              <a:endPara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3" name="出自【趣你的PPT】(微信:qunideppt)：最优质的PPT资源库"/>
            <p:cNvSpPr txBox="1"/>
            <p:nvPr/>
          </p:nvSpPr>
          <p:spPr>
            <a:xfrm>
              <a:off x="7140855" y="1495469"/>
              <a:ext cx="268259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该原创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模板来自公众号：趣你的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。一不小心，就学会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，快来加入我们。</a:t>
              </a:r>
            </a:p>
          </p:txBody>
        </p:sp>
      </p:grpSp>
      <p:grpSp>
        <p:nvGrpSpPr>
          <p:cNvPr id="24" name="Group 23出自【趣你的PPT】(微信:qunideppt)：最优质的PPT资源库"/>
          <p:cNvGrpSpPr/>
          <p:nvPr/>
        </p:nvGrpSpPr>
        <p:grpSpPr>
          <a:xfrm>
            <a:off x="292512" y="271343"/>
            <a:ext cx="3264318" cy="306802"/>
            <a:chOff x="292512" y="271343"/>
            <a:chExt cx="3264318" cy="306802"/>
          </a:xfrm>
        </p:grpSpPr>
        <p:sp>
          <p:nvSpPr>
            <p:cNvPr id="25" name="出自【趣你的PPT】(微信:qunideppt)：最优质的PPT资源库"/>
            <p:cNvSpPr/>
            <p:nvPr/>
          </p:nvSpPr>
          <p:spPr>
            <a:xfrm rot="2652504">
              <a:off x="703257" y="279513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出自【趣你的PPT】(微信:qunideppt)：最优质的PPT资源库"/>
            <p:cNvSpPr/>
            <p:nvPr/>
          </p:nvSpPr>
          <p:spPr>
            <a:xfrm rot="2652504">
              <a:off x="292512" y="279511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出自【趣你的PPT】(微信:qunideppt)：最优质的PPT资源库"/>
            <p:cNvSpPr/>
            <p:nvPr/>
          </p:nvSpPr>
          <p:spPr>
            <a:xfrm rot="2652504">
              <a:off x="535424" y="313621"/>
              <a:ext cx="222253" cy="222253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出自【趣你的PPT】(微信:qunideppt)：最优质的PPT资源库"/>
            <p:cNvSpPr txBox="1">
              <a:spLocks/>
            </p:cNvSpPr>
            <p:nvPr/>
          </p:nvSpPr>
          <p:spPr>
            <a:xfrm>
              <a:off x="1125441" y="271343"/>
              <a:ext cx="2431389" cy="30680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/>
              <a:r>
                <a:rPr lang="zh-CN" altLang="en-US" sz="2000" b="1" dirty="0">
                  <a:solidFill>
                    <a:srgbClr val="40404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输入您的标题</a:t>
              </a:r>
              <a:endParaRPr lang="en-US" altLang="zh-CN" sz="2400" dirty="0">
                <a:solidFill>
                  <a:srgbClr val="404040"/>
                </a:solidFill>
                <a:latin typeface="Bebas Neue" panose="020B0606020202050201" pitchFamily="34" charset="0"/>
              </a:endParaRPr>
            </a:p>
          </p:txBody>
        </p:sp>
      </p:grpSp>
      <p:grpSp>
        <p:nvGrpSpPr>
          <p:cNvPr id="29" name="Group 28出自【趣你的PPT】(微信:qunideppt)：最优质的PPT资源库"/>
          <p:cNvGrpSpPr/>
          <p:nvPr/>
        </p:nvGrpSpPr>
        <p:grpSpPr>
          <a:xfrm>
            <a:off x="7899107" y="2713997"/>
            <a:ext cx="2636517" cy="913008"/>
            <a:chOff x="7222134" y="1241338"/>
            <a:chExt cx="2636517" cy="913008"/>
          </a:xfrm>
        </p:grpSpPr>
        <p:sp>
          <p:nvSpPr>
            <p:cNvPr id="30" name="出自【趣你的PPT】(微信:qunideppt)：最优质的PPT资源库"/>
            <p:cNvSpPr txBox="1"/>
            <p:nvPr/>
          </p:nvSpPr>
          <p:spPr>
            <a:xfrm>
              <a:off x="7307856" y="1241338"/>
              <a:ext cx="2149339" cy="246221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defTabSz="1216817">
                <a:spcBef>
                  <a:spcPct val="20000"/>
                </a:spcBef>
                <a:defRPr/>
              </a:pPr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添加标题</a:t>
              </a:r>
              <a:endPara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1" name="出自【趣你的PPT】(微信:qunideppt)：最优质的PPT资源库"/>
            <p:cNvSpPr txBox="1"/>
            <p:nvPr/>
          </p:nvSpPr>
          <p:spPr>
            <a:xfrm>
              <a:off x="7222134" y="1508015"/>
              <a:ext cx="263651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该原创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模板来自公众号：趣你的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。一不小心，就学会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，快来加入我们。</a:t>
              </a:r>
            </a:p>
          </p:txBody>
        </p:sp>
      </p:grpSp>
      <p:grpSp>
        <p:nvGrpSpPr>
          <p:cNvPr id="32" name="Group 31出自【趣你的PPT】(微信:qunideppt)：最优质的PPT资源库"/>
          <p:cNvGrpSpPr/>
          <p:nvPr/>
        </p:nvGrpSpPr>
        <p:grpSpPr>
          <a:xfrm>
            <a:off x="7899107" y="4017615"/>
            <a:ext cx="2636517" cy="913008"/>
            <a:chOff x="7222134" y="1241338"/>
            <a:chExt cx="2636517" cy="913008"/>
          </a:xfrm>
        </p:grpSpPr>
        <p:sp>
          <p:nvSpPr>
            <p:cNvPr id="33" name="出自【趣你的PPT】(微信:qunideppt)：最优质的PPT资源库"/>
            <p:cNvSpPr txBox="1"/>
            <p:nvPr/>
          </p:nvSpPr>
          <p:spPr>
            <a:xfrm>
              <a:off x="7307856" y="1241338"/>
              <a:ext cx="2149339" cy="246221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defTabSz="1216817">
                <a:spcBef>
                  <a:spcPct val="20000"/>
                </a:spcBef>
                <a:defRPr/>
              </a:pPr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添加标题</a:t>
              </a:r>
              <a:endPara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4" name="出自【趣你的PPT】(微信:qunideppt)：最优质的PPT资源库"/>
            <p:cNvSpPr txBox="1"/>
            <p:nvPr/>
          </p:nvSpPr>
          <p:spPr>
            <a:xfrm>
              <a:off x="7222134" y="1508015"/>
              <a:ext cx="263651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该原创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模板来自公众号：趣你的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。一不小心，就学会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，快来加入我们。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7145420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>
            <a:off x="2639030" y="1843269"/>
            <a:ext cx="1705336" cy="1883780"/>
          </a:xfrm>
          <a:custGeom>
            <a:avLst/>
            <a:gdLst>
              <a:gd name="connsiteX0" fmla="*/ 937549 w 1705336"/>
              <a:gd name="connsiteY0" fmla="*/ 0 h 1883780"/>
              <a:gd name="connsiteX1" fmla="*/ 1600496 w 1705336"/>
              <a:gd name="connsiteY1" fmla="*/ 275874 h 1883780"/>
              <a:gd name="connsiteX2" fmla="*/ 1705336 w 1705336"/>
              <a:gd name="connsiteY2" fmla="*/ 403528 h 1883780"/>
              <a:gd name="connsiteX3" fmla="*/ 1695692 w 1705336"/>
              <a:gd name="connsiteY3" fmla="*/ 415271 h 1883780"/>
              <a:gd name="connsiteX4" fmla="*/ 1535573 w 1705336"/>
              <a:gd name="connsiteY4" fmla="*/ 941890 h 1883780"/>
              <a:gd name="connsiteX5" fmla="*/ 1695692 w 1705336"/>
              <a:gd name="connsiteY5" fmla="*/ 1468510 h 1883780"/>
              <a:gd name="connsiteX6" fmla="*/ 1705336 w 1705336"/>
              <a:gd name="connsiteY6" fmla="*/ 1480252 h 1883780"/>
              <a:gd name="connsiteX7" fmla="*/ 1600496 w 1705336"/>
              <a:gd name="connsiteY7" fmla="*/ 1607907 h 1883780"/>
              <a:gd name="connsiteX8" fmla="*/ 937549 w 1705336"/>
              <a:gd name="connsiteY8" fmla="*/ 1883780 h 1883780"/>
              <a:gd name="connsiteX9" fmla="*/ 0 w 1705336"/>
              <a:gd name="connsiteY9" fmla="*/ 941890 h 1883780"/>
              <a:gd name="connsiteX10" fmla="*/ 937549 w 1705336"/>
              <a:gd name="connsiteY10" fmla="*/ 0 h 18837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705336" h="1883780">
                <a:moveTo>
                  <a:pt x="937549" y="0"/>
                </a:moveTo>
                <a:cubicBezTo>
                  <a:pt x="1196446" y="0"/>
                  <a:pt x="1430833" y="105425"/>
                  <a:pt x="1600496" y="275874"/>
                </a:cubicBezTo>
                <a:lnTo>
                  <a:pt x="1705336" y="403528"/>
                </a:lnTo>
                <a:lnTo>
                  <a:pt x="1695692" y="415271"/>
                </a:lnTo>
                <a:cubicBezTo>
                  <a:pt x="1594601" y="565597"/>
                  <a:pt x="1535573" y="746819"/>
                  <a:pt x="1535573" y="941890"/>
                </a:cubicBezTo>
                <a:cubicBezTo>
                  <a:pt x="1535573" y="1136962"/>
                  <a:pt x="1594601" y="1318183"/>
                  <a:pt x="1695692" y="1468510"/>
                </a:cubicBezTo>
                <a:lnTo>
                  <a:pt x="1705336" y="1480252"/>
                </a:lnTo>
                <a:lnTo>
                  <a:pt x="1600496" y="1607907"/>
                </a:lnTo>
                <a:cubicBezTo>
                  <a:pt x="1430833" y="1778355"/>
                  <a:pt x="1196446" y="1883780"/>
                  <a:pt x="937549" y="1883780"/>
                </a:cubicBezTo>
                <a:cubicBezTo>
                  <a:pt x="419755" y="1883780"/>
                  <a:pt x="0" y="1462081"/>
                  <a:pt x="0" y="941890"/>
                </a:cubicBezTo>
                <a:cubicBezTo>
                  <a:pt x="0" y="421699"/>
                  <a:pt x="419755" y="0"/>
                  <a:pt x="937549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出自【趣你的PPT】(微信:qunideppt)：最优质的PPT资源库"/>
          <p:cNvSpPr/>
          <p:nvPr/>
        </p:nvSpPr>
        <p:spPr>
          <a:xfrm>
            <a:off x="7755034" y="1843269"/>
            <a:ext cx="1875097" cy="1883780"/>
          </a:xfrm>
          <a:prstGeom prst="ellipse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>
            <a:off x="4344364" y="1843269"/>
            <a:ext cx="1705336" cy="1883780"/>
          </a:xfrm>
          <a:custGeom>
            <a:avLst/>
            <a:gdLst>
              <a:gd name="connsiteX0" fmla="*/ 937549 w 1705336"/>
              <a:gd name="connsiteY0" fmla="*/ 0 h 1883780"/>
              <a:gd name="connsiteX1" fmla="*/ 1600496 w 1705336"/>
              <a:gd name="connsiteY1" fmla="*/ 275874 h 1883780"/>
              <a:gd name="connsiteX2" fmla="*/ 1705336 w 1705336"/>
              <a:gd name="connsiteY2" fmla="*/ 403528 h 1883780"/>
              <a:gd name="connsiteX3" fmla="*/ 1695692 w 1705336"/>
              <a:gd name="connsiteY3" fmla="*/ 415271 h 1883780"/>
              <a:gd name="connsiteX4" fmla="*/ 1535573 w 1705336"/>
              <a:gd name="connsiteY4" fmla="*/ 941890 h 1883780"/>
              <a:gd name="connsiteX5" fmla="*/ 1695692 w 1705336"/>
              <a:gd name="connsiteY5" fmla="*/ 1468510 h 1883780"/>
              <a:gd name="connsiteX6" fmla="*/ 1705336 w 1705336"/>
              <a:gd name="connsiteY6" fmla="*/ 1480252 h 1883780"/>
              <a:gd name="connsiteX7" fmla="*/ 1600496 w 1705336"/>
              <a:gd name="connsiteY7" fmla="*/ 1607907 h 1883780"/>
              <a:gd name="connsiteX8" fmla="*/ 937549 w 1705336"/>
              <a:gd name="connsiteY8" fmla="*/ 1883780 h 1883780"/>
              <a:gd name="connsiteX9" fmla="*/ 0 w 1705336"/>
              <a:gd name="connsiteY9" fmla="*/ 941890 h 1883780"/>
              <a:gd name="connsiteX10" fmla="*/ 937549 w 1705336"/>
              <a:gd name="connsiteY10" fmla="*/ 0 h 18837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705336" h="1883780">
                <a:moveTo>
                  <a:pt x="937549" y="0"/>
                </a:moveTo>
                <a:cubicBezTo>
                  <a:pt x="1196446" y="0"/>
                  <a:pt x="1430833" y="105425"/>
                  <a:pt x="1600496" y="275874"/>
                </a:cubicBezTo>
                <a:lnTo>
                  <a:pt x="1705336" y="403528"/>
                </a:lnTo>
                <a:lnTo>
                  <a:pt x="1695692" y="415271"/>
                </a:lnTo>
                <a:cubicBezTo>
                  <a:pt x="1594601" y="565597"/>
                  <a:pt x="1535573" y="746819"/>
                  <a:pt x="1535573" y="941890"/>
                </a:cubicBezTo>
                <a:cubicBezTo>
                  <a:pt x="1535573" y="1136962"/>
                  <a:pt x="1594601" y="1318183"/>
                  <a:pt x="1695692" y="1468510"/>
                </a:cubicBezTo>
                <a:lnTo>
                  <a:pt x="1705336" y="1480252"/>
                </a:lnTo>
                <a:lnTo>
                  <a:pt x="1600496" y="1607907"/>
                </a:lnTo>
                <a:cubicBezTo>
                  <a:pt x="1430833" y="1778355"/>
                  <a:pt x="1196446" y="1883780"/>
                  <a:pt x="937549" y="1883780"/>
                </a:cubicBezTo>
                <a:cubicBezTo>
                  <a:pt x="419755" y="1883780"/>
                  <a:pt x="0" y="1462081"/>
                  <a:pt x="0" y="941890"/>
                </a:cubicBezTo>
                <a:cubicBezTo>
                  <a:pt x="0" y="421699"/>
                  <a:pt x="419755" y="0"/>
                  <a:pt x="937549" y="0"/>
                </a:cubicBez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出自【趣你的PPT】(微信:qunideppt)：最优质的PPT资源库"/>
          <p:cNvSpPr/>
          <p:nvPr/>
        </p:nvSpPr>
        <p:spPr>
          <a:xfrm>
            <a:off x="6049702" y="1843269"/>
            <a:ext cx="1705336" cy="1883780"/>
          </a:xfrm>
          <a:custGeom>
            <a:avLst/>
            <a:gdLst>
              <a:gd name="connsiteX0" fmla="*/ 937549 w 1705336"/>
              <a:gd name="connsiteY0" fmla="*/ 0 h 1883780"/>
              <a:gd name="connsiteX1" fmla="*/ 1600496 w 1705336"/>
              <a:gd name="connsiteY1" fmla="*/ 275874 h 1883780"/>
              <a:gd name="connsiteX2" fmla="*/ 1705336 w 1705336"/>
              <a:gd name="connsiteY2" fmla="*/ 403528 h 1883780"/>
              <a:gd name="connsiteX3" fmla="*/ 1695692 w 1705336"/>
              <a:gd name="connsiteY3" fmla="*/ 415271 h 1883780"/>
              <a:gd name="connsiteX4" fmla="*/ 1535573 w 1705336"/>
              <a:gd name="connsiteY4" fmla="*/ 941890 h 1883780"/>
              <a:gd name="connsiteX5" fmla="*/ 1695692 w 1705336"/>
              <a:gd name="connsiteY5" fmla="*/ 1468510 h 1883780"/>
              <a:gd name="connsiteX6" fmla="*/ 1705336 w 1705336"/>
              <a:gd name="connsiteY6" fmla="*/ 1480252 h 1883780"/>
              <a:gd name="connsiteX7" fmla="*/ 1600496 w 1705336"/>
              <a:gd name="connsiteY7" fmla="*/ 1607907 h 1883780"/>
              <a:gd name="connsiteX8" fmla="*/ 937549 w 1705336"/>
              <a:gd name="connsiteY8" fmla="*/ 1883780 h 1883780"/>
              <a:gd name="connsiteX9" fmla="*/ 0 w 1705336"/>
              <a:gd name="connsiteY9" fmla="*/ 941890 h 1883780"/>
              <a:gd name="connsiteX10" fmla="*/ 937549 w 1705336"/>
              <a:gd name="connsiteY10" fmla="*/ 0 h 18837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705336" h="1883780">
                <a:moveTo>
                  <a:pt x="937549" y="0"/>
                </a:moveTo>
                <a:cubicBezTo>
                  <a:pt x="1196446" y="0"/>
                  <a:pt x="1430833" y="105425"/>
                  <a:pt x="1600496" y="275874"/>
                </a:cubicBezTo>
                <a:lnTo>
                  <a:pt x="1705336" y="403528"/>
                </a:lnTo>
                <a:lnTo>
                  <a:pt x="1695692" y="415271"/>
                </a:lnTo>
                <a:cubicBezTo>
                  <a:pt x="1594601" y="565597"/>
                  <a:pt x="1535573" y="746819"/>
                  <a:pt x="1535573" y="941890"/>
                </a:cubicBezTo>
                <a:cubicBezTo>
                  <a:pt x="1535573" y="1136962"/>
                  <a:pt x="1594601" y="1318183"/>
                  <a:pt x="1695692" y="1468510"/>
                </a:cubicBezTo>
                <a:lnTo>
                  <a:pt x="1705336" y="1480252"/>
                </a:lnTo>
                <a:lnTo>
                  <a:pt x="1600496" y="1607907"/>
                </a:lnTo>
                <a:cubicBezTo>
                  <a:pt x="1430833" y="1778355"/>
                  <a:pt x="1196446" y="1883780"/>
                  <a:pt x="937549" y="1883780"/>
                </a:cubicBezTo>
                <a:cubicBezTo>
                  <a:pt x="419755" y="1883780"/>
                  <a:pt x="0" y="1462081"/>
                  <a:pt x="0" y="941890"/>
                </a:cubicBezTo>
                <a:cubicBezTo>
                  <a:pt x="0" y="421699"/>
                  <a:pt x="419755" y="0"/>
                  <a:pt x="937549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892385" y="2799259"/>
            <a:ext cx="609296" cy="609295"/>
          </a:xfrm>
          <a:custGeom>
            <a:avLst/>
            <a:gdLst>
              <a:gd name="T0" fmla="*/ 227601 w 649"/>
              <a:gd name="T1" fmla="*/ 10786 h 649"/>
              <a:gd name="T2" fmla="*/ 227601 w 649"/>
              <a:gd name="T3" fmla="*/ 10786 h 649"/>
              <a:gd name="T4" fmla="*/ 190566 w 649"/>
              <a:gd name="T5" fmla="*/ 10786 h 649"/>
              <a:gd name="T6" fmla="*/ 148138 w 649"/>
              <a:gd name="T7" fmla="*/ 58606 h 649"/>
              <a:gd name="T8" fmla="*/ 63642 w 649"/>
              <a:gd name="T9" fmla="*/ 26606 h 649"/>
              <a:gd name="T10" fmla="*/ 37035 w 649"/>
              <a:gd name="T11" fmla="*/ 32000 h 649"/>
              <a:gd name="T12" fmla="*/ 37035 w 649"/>
              <a:gd name="T13" fmla="*/ 63640 h 649"/>
              <a:gd name="T14" fmla="*/ 95283 w 649"/>
              <a:gd name="T15" fmla="*/ 111459 h 649"/>
              <a:gd name="T16" fmla="*/ 58249 w 649"/>
              <a:gd name="T17" fmla="*/ 148492 h 649"/>
              <a:gd name="T18" fmla="*/ 21214 w 649"/>
              <a:gd name="T19" fmla="*/ 137706 h 649"/>
              <a:gd name="T20" fmla="*/ 10427 w 649"/>
              <a:gd name="T21" fmla="*/ 143099 h 649"/>
              <a:gd name="T22" fmla="*/ 5393 w 649"/>
              <a:gd name="T23" fmla="*/ 158919 h 649"/>
              <a:gd name="T24" fmla="*/ 47462 w 649"/>
              <a:gd name="T25" fmla="*/ 190559 h 649"/>
              <a:gd name="T26" fmla="*/ 79463 w 649"/>
              <a:gd name="T27" fmla="*/ 227952 h 649"/>
              <a:gd name="T28" fmla="*/ 95283 w 649"/>
              <a:gd name="T29" fmla="*/ 222559 h 649"/>
              <a:gd name="T30" fmla="*/ 95283 w 649"/>
              <a:gd name="T31" fmla="*/ 211772 h 649"/>
              <a:gd name="T32" fmla="*/ 89890 w 649"/>
              <a:gd name="T33" fmla="*/ 180132 h 649"/>
              <a:gd name="T34" fmla="*/ 126924 w 649"/>
              <a:gd name="T35" fmla="*/ 143099 h 649"/>
              <a:gd name="T36" fmla="*/ 174746 w 649"/>
              <a:gd name="T37" fmla="*/ 201345 h 649"/>
              <a:gd name="T38" fmla="*/ 206387 w 649"/>
              <a:gd name="T39" fmla="*/ 201345 h 649"/>
              <a:gd name="T40" fmla="*/ 211780 w 649"/>
              <a:gd name="T41" fmla="*/ 174739 h 649"/>
              <a:gd name="T42" fmla="*/ 179780 w 649"/>
              <a:gd name="T43" fmla="*/ 90246 h 649"/>
              <a:gd name="T44" fmla="*/ 222208 w 649"/>
              <a:gd name="T45" fmla="*/ 42426 h 649"/>
              <a:gd name="T46" fmla="*/ 227601 w 649"/>
              <a:gd name="T47" fmla="*/ 10786 h 649"/>
              <a:gd name="T48" fmla="*/ 216814 w 649"/>
              <a:gd name="T49" fmla="*/ 37393 h 649"/>
              <a:gd name="T50" fmla="*/ 216814 w 649"/>
              <a:gd name="T51" fmla="*/ 37393 h 649"/>
              <a:gd name="T52" fmla="*/ 163959 w 649"/>
              <a:gd name="T53" fmla="*/ 90246 h 649"/>
              <a:gd name="T54" fmla="*/ 195960 w 649"/>
              <a:gd name="T55" fmla="*/ 174739 h 649"/>
              <a:gd name="T56" fmla="*/ 195960 w 649"/>
              <a:gd name="T57" fmla="*/ 190559 h 649"/>
              <a:gd name="T58" fmla="*/ 179780 w 649"/>
              <a:gd name="T59" fmla="*/ 190559 h 649"/>
              <a:gd name="T60" fmla="*/ 132318 w 649"/>
              <a:gd name="T61" fmla="*/ 121886 h 649"/>
              <a:gd name="T62" fmla="*/ 74069 w 649"/>
              <a:gd name="T63" fmla="*/ 174739 h 649"/>
              <a:gd name="T64" fmla="*/ 84856 w 649"/>
              <a:gd name="T65" fmla="*/ 211772 h 649"/>
              <a:gd name="T66" fmla="*/ 58249 w 649"/>
              <a:gd name="T67" fmla="*/ 180132 h 649"/>
              <a:gd name="T68" fmla="*/ 21214 w 649"/>
              <a:gd name="T69" fmla="*/ 153526 h 649"/>
              <a:gd name="T70" fmla="*/ 58249 w 649"/>
              <a:gd name="T71" fmla="*/ 164312 h 649"/>
              <a:gd name="T72" fmla="*/ 116497 w 649"/>
              <a:gd name="T73" fmla="*/ 106066 h 649"/>
              <a:gd name="T74" fmla="*/ 47462 w 649"/>
              <a:gd name="T75" fmla="*/ 52853 h 649"/>
              <a:gd name="T76" fmla="*/ 47462 w 649"/>
              <a:gd name="T77" fmla="*/ 42426 h 649"/>
              <a:gd name="T78" fmla="*/ 63642 w 649"/>
              <a:gd name="T79" fmla="*/ 42426 h 649"/>
              <a:gd name="T80" fmla="*/ 148138 w 649"/>
              <a:gd name="T81" fmla="*/ 74066 h 649"/>
              <a:gd name="T82" fmla="*/ 200994 w 649"/>
              <a:gd name="T83" fmla="*/ 21213 h 649"/>
              <a:gd name="T84" fmla="*/ 216814 w 649"/>
              <a:gd name="T85" fmla="*/ 21213 h 649"/>
              <a:gd name="T86" fmla="*/ 216814 w 649"/>
              <a:gd name="T87" fmla="*/ 37393 h 649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649" h="649">
                <a:moveTo>
                  <a:pt x="633" y="30"/>
                </a:moveTo>
                <a:lnTo>
                  <a:pt x="633" y="30"/>
                </a:lnTo>
                <a:cubicBezTo>
                  <a:pt x="603" y="0"/>
                  <a:pt x="559" y="15"/>
                  <a:pt x="530" y="30"/>
                </a:cubicBezTo>
                <a:cubicBezTo>
                  <a:pt x="412" y="163"/>
                  <a:pt x="412" y="163"/>
                  <a:pt x="412" y="163"/>
                </a:cubicBezTo>
                <a:cubicBezTo>
                  <a:pt x="177" y="74"/>
                  <a:pt x="177" y="74"/>
                  <a:pt x="177" y="74"/>
                </a:cubicBezTo>
                <a:cubicBezTo>
                  <a:pt x="162" y="74"/>
                  <a:pt x="132" y="59"/>
                  <a:pt x="103" y="89"/>
                </a:cubicBezTo>
                <a:cubicBezTo>
                  <a:pt x="88" y="104"/>
                  <a:pt x="59" y="133"/>
                  <a:pt x="103" y="177"/>
                </a:cubicBezTo>
                <a:cubicBezTo>
                  <a:pt x="265" y="310"/>
                  <a:pt x="265" y="310"/>
                  <a:pt x="265" y="310"/>
                </a:cubicBezTo>
                <a:cubicBezTo>
                  <a:pt x="162" y="413"/>
                  <a:pt x="162" y="413"/>
                  <a:pt x="162" y="413"/>
                </a:cubicBezTo>
                <a:cubicBezTo>
                  <a:pt x="59" y="383"/>
                  <a:pt x="59" y="383"/>
                  <a:pt x="59" y="383"/>
                </a:cubicBezTo>
                <a:cubicBezTo>
                  <a:pt x="44" y="383"/>
                  <a:pt x="44" y="383"/>
                  <a:pt x="29" y="398"/>
                </a:cubicBezTo>
                <a:cubicBezTo>
                  <a:pt x="29" y="398"/>
                  <a:pt x="0" y="413"/>
                  <a:pt x="15" y="442"/>
                </a:cubicBezTo>
                <a:cubicBezTo>
                  <a:pt x="132" y="530"/>
                  <a:pt x="132" y="530"/>
                  <a:pt x="132" y="530"/>
                </a:cubicBezTo>
                <a:cubicBezTo>
                  <a:pt x="221" y="634"/>
                  <a:pt x="221" y="634"/>
                  <a:pt x="221" y="634"/>
                </a:cubicBezTo>
                <a:cubicBezTo>
                  <a:pt x="236" y="648"/>
                  <a:pt x="250" y="648"/>
                  <a:pt x="265" y="619"/>
                </a:cubicBezTo>
                <a:cubicBezTo>
                  <a:pt x="280" y="619"/>
                  <a:pt x="280" y="604"/>
                  <a:pt x="265" y="589"/>
                </a:cubicBezTo>
                <a:cubicBezTo>
                  <a:pt x="250" y="501"/>
                  <a:pt x="250" y="501"/>
                  <a:pt x="250" y="501"/>
                </a:cubicBezTo>
                <a:cubicBezTo>
                  <a:pt x="353" y="398"/>
                  <a:pt x="353" y="398"/>
                  <a:pt x="353" y="398"/>
                </a:cubicBezTo>
                <a:cubicBezTo>
                  <a:pt x="486" y="560"/>
                  <a:pt x="486" y="560"/>
                  <a:pt x="486" y="560"/>
                </a:cubicBezTo>
                <a:cubicBezTo>
                  <a:pt x="530" y="589"/>
                  <a:pt x="559" y="560"/>
                  <a:pt x="574" y="560"/>
                </a:cubicBezTo>
                <a:cubicBezTo>
                  <a:pt x="589" y="530"/>
                  <a:pt x="589" y="501"/>
                  <a:pt x="589" y="486"/>
                </a:cubicBezTo>
                <a:cubicBezTo>
                  <a:pt x="500" y="251"/>
                  <a:pt x="500" y="251"/>
                  <a:pt x="500" y="251"/>
                </a:cubicBezTo>
                <a:cubicBezTo>
                  <a:pt x="618" y="118"/>
                  <a:pt x="618" y="118"/>
                  <a:pt x="618" y="118"/>
                </a:cubicBezTo>
                <a:cubicBezTo>
                  <a:pt x="648" y="104"/>
                  <a:pt x="648" y="59"/>
                  <a:pt x="633" y="30"/>
                </a:cubicBezTo>
                <a:close/>
                <a:moveTo>
                  <a:pt x="603" y="104"/>
                </a:moveTo>
                <a:lnTo>
                  <a:pt x="603" y="104"/>
                </a:lnTo>
                <a:cubicBezTo>
                  <a:pt x="456" y="251"/>
                  <a:pt x="456" y="251"/>
                  <a:pt x="456" y="251"/>
                </a:cubicBezTo>
                <a:cubicBezTo>
                  <a:pt x="545" y="486"/>
                  <a:pt x="545" y="486"/>
                  <a:pt x="545" y="486"/>
                </a:cubicBezTo>
                <a:cubicBezTo>
                  <a:pt x="545" y="501"/>
                  <a:pt x="545" y="516"/>
                  <a:pt x="545" y="530"/>
                </a:cubicBezTo>
                <a:cubicBezTo>
                  <a:pt x="530" y="545"/>
                  <a:pt x="515" y="530"/>
                  <a:pt x="500" y="530"/>
                </a:cubicBezTo>
                <a:cubicBezTo>
                  <a:pt x="368" y="339"/>
                  <a:pt x="368" y="339"/>
                  <a:pt x="368" y="339"/>
                </a:cubicBezTo>
                <a:cubicBezTo>
                  <a:pt x="206" y="486"/>
                  <a:pt x="206" y="486"/>
                  <a:pt x="206" y="486"/>
                </a:cubicBezTo>
                <a:cubicBezTo>
                  <a:pt x="236" y="589"/>
                  <a:pt x="236" y="589"/>
                  <a:pt x="236" y="589"/>
                </a:cubicBezTo>
                <a:cubicBezTo>
                  <a:pt x="221" y="589"/>
                  <a:pt x="162" y="501"/>
                  <a:pt x="162" y="501"/>
                </a:cubicBezTo>
                <a:cubicBezTo>
                  <a:pt x="162" y="501"/>
                  <a:pt x="73" y="427"/>
                  <a:pt x="59" y="427"/>
                </a:cubicBezTo>
                <a:cubicBezTo>
                  <a:pt x="162" y="457"/>
                  <a:pt x="162" y="457"/>
                  <a:pt x="162" y="457"/>
                </a:cubicBezTo>
                <a:cubicBezTo>
                  <a:pt x="324" y="295"/>
                  <a:pt x="324" y="295"/>
                  <a:pt x="324" y="295"/>
                </a:cubicBezTo>
                <a:cubicBezTo>
                  <a:pt x="132" y="147"/>
                  <a:pt x="132" y="147"/>
                  <a:pt x="132" y="147"/>
                </a:cubicBezTo>
                <a:cubicBezTo>
                  <a:pt x="132" y="147"/>
                  <a:pt x="118" y="133"/>
                  <a:pt x="132" y="118"/>
                </a:cubicBezTo>
                <a:cubicBezTo>
                  <a:pt x="147" y="118"/>
                  <a:pt x="162" y="118"/>
                  <a:pt x="177" y="118"/>
                </a:cubicBezTo>
                <a:cubicBezTo>
                  <a:pt x="412" y="206"/>
                  <a:pt x="412" y="206"/>
                  <a:pt x="412" y="206"/>
                </a:cubicBezTo>
                <a:cubicBezTo>
                  <a:pt x="559" y="59"/>
                  <a:pt x="559" y="59"/>
                  <a:pt x="559" y="59"/>
                </a:cubicBezTo>
                <a:cubicBezTo>
                  <a:pt x="574" y="45"/>
                  <a:pt x="589" y="45"/>
                  <a:pt x="603" y="59"/>
                </a:cubicBezTo>
                <a:cubicBezTo>
                  <a:pt x="603" y="74"/>
                  <a:pt x="618" y="89"/>
                  <a:pt x="603" y="10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91431" tIns="45716" rIns="91431" bIns="45716" anchor="ctr"/>
          <a:lstStyle/>
          <a:p>
            <a:endParaRPr lang="en-US"/>
          </a:p>
        </p:txBody>
      </p:sp>
      <p:sp>
        <p:nvSpPr>
          <p:cNvPr id="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168479" y="2868247"/>
            <a:ext cx="596909" cy="596911"/>
          </a:xfrm>
          <a:custGeom>
            <a:avLst/>
            <a:gdLst>
              <a:gd name="T0" fmla="*/ 217432 w 634"/>
              <a:gd name="T1" fmla="*/ 5056 h 633"/>
              <a:gd name="T2" fmla="*/ 217432 w 634"/>
              <a:gd name="T3" fmla="*/ 5056 h 633"/>
              <a:gd name="T4" fmla="*/ 0 w 634"/>
              <a:gd name="T5" fmla="*/ 111592 h 633"/>
              <a:gd name="T6" fmla="*/ 68871 w 634"/>
              <a:gd name="T7" fmla="*/ 154207 h 633"/>
              <a:gd name="T8" fmla="*/ 111420 w 634"/>
              <a:gd name="T9" fmla="*/ 228241 h 633"/>
              <a:gd name="T10" fmla="*/ 222841 w 634"/>
              <a:gd name="T11" fmla="*/ 10473 h 633"/>
              <a:gd name="T12" fmla="*/ 217432 w 634"/>
              <a:gd name="T13" fmla="*/ 5056 h 633"/>
              <a:gd name="T14" fmla="*/ 26683 w 634"/>
              <a:gd name="T15" fmla="*/ 111592 h 633"/>
              <a:gd name="T16" fmla="*/ 26683 w 634"/>
              <a:gd name="T17" fmla="*/ 111592 h 633"/>
              <a:gd name="T18" fmla="*/ 191109 w 634"/>
              <a:gd name="T19" fmla="*/ 31780 h 633"/>
              <a:gd name="T20" fmla="*/ 74280 w 634"/>
              <a:gd name="T21" fmla="*/ 137956 h 633"/>
              <a:gd name="T22" fmla="*/ 26683 w 634"/>
              <a:gd name="T23" fmla="*/ 111592 h 633"/>
              <a:gd name="T24" fmla="*/ 111420 w 634"/>
              <a:gd name="T25" fmla="*/ 201878 h 633"/>
              <a:gd name="T26" fmla="*/ 111420 w 634"/>
              <a:gd name="T27" fmla="*/ 201878 h 633"/>
              <a:gd name="T28" fmla="*/ 85098 w 634"/>
              <a:gd name="T29" fmla="*/ 143373 h 633"/>
              <a:gd name="T30" fmla="*/ 196518 w 634"/>
              <a:gd name="T31" fmla="*/ 36836 h 633"/>
              <a:gd name="T32" fmla="*/ 111420 w 634"/>
              <a:gd name="T33" fmla="*/ 201878 h 633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634" h="633">
                <a:moveTo>
                  <a:pt x="603" y="14"/>
                </a:moveTo>
                <a:lnTo>
                  <a:pt x="603" y="14"/>
                </a:lnTo>
                <a:cubicBezTo>
                  <a:pt x="574" y="14"/>
                  <a:pt x="0" y="309"/>
                  <a:pt x="0" y="309"/>
                </a:cubicBezTo>
                <a:lnTo>
                  <a:pt x="191" y="427"/>
                </a:lnTo>
                <a:lnTo>
                  <a:pt x="309" y="632"/>
                </a:lnTo>
                <a:cubicBezTo>
                  <a:pt x="309" y="632"/>
                  <a:pt x="618" y="44"/>
                  <a:pt x="618" y="29"/>
                </a:cubicBezTo>
                <a:cubicBezTo>
                  <a:pt x="633" y="14"/>
                  <a:pt x="618" y="0"/>
                  <a:pt x="603" y="14"/>
                </a:cubicBezTo>
                <a:close/>
                <a:moveTo>
                  <a:pt x="74" y="309"/>
                </a:moveTo>
                <a:lnTo>
                  <a:pt x="74" y="309"/>
                </a:lnTo>
                <a:cubicBezTo>
                  <a:pt x="530" y="88"/>
                  <a:pt x="530" y="88"/>
                  <a:pt x="530" y="88"/>
                </a:cubicBezTo>
                <a:cubicBezTo>
                  <a:pt x="206" y="382"/>
                  <a:pt x="206" y="382"/>
                  <a:pt x="206" y="382"/>
                </a:cubicBezTo>
                <a:lnTo>
                  <a:pt x="74" y="309"/>
                </a:lnTo>
                <a:close/>
                <a:moveTo>
                  <a:pt x="309" y="559"/>
                </a:moveTo>
                <a:lnTo>
                  <a:pt x="309" y="559"/>
                </a:lnTo>
                <a:cubicBezTo>
                  <a:pt x="309" y="559"/>
                  <a:pt x="250" y="441"/>
                  <a:pt x="236" y="397"/>
                </a:cubicBezTo>
                <a:cubicBezTo>
                  <a:pt x="545" y="102"/>
                  <a:pt x="545" y="102"/>
                  <a:pt x="545" y="102"/>
                </a:cubicBezTo>
                <a:lnTo>
                  <a:pt x="309" y="55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91431" tIns="45716" rIns="91431" bIns="45716" anchor="ctr"/>
          <a:lstStyle/>
          <a:p>
            <a:endParaRPr lang="en-US"/>
          </a:p>
        </p:txBody>
      </p:sp>
      <p:sp>
        <p:nvSpPr>
          <p:cNvPr id="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693969" y="2868247"/>
            <a:ext cx="473071" cy="596911"/>
          </a:xfrm>
          <a:custGeom>
            <a:avLst/>
            <a:gdLst>
              <a:gd name="T0" fmla="*/ 127658 w 501"/>
              <a:gd name="T1" fmla="*/ 201559 h 634"/>
              <a:gd name="T2" fmla="*/ 133083 w 501"/>
              <a:gd name="T3" fmla="*/ 106008 h 634"/>
              <a:gd name="T4" fmla="*/ 116809 w 501"/>
              <a:gd name="T5" fmla="*/ 106008 h 634"/>
              <a:gd name="T6" fmla="*/ 127658 w 501"/>
              <a:gd name="T7" fmla="*/ 201559 h 634"/>
              <a:gd name="T8" fmla="*/ 53161 w 501"/>
              <a:gd name="T9" fmla="*/ 201559 h 634"/>
              <a:gd name="T10" fmla="*/ 63648 w 501"/>
              <a:gd name="T11" fmla="*/ 106008 h 634"/>
              <a:gd name="T12" fmla="*/ 47736 w 501"/>
              <a:gd name="T13" fmla="*/ 106008 h 634"/>
              <a:gd name="T14" fmla="*/ 53161 w 501"/>
              <a:gd name="T15" fmla="*/ 201559 h 634"/>
              <a:gd name="T16" fmla="*/ 90410 w 501"/>
              <a:gd name="T17" fmla="*/ 201559 h 634"/>
              <a:gd name="T18" fmla="*/ 95834 w 501"/>
              <a:gd name="T19" fmla="*/ 106008 h 634"/>
              <a:gd name="T20" fmla="*/ 84985 w 501"/>
              <a:gd name="T21" fmla="*/ 106008 h 634"/>
              <a:gd name="T22" fmla="*/ 90410 w 501"/>
              <a:gd name="T23" fmla="*/ 201559 h 634"/>
              <a:gd name="T24" fmla="*/ 170332 w 501"/>
              <a:gd name="T25" fmla="*/ 31730 h 634"/>
              <a:gd name="T26" fmla="*/ 127658 w 501"/>
              <a:gd name="T27" fmla="*/ 15865 h 634"/>
              <a:gd name="T28" fmla="*/ 69073 w 501"/>
              <a:gd name="T29" fmla="*/ 0 h 634"/>
              <a:gd name="T30" fmla="*/ 53161 w 501"/>
              <a:gd name="T31" fmla="*/ 31730 h 634"/>
              <a:gd name="T32" fmla="*/ 0 w 501"/>
              <a:gd name="T33" fmla="*/ 42187 h 634"/>
              <a:gd name="T34" fmla="*/ 10488 w 501"/>
              <a:gd name="T35" fmla="*/ 74278 h 634"/>
              <a:gd name="T36" fmla="*/ 42673 w 501"/>
              <a:gd name="T37" fmla="*/ 228241 h 634"/>
              <a:gd name="T38" fmla="*/ 170332 w 501"/>
              <a:gd name="T39" fmla="*/ 201559 h 634"/>
              <a:gd name="T40" fmla="*/ 180819 w 501"/>
              <a:gd name="T41" fmla="*/ 58412 h 634"/>
              <a:gd name="T42" fmla="*/ 170332 w 501"/>
              <a:gd name="T43" fmla="*/ 31730 h 634"/>
              <a:gd name="T44" fmla="*/ 69073 w 501"/>
              <a:gd name="T45" fmla="*/ 21274 h 634"/>
              <a:gd name="T46" fmla="*/ 106322 w 501"/>
              <a:gd name="T47" fmla="*/ 15865 h 634"/>
              <a:gd name="T48" fmla="*/ 111746 w 501"/>
              <a:gd name="T49" fmla="*/ 31730 h 634"/>
              <a:gd name="T50" fmla="*/ 69073 w 501"/>
              <a:gd name="T51" fmla="*/ 21274 h 634"/>
              <a:gd name="T52" fmla="*/ 154420 w 501"/>
              <a:gd name="T53" fmla="*/ 201559 h 634"/>
              <a:gd name="T54" fmla="*/ 42673 w 501"/>
              <a:gd name="T55" fmla="*/ 212376 h 634"/>
              <a:gd name="T56" fmla="*/ 26400 w 501"/>
              <a:gd name="T57" fmla="*/ 74278 h 634"/>
              <a:gd name="T58" fmla="*/ 154420 w 501"/>
              <a:gd name="T59" fmla="*/ 201559 h 634"/>
              <a:gd name="T60" fmla="*/ 159483 w 501"/>
              <a:gd name="T61" fmla="*/ 58412 h 634"/>
              <a:gd name="T62" fmla="*/ 10488 w 501"/>
              <a:gd name="T63" fmla="*/ 53004 h 634"/>
              <a:gd name="T64" fmla="*/ 159483 w 501"/>
              <a:gd name="T65" fmla="*/ 42187 h 634"/>
              <a:gd name="T66" fmla="*/ 159483 w 501"/>
              <a:gd name="T67" fmla="*/ 58412 h 634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501" h="634">
                <a:moveTo>
                  <a:pt x="353" y="559"/>
                </a:moveTo>
                <a:lnTo>
                  <a:pt x="353" y="559"/>
                </a:lnTo>
                <a:cubicBezTo>
                  <a:pt x="353" y="559"/>
                  <a:pt x="368" y="545"/>
                  <a:pt x="368" y="530"/>
                </a:cubicBezTo>
                <a:cubicBezTo>
                  <a:pt x="368" y="294"/>
                  <a:pt x="368" y="294"/>
                  <a:pt x="368" y="294"/>
                </a:cubicBezTo>
                <a:lnTo>
                  <a:pt x="353" y="279"/>
                </a:lnTo>
                <a:cubicBezTo>
                  <a:pt x="339" y="279"/>
                  <a:pt x="323" y="294"/>
                  <a:pt x="323" y="294"/>
                </a:cubicBezTo>
                <a:cubicBezTo>
                  <a:pt x="323" y="530"/>
                  <a:pt x="323" y="530"/>
                  <a:pt x="323" y="530"/>
                </a:cubicBezTo>
                <a:cubicBezTo>
                  <a:pt x="323" y="545"/>
                  <a:pt x="339" y="559"/>
                  <a:pt x="353" y="559"/>
                </a:cubicBezTo>
                <a:close/>
                <a:moveTo>
                  <a:pt x="147" y="559"/>
                </a:moveTo>
                <a:lnTo>
                  <a:pt x="147" y="559"/>
                </a:lnTo>
                <a:cubicBezTo>
                  <a:pt x="162" y="559"/>
                  <a:pt x="176" y="545"/>
                  <a:pt x="176" y="530"/>
                </a:cubicBezTo>
                <a:cubicBezTo>
                  <a:pt x="176" y="294"/>
                  <a:pt x="176" y="294"/>
                  <a:pt x="176" y="294"/>
                </a:cubicBezTo>
                <a:cubicBezTo>
                  <a:pt x="176" y="294"/>
                  <a:pt x="162" y="279"/>
                  <a:pt x="147" y="279"/>
                </a:cubicBezTo>
                <a:lnTo>
                  <a:pt x="132" y="294"/>
                </a:lnTo>
                <a:cubicBezTo>
                  <a:pt x="132" y="530"/>
                  <a:pt x="132" y="530"/>
                  <a:pt x="132" y="530"/>
                </a:cubicBezTo>
                <a:cubicBezTo>
                  <a:pt x="132" y="545"/>
                  <a:pt x="147" y="559"/>
                  <a:pt x="147" y="559"/>
                </a:cubicBezTo>
                <a:close/>
                <a:moveTo>
                  <a:pt x="250" y="559"/>
                </a:moveTo>
                <a:lnTo>
                  <a:pt x="250" y="559"/>
                </a:lnTo>
                <a:cubicBezTo>
                  <a:pt x="265" y="559"/>
                  <a:pt x="265" y="545"/>
                  <a:pt x="265" y="530"/>
                </a:cubicBezTo>
                <a:cubicBezTo>
                  <a:pt x="265" y="294"/>
                  <a:pt x="265" y="294"/>
                  <a:pt x="265" y="294"/>
                </a:cubicBezTo>
                <a:cubicBezTo>
                  <a:pt x="265" y="294"/>
                  <a:pt x="265" y="279"/>
                  <a:pt x="250" y="279"/>
                </a:cubicBezTo>
                <a:cubicBezTo>
                  <a:pt x="235" y="279"/>
                  <a:pt x="235" y="294"/>
                  <a:pt x="235" y="294"/>
                </a:cubicBezTo>
                <a:cubicBezTo>
                  <a:pt x="235" y="530"/>
                  <a:pt x="235" y="530"/>
                  <a:pt x="235" y="530"/>
                </a:cubicBezTo>
                <a:cubicBezTo>
                  <a:pt x="235" y="545"/>
                  <a:pt x="235" y="559"/>
                  <a:pt x="250" y="559"/>
                </a:cubicBezTo>
                <a:close/>
                <a:moveTo>
                  <a:pt x="471" y="88"/>
                </a:moveTo>
                <a:lnTo>
                  <a:pt x="471" y="88"/>
                </a:lnTo>
                <a:cubicBezTo>
                  <a:pt x="353" y="88"/>
                  <a:pt x="353" y="88"/>
                  <a:pt x="353" y="88"/>
                </a:cubicBezTo>
                <a:cubicBezTo>
                  <a:pt x="353" y="44"/>
                  <a:pt x="353" y="44"/>
                  <a:pt x="353" y="44"/>
                </a:cubicBezTo>
                <a:cubicBezTo>
                  <a:pt x="353" y="29"/>
                  <a:pt x="323" y="0"/>
                  <a:pt x="309" y="0"/>
                </a:cubicBezTo>
                <a:cubicBezTo>
                  <a:pt x="191" y="0"/>
                  <a:pt x="191" y="0"/>
                  <a:pt x="191" y="0"/>
                </a:cubicBezTo>
                <a:cubicBezTo>
                  <a:pt x="176" y="0"/>
                  <a:pt x="147" y="29"/>
                  <a:pt x="147" y="44"/>
                </a:cubicBezTo>
                <a:cubicBezTo>
                  <a:pt x="147" y="88"/>
                  <a:pt x="147" y="88"/>
                  <a:pt x="147" y="88"/>
                </a:cubicBezTo>
                <a:cubicBezTo>
                  <a:pt x="29" y="88"/>
                  <a:pt x="29" y="88"/>
                  <a:pt x="29" y="88"/>
                </a:cubicBezTo>
                <a:cubicBezTo>
                  <a:pt x="14" y="88"/>
                  <a:pt x="0" y="103"/>
                  <a:pt x="0" y="117"/>
                </a:cubicBezTo>
                <a:cubicBezTo>
                  <a:pt x="0" y="162"/>
                  <a:pt x="0" y="162"/>
                  <a:pt x="0" y="162"/>
                </a:cubicBezTo>
                <a:cubicBezTo>
                  <a:pt x="0" y="176"/>
                  <a:pt x="14" y="206"/>
                  <a:pt x="29" y="206"/>
                </a:cubicBezTo>
                <a:cubicBezTo>
                  <a:pt x="29" y="559"/>
                  <a:pt x="29" y="559"/>
                  <a:pt x="29" y="559"/>
                </a:cubicBezTo>
                <a:cubicBezTo>
                  <a:pt x="29" y="604"/>
                  <a:pt x="73" y="633"/>
                  <a:pt x="118" y="633"/>
                </a:cubicBezTo>
                <a:cubicBezTo>
                  <a:pt x="382" y="633"/>
                  <a:pt x="382" y="633"/>
                  <a:pt x="382" y="633"/>
                </a:cubicBezTo>
                <a:cubicBezTo>
                  <a:pt x="427" y="633"/>
                  <a:pt x="471" y="604"/>
                  <a:pt x="471" y="559"/>
                </a:cubicBezTo>
                <a:cubicBezTo>
                  <a:pt x="471" y="206"/>
                  <a:pt x="471" y="206"/>
                  <a:pt x="471" y="206"/>
                </a:cubicBezTo>
                <a:cubicBezTo>
                  <a:pt x="486" y="206"/>
                  <a:pt x="500" y="176"/>
                  <a:pt x="500" y="162"/>
                </a:cubicBezTo>
                <a:cubicBezTo>
                  <a:pt x="500" y="117"/>
                  <a:pt x="500" y="117"/>
                  <a:pt x="500" y="117"/>
                </a:cubicBezTo>
                <a:cubicBezTo>
                  <a:pt x="500" y="103"/>
                  <a:pt x="486" y="88"/>
                  <a:pt x="471" y="88"/>
                </a:cubicBezTo>
                <a:close/>
                <a:moveTo>
                  <a:pt x="191" y="59"/>
                </a:moveTo>
                <a:lnTo>
                  <a:pt x="191" y="59"/>
                </a:lnTo>
                <a:lnTo>
                  <a:pt x="206" y="44"/>
                </a:lnTo>
                <a:cubicBezTo>
                  <a:pt x="294" y="44"/>
                  <a:pt x="294" y="44"/>
                  <a:pt x="294" y="44"/>
                </a:cubicBezTo>
                <a:lnTo>
                  <a:pt x="309" y="59"/>
                </a:lnTo>
                <a:cubicBezTo>
                  <a:pt x="309" y="88"/>
                  <a:pt x="309" y="88"/>
                  <a:pt x="309" y="88"/>
                </a:cubicBezTo>
                <a:cubicBezTo>
                  <a:pt x="294" y="88"/>
                  <a:pt x="191" y="88"/>
                  <a:pt x="191" y="88"/>
                </a:cubicBezTo>
                <a:lnTo>
                  <a:pt x="191" y="59"/>
                </a:lnTo>
                <a:close/>
                <a:moveTo>
                  <a:pt x="427" y="559"/>
                </a:moveTo>
                <a:lnTo>
                  <a:pt x="427" y="559"/>
                </a:lnTo>
                <a:cubicBezTo>
                  <a:pt x="427" y="574"/>
                  <a:pt x="412" y="589"/>
                  <a:pt x="382" y="589"/>
                </a:cubicBezTo>
                <a:cubicBezTo>
                  <a:pt x="118" y="589"/>
                  <a:pt x="118" y="589"/>
                  <a:pt x="118" y="589"/>
                </a:cubicBezTo>
                <a:cubicBezTo>
                  <a:pt x="88" y="589"/>
                  <a:pt x="73" y="574"/>
                  <a:pt x="73" y="559"/>
                </a:cubicBezTo>
                <a:cubicBezTo>
                  <a:pt x="73" y="206"/>
                  <a:pt x="73" y="206"/>
                  <a:pt x="73" y="206"/>
                </a:cubicBezTo>
                <a:cubicBezTo>
                  <a:pt x="103" y="206"/>
                  <a:pt x="412" y="206"/>
                  <a:pt x="427" y="206"/>
                </a:cubicBezTo>
                <a:lnTo>
                  <a:pt x="427" y="559"/>
                </a:lnTo>
                <a:close/>
                <a:moveTo>
                  <a:pt x="441" y="162"/>
                </a:moveTo>
                <a:lnTo>
                  <a:pt x="441" y="162"/>
                </a:lnTo>
                <a:cubicBezTo>
                  <a:pt x="59" y="162"/>
                  <a:pt x="59" y="162"/>
                  <a:pt x="59" y="162"/>
                </a:cubicBezTo>
                <a:cubicBezTo>
                  <a:pt x="44" y="162"/>
                  <a:pt x="29" y="147"/>
                  <a:pt x="29" y="147"/>
                </a:cubicBezTo>
                <a:cubicBezTo>
                  <a:pt x="29" y="132"/>
                  <a:pt x="44" y="117"/>
                  <a:pt x="59" y="117"/>
                </a:cubicBezTo>
                <a:cubicBezTo>
                  <a:pt x="441" y="117"/>
                  <a:pt x="441" y="117"/>
                  <a:pt x="441" y="117"/>
                </a:cubicBezTo>
                <a:cubicBezTo>
                  <a:pt x="456" y="117"/>
                  <a:pt x="471" y="132"/>
                  <a:pt x="471" y="147"/>
                </a:cubicBezTo>
                <a:cubicBezTo>
                  <a:pt x="471" y="147"/>
                  <a:pt x="456" y="162"/>
                  <a:pt x="441" y="16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91431" tIns="45716" rIns="91431" bIns="45716" anchor="ctr"/>
          <a:lstStyle/>
          <a:p>
            <a:endParaRPr lang="en-US"/>
          </a:p>
        </p:txBody>
      </p:sp>
      <p:sp>
        <p:nvSpPr>
          <p:cNvPr id="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526119" y="2814119"/>
            <a:ext cx="515176" cy="579573"/>
          </a:xfrm>
          <a:custGeom>
            <a:avLst/>
            <a:gdLst>
              <a:gd name="T0" fmla="*/ 149245 w 546"/>
              <a:gd name="T1" fmla="*/ 131958 h 619"/>
              <a:gd name="T2" fmla="*/ 149245 w 546"/>
              <a:gd name="T3" fmla="*/ 131958 h 619"/>
              <a:gd name="T4" fmla="*/ 85283 w 546"/>
              <a:gd name="T5" fmla="*/ 131958 h 619"/>
              <a:gd name="T6" fmla="*/ 79862 w 546"/>
              <a:gd name="T7" fmla="*/ 137337 h 619"/>
              <a:gd name="T8" fmla="*/ 85283 w 546"/>
              <a:gd name="T9" fmla="*/ 147736 h 619"/>
              <a:gd name="T10" fmla="*/ 149245 w 546"/>
              <a:gd name="T11" fmla="*/ 147736 h 619"/>
              <a:gd name="T12" fmla="*/ 154304 w 546"/>
              <a:gd name="T13" fmla="*/ 137337 h 619"/>
              <a:gd name="T14" fmla="*/ 149245 w 546"/>
              <a:gd name="T15" fmla="*/ 131958 h 619"/>
              <a:gd name="T16" fmla="*/ 149245 w 546"/>
              <a:gd name="T17" fmla="*/ 95024 h 619"/>
              <a:gd name="T18" fmla="*/ 149245 w 546"/>
              <a:gd name="T19" fmla="*/ 95024 h 619"/>
              <a:gd name="T20" fmla="*/ 85283 w 546"/>
              <a:gd name="T21" fmla="*/ 95024 h 619"/>
              <a:gd name="T22" fmla="*/ 79862 w 546"/>
              <a:gd name="T23" fmla="*/ 105782 h 619"/>
              <a:gd name="T24" fmla="*/ 85283 w 546"/>
              <a:gd name="T25" fmla="*/ 110802 h 619"/>
              <a:gd name="T26" fmla="*/ 149245 w 546"/>
              <a:gd name="T27" fmla="*/ 110802 h 619"/>
              <a:gd name="T28" fmla="*/ 154304 w 546"/>
              <a:gd name="T29" fmla="*/ 105782 h 619"/>
              <a:gd name="T30" fmla="*/ 149245 w 546"/>
              <a:gd name="T31" fmla="*/ 95024 h 619"/>
              <a:gd name="T32" fmla="*/ 149245 w 546"/>
              <a:gd name="T33" fmla="*/ 0 h 619"/>
              <a:gd name="T34" fmla="*/ 149245 w 546"/>
              <a:gd name="T35" fmla="*/ 0 h 619"/>
              <a:gd name="T36" fmla="*/ 63962 w 546"/>
              <a:gd name="T37" fmla="*/ 0 h 619"/>
              <a:gd name="T38" fmla="*/ 37582 w 546"/>
              <a:gd name="T39" fmla="*/ 26535 h 619"/>
              <a:gd name="T40" fmla="*/ 26741 w 546"/>
              <a:gd name="T41" fmla="*/ 26535 h 619"/>
              <a:gd name="T42" fmla="*/ 0 w 546"/>
              <a:gd name="T43" fmla="*/ 52711 h 619"/>
              <a:gd name="T44" fmla="*/ 0 w 546"/>
              <a:gd name="T45" fmla="*/ 195427 h 619"/>
              <a:gd name="T46" fmla="*/ 26741 w 546"/>
              <a:gd name="T47" fmla="*/ 221603 h 619"/>
              <a:gd name="T48" fmla="*/ 132983 w 546"/>
              <a:gd name="T49" fmla="*/ 221603 h 619"/>
              <a:gd name="T50" fmla="*/ 165145 w 546"/>
              <a:gd name="T51" fmla="*/ 195427 h 619"/>
              <a:gd name="T52" fmla="*/ 170566 w 546"/>
              <a:gd name="T53" fmla="*/ 195427 h 619"/>
              <a:gd name="T54" fmla="*/ 196946 w 546"/>
              <a:gd name="T55" fmla="*/ 168892 h 619"/>
              <a:gd name="T56" fmla="*/ 196946 w 546"/>
              <a:gd name="T57" fmla="*/ 68848 h 619"/>
              <a:gd name="T58" fmla="*/ 196946 w 546"/>
              <a:gd name="T59" fmla="*/ 52711 h 619"/>
              <a:gd name="T60" fmla="*/ 149245 w 546"/>
              <a:gd name="T61" fmla="*/ 0 h 619"/>
              <a:gd name="T62" fmla="*/ 132983 w 546"/>
              <a:gd name="T63" fmla="*/ 211205 h 619"/>
              <a:gd name="T64" fmla="*/ 132983 w 546"/>
              <a:gd name="T65" fmla="*/ 211205 h 619"/>
              <a:gd name="T66" fmla="*/ 26741 w 546"/>
              <a:gd name="T67" fmla="*/ 211205 h 619"/>
              <a:gd name="T68" fmla="*/ 16262 w 546"/>
              <a:gd name="T69" fmla="*/ 195427 h 619"/>
              <a:gd name="T70" fmla="*/ 16262 w 546"/>
              <a:gd name="T71" fmla="*/ 52711 h 619"/>
              <a:gd name="T72" fmla="*/ 26741 w 546"/>
              <a:gd name="T73" fmla="*/ 42313 h 619"/>
              <a:gd name="T74" fmla="*/ 37582 w 546"/>
              <a:gd name="T75" fmla="*/ 42313 h 619"/>
              <a:gd name="T76" fmla="*/ 37582 w 546"/>
              <a:gd name="T77" fmla="*/ 168892 h 619"/>
              <a:gd name="T78" fmla="*/ 63962 w 546"/>
              <a:gd name="T79" fmla="*/ 195427 h 619"/>
              <a:gd name="T80" fmla="*/ 149245 w 546"/>
              <a:gd name="T81" fmla="*/ 195427 h 619"/>
              <a:gd name="T82" fmla="*/ 132983 w 546"/>
              <a:gd name="T83" fmla="*/ 211205 h 619"/>
              <a:gd name="T84" fmla="*/ 186466 w 546"/>
              <a:gd name="T85" fmla="*/ 168892 h 619"/>
              <a:gd name="T86" fmla="*/ 186466 w 546"/>
              <a:gd name="T87" fmla="*/ 168892 h 619"/>
              <a:gd name="T88" fmla="*/ 170566 w 546"/>
              <a:gd name="T89" fmla="*/ 179649 h 619"/>
              <a:gd name="T90" fmla="*/ 63962 w 546"/>
              <a:gd name="T91" fmla="*/ 179649 h 619"/>
              <a:gd name="T92" fmla="*/ 48062 w 546"/>
              <a:gd name="T93" fmla="*/ 168892 h 619"/>
              <a:gd name="T94" fmla="*/ 48062 w 546"/>
              <a:gd name="T95" fmla="*/ 26535 h 619"/>
              <a:gd name="T96" fmla="*/ 63962 w 546"/>
              <a:gd name="T97" fmla="*/ 10399 h 619"/>
              <a:gd name="T98" fmla="*/ 132983 w 546"/>
              <a:gd name="T99" fmla="*/ 10399 h 619"/>
              <a:gd name="T100" fmla="*/ 132983 w 546"/>
              <a:gd name="T101" fmla="*/ 42313 h 619"/>
              <a:gd name="T102" fmla="*/ 165145 w 546"/>
              <a:gd name="T103" fmla="*/ 68848 h 619"/>
              <a:gd name="T104" fmla="*/ 186466 w 546"/>
              <a:gd name="T105" fmla="*/ 68848 h 619"/>
              <a:gd name="T106" fmla="*/ 186466 w 546"/>
              <a:gd name="T107" fmla="*/ 168892 h 619"/>
              <a:gd name="T108" fmla="*/ 165145 w 546"/>
              <a:gd name="T109" fmla="*/ 52711 h 619"/>
              <a:gd name="T110" fmla="*/ 165145 w 546"/>
              <a:gd name="T111" fmla="*/ 52711 h 619"/>
              <a:gd name="T112" fmla="*/ 149245 w 546"/>
              <a:gd name="T113" fmla="*/ 31555 h 619"/>
              <a:gd name="T114" fmla="*/ 149245 w 546"/>
              <a:gd name="T115" fmla="*/ 10399 h 619"/>
              <a:gd name="T116" fmla="*/ 149245 w 546"/>
              <a:gd name="T117" fmla="*/ 10399 h 619"/>
              <a:gd name="T118" fmla="*/ 186466 w 546"/>
              <a:gd name="T119" fmla="*/ 52711 h 619"/>
              <a:gd name="T120" fmla="*/ 165145 w 546"/>
              <a:gd name="T121" fmla="*/ 52711 h 619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0" t="0" r="r" b="b"/>
            <a:pathLst>
              <a:path w="546" h="619">
                <a:moveTo>
                  <a:pt x="413" y="368"/>
                </a:moveTo>
                <a:lnTo>
                  <a:pt x="413" y="368"/>
                </a:lnTo>
                <a:cubicBezTo>
                  <a:pt x="236" y="368"/>
                  <a:pt x="236" y="368"/>
                  <a:pt x="236" y="368"/>
                </a:cubicBezTo>
                <a:cubicBezTo>
                  <a:pt x="221" y="368"/>
                  <a:pt x="221" y="383"/>
                  <a:pt x="221" y="383"/>
                </a:cubicBezTo>
                <a:cubicBezTo>
                  <a:pt x="221" y="398"/>
                  <a:pt x="221" y="412"/>
                  <a:pt x="236" y="412"/>
                </a:cubicBezTo>
                <a:cubicBezTo>
                  <a:pt x="413" y="412"/>
                  <a:pt x="413" y="412"/>
                  <a:pt x="413" y="412"/>
                </a:cubicBezTo>
                <a:cubicBezTo>
                  <a:pt x="427" y="412"/>
                  <a:pt x="427" y="398"/>
                  <a:pt x="427" y="383"/>
                </a:cubicBezTo>
                <a:cubicBezTo>
                  <a:pt x="427" y="383"/>
                  <a:pt x="427" y="368"/>
                  <a:pt x="413" y="368"/>
                </a:cubicBezTo>
                <a:close/>
                <a:moveTo>
                  <a:pt x="413" y="265"/>
                </a:moveTo>
                <a:lnTo>
                  <a:pt x="413" y="265"/>
                </a:lnTo>
                <a:cubicBezTo>
                  <a:pt x="236" y="265"/>
                  <a:pt x="236" y="265"/>
                  <a:pt x="236" y="265"/>
                </a:cubicBezTo>
                <a:cubicBezTo>
                  <a:pt x="221" y="265"/>
                  <a:pt x="221" y="280"/>
                  <a:pt x="221" y="295"/>
                </a:cubicBezTo>
                <a:cubicBezTo>
                  <a:pt x="221" y="295"/>
                  <a:pt x="221" y="309"/>
                  <a:pt x="236" y="309"/>
                </a:cubicBezTo>
                <a:cubicBezTo>
                  <a:pt x="413" y="309"/>
                  <a:pt x="413" y="309"/>
                  <a:pt x="413" y="309"/>
                </a:cubicBezTo>
                <a:cubicBezTo>
                  <a:pt x="427" y="309"/>
                  <a:pt x="427" y="295"/>
                  <a:pt x="427" y="295"/>
                </a:cubicBezTo>
                <a:cubicBezTo>
                  <a:pt x="427" y="280"/>
                  <a:pt x="427" y="265"/>
                  <a:pt x="413" y="265"/>
                </a:cubicBezTo>
                <a:close/>
                <a:moveTo>
                  <a:pt x="413" y="0"/>
                </a:moveTo>
                <a:lnTo>
                  <a:pt x="413" y="0"/>
                </a:lnTo>
                <a:lnTo>
                  <a:pt x="177" y="0"/>
                </a:lnTo>
                <a:cubicBezTo>
                  <a:pt x="133" y="0"/>
                  <a:pt x="104" y="29"/>
                  <a:pt x="104" y="74"/>
                </a:cubicBezTo>
                <a:cubicBezTo>
                  <a:pt x="74" y="74"/>
                  <a:pt x="74" y="74"/>
                  <a:pt x="74" y="74"/>
                </a:cubicBezTo>
                <a:cubicBezTo>
                  <a:pt x="30" y="74"/>
                  <a:pt x="0" y="118"/>
                  <a:pt x="0" y="147"/>
                </a:cubicBezTo>
                <a:cubicBezTo>
                  <a:pt x="0" y="545"/>
                  <a:pt x="0" y="545"/>
                  <a:pt x="0" y="545"/>
                </a:cubicBezTo>
                <a:cubicBezTo>
                  <a:pt x="0" y="589"/>
                  <a:pt x="45" y="618"/>
                  <a:pt x="74" y="618"/>
                </a:cubicBezTo>
                <a:cubicBezTo>
                  <a:pt x="368" y="618"/>
                  <a:pt x="368" y="618"/>
                  <a:pt x="368" y="618"/>
                </a:cubicBezTo>
                <a:cubicBezTo>
                  <a:pt x="413" y="618"/>
                  <a:pt x="457" y="589"/>
                  <a:pt x="457" y="545"/>
                </a:cubicBezTo>
                <a:cubicBezTo>
                  <a:pt x="472" y="545"/>
                  <a:pt x="472" y="545"/>
                  <a:pt x="472" y="545"/>
                </a:cubicBezTo>
                <a:cubicBezTo>
                  <a:pt x="516" y="545"/>
                  <a:pt x="545" y="501"/>
                  <a:pt x="545" y="471"/>
                </a:cubicBezTo>
                <a:cubicBezTo>
                  <a:pt x="545" y="192"/>
                  <a:pt x="545" y="192"/>
                  <a:pt x="545" y="192"/>
                </a:cubicBezTo>
                <a:cubicBezTo>
                  <a:pt x="545" y="147"/>
                  <a:pt x="545" y="147"/>
                  <a:pt x="545" y="147"/>
                </a:cubicBezTo>
                <a:lnTo>
                  <a:pt x="413" y="0"/>
                </a:lnTo>
                <a:close/>
                <a:moveTo>
                  <a:pt x="368" y="589"/>
                </a:moveTo>
                <a:lnTo>
                  <a:pt x="368" y="589"/>
                </a:lnTo>
                <a:cubicBezTo>
                  <a:pt x="74" y="589"/>
                  <a:pt x="74" y="589"/>
                  <a:pt x="74" y="589"/>
                </a:cubicBezTo>
                <a:cubicBezTo>
                  <a:pt x="59" y="589"/>
                  <a:pt x="45" y="559"/>
                  <a:pt x="45" y="545"/>
                </a:cubicBezTo>
                <a:cubicBezTo>
                  <a:pt x="45" y="147"/>
                  <a:pt x="45" y="147"/>
                  <a:pt x="45" y="147"/>
                </a:cubicBezTo>
                <a:cubicBezTo>
                  <a:pt x="45" y="133"/>
                  <a:pt x="59" y="118"/>
                  <a:pt x="74" y="118"/>
                </a:cubicBezTo>
                <a:cubicBezTo>
                  <a:pt x="104" y="118"/>
                  <a:pt x="104" y="118"/>
                  <a:pt x="104" y="118"/>
                </a:cubicBezTo>
                <a:cubicBezTo>
                  <a:pt x="104" y="471"/>
                  <a:pt x="104" y="471"/>
                  <a:pt x="104" y="471"/>
                </a:cubicBezTo>
                <a:cubicBezTo>
                  <a:pt x="104" y="501"/>
                  <a:pt x="133" y="545"/>
                  <a:pt x="177" y="545"/>
                </a:cubicBezTo>
                <a:cubicBezTo>
                  <a:pt x="413" y="545"/>
                  <a:pt x="413" y="545"/>
                  <a:pt x="413" y="545"/>
                </a:cubicBezTo>
                <a:cubicBezTo>
                  <a:pt x="413" y="559"/>
                  <a:pt x="398" y="589"/>
                  <a:pt x="368" y="589"/>
                </a:cubicBezTo>
                <a:close/>
                <a:moveTo>
                  <a:pt x="516" y="471"/>
                </a:moveTo>
                <a:lnTo>
                  <a:pt x="516" y="471"/>
                </a:lnTo>
                <a:cubicBezTo>
                  <a:pt x="516" y="486"/>
                  <a:pt x="486" y="501"/>
                  <a:pt x="472" y="501"/>
                </a:cubicBezTo>
                <a:cubicBezTo>
                  <a:pt x="177" y="501"/>
                  <a:pt x="177" y="501"/>
                  <a:pt x="177" y="501"/>
                </a:cubicBezTo>
                <a:cubicBezTo>
                  <a:pt x="163" y="501"/>
                  <a:pt x="133" y="486"/>
                  <a:pt x="133" y="471"/>
                </a:cubicBezTo>
                <a:cubicBezTo>
                  <a:pt x="133" y="74"/>
                  <a:pt x="133" y="74"/>
                  <a:pt x="133" y="74"/>
                </a:cubicBezTo>
                <a:cubicBezTo>
                  <a:pt x="133" y="59"/>
                  <a:pt x="163" y="29"/>
                  <a:pt x="177" y="29"/>
                </a:cubicBezTo>
                <a:cubicBezTo>
                  <a:pt x="368" y="29"/>
                  <a:pt x="368" y="29"/>
                  <a:pt x="368" y="29"/>
                </a:cubicBezTo>
                <a:cubicBezTo>
                  <a:pt x="368" y="74"/>
                  <a:pt x="368" y="118"/>
                  <a:pt x="368" y="118"/>
                </a:cubicBezTo>
                <a:cubicBezTo>
                  <a:pt x="368" y="147"/>
                  <a:pt x="413" y="192"/>
                  <a:pt x="457" y="192"/>
                </a:cubicBezTo>
                <a:cubicBezTo>
                  <a:pt x="457" y="192"/>
                  <a:pt x="472" y="192"/>
                  <a:pt x="516" y="192"/>
                </a:cubicBezTo>
                <a:lnTo>
                  <a:pt x="516" y="471"/>
                </a:lnTo>
                <a:close/>
                <a:moveTo>
                  <a:pt x="457" y="147"/>
                </a:moveTo>
                <a:lnTo>
                  <a:pt x="457" y="147"/>
                </a:lnTo>
                <a:cubicBezTo>
                  <a:pt x="427" y="147"/>
                  <a:pt x="413" y="118"/>
                  <a:pt x="413" y="88"/>
                </a:cubicBezTo>
                <a:cubicBezTo>
                  <a:pt x="413" y="88"/>
                  <a:pt x="413" y="74"/>
                  <a:pt x="413" y="29"/>
                </a:cubicBezTo>
                <a:cubicBezTo>
                  <a:pt x="516" y="147"/>
                  <a:pt x="516" y="147"/>
                  <a:pt x="516" y="147"/>
                </a:cubicBezTo>
                <a:lnTo>
                  <a:pt x="457" y="14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91431" tIns="45716" rIns="91431" bIns="45716" anchor="ctr"/>
          <a:lstStyle/>
          <a:p>
            <a:endParaRPr lang="en-US"/>
          </a:p>
        </p:txBody>
      </p:sp>
      <p:sp>
        <p:nvSpPr>
          <p:cNvPr id="10" name="出自【趣你的PPT】(微信:qunideppt)：最优质的PPT资源库"/>
          <p:cNvSpPr txBox="1"/>
          <p:nvPr/>
        </p:nvSpPr>
        <p:spPr>
          <a:xfrm>
            <a:off x="4907665" y="2152703"/>
            <a:ext cx="5787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出自【趣你的PPT】(微信:qunideppt)：最优质的PPT资源库"/>
          <p:cNvSpPr txBox="1"/>
          <p:nvPr/>
        </p:nvSpPr>
        <p:spPr>
          <a:xfrm>
            <a:off x="3202331" y="2150644"/>
            <a:ext cx="5787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出自【趣你的PPT】(微信:qunideppt)：最优质的PPT资源库"/>
          <p:cNvSpPr txBox="1"/>
          <p:nvPr/>
        </p:nvSpPr>
        <p:spPr>
          <a:xfrm>
            <a:off x="8403217" y="2150644"/>
            <a:ext cx="5787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出自【趣你的PPT】(微信:qunideppt)：最优质的PPT资源库"/>
          <p:cNvSpPr txBox="1"/>
          <p:nvPr/>
        </p:nvSpPr>
        <p:spPr>
          <a:xfrm>
            <a:off x="6641138" y="2150644"/>
            <a:ext cx="5787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4" name="出自【趣你的PPT】(微信:qunideppt)：最优质的PPT资源库"/>
          <p:cNvCxnSpPr/>
          <p:nvPr/>
        </p:nvCxnSpPr>
        <p:spPr>
          <a:xfrm>
            <a:off x="2951544" y="2679589"/>
            <a:ext cx="1076446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出自【趣你的PPT】(微信:qunideppt)：最优质的PPT资源库"/>
          <p:cNvCxnSpPr/>
          <p:nvPr/>
        </p:nvCxnSpPr>
        <p:spPr>
          <a:xfrm>
            <a:off x="6367204" y="2679589"/>
            <a:ext cx="1076446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出自【趣你的PPT】(微信:qunideppt)：最优质的PPT资源库"/>
          <p:cNvCxnSpPr/>
          <p:nvPr/>
        </p:nvCxnSpPr>
        <p:spPr>
          <a:xfrm>
            <a:off x="4652225" y="2679589"/>
            <a:ext cx="1076446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出自【趣你的PPT】(微信:qunideppt)：最优质的PPT资源库"/>
          <p:cNvCxnSpPr/>
          <p:nvPr/>
        </p:nvCxnSpPr>
        <p:spPr>
          <a:xfrm>
            <a:off x="8245484" y="2679589"/>
            <a:ext cx="1076446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出自【趣你的PPT】(微信:qunideppt)：最优质的PPT资源库"/>
          <p:cNvGrpSpPr/>
          <p:nvPr/>
        </p:nvGrpSpPr>
        <p:grpSpPr>
          <a:xfrm>
            <a:off x="292512" y="271343"/>
            <a:ext cx="3264318" cy="306802"/>
            <a:chOff x="292512" y="271343"/>
            <a:chExt cx="3264318" cy="306802"/>
          </a:xfrm>
        </p:grpSpPr>
        <p:sp>
          <p:nvSpPr>
            <p:cNvPr id="31" name="出自【趣你的PPT】(微信:qunideppt)：最优质的PPT资源库"/>
            <p:cNvSpPr/>
            <p:nvPr/>
          </p:nvSpPr>
          <p:spPr>
            <a:xfrm rot="2652504">
              <a:off x="703257" y="279513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出自【趣你的PPT】(微信:qunideppt)：最优质的PPT资源库"/>
            <p:cNvSpPr/>
            <p:nvPr/>
          </p:nvSpPr>
          <p:spPr>
            <a:xfrm rot="2652504">
              <a:off x="292512" y="279511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出自【趣你的PPT】(微信:qunideppt)：最优质的PPT资源库"/>
            <p:cNvSpPr/>
            <p:nvPr/>
          </p:nvSpPr>
          <p:spPr>
            <a:xfrm rot="2652504">
              <a:off x="535424" y="313621"/>
              <a:ext cx="222253" cy="222253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出自【趣你的PPT】(微信:qunideppt)：最优质的PPT资源库"/>
            <p:cNvSpPr txBox="1">
              <a:spLocks/>
            </p:cNvSpPr>
            <p:nvPr/>
          </p:nvSpPr>
          <p:spPr>
            <a:xfrm>
              <a:off x="1125441" y="271343"/>
              <a:ext cx="2431389" cy="30680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/>
              <a:r>
                <a:rPr lang="zh-CN" altLang="en-US" sz="2000" b="1" dirty="0">
                  <a:solidFill>
                    <a:srgbClr val="40404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输入您的标题</a:t>
              </a:r>
              <a:endParaRPr lang="en-US" altLang="zh-CN" sz="2400" dirty="0">
                <a:solidFill>
                  <a:srgbClr val="404040"/>
                </a:solidFill>
                <a:latin typeface="Bebas Neue" panose="020B0606020202050201" pitchFamily="34" charset="0"/>
              </a:endParaRPr>
            </a:p>
          </p:txBody>
        </p:sp>
      </p:grpSp>
      <p:grpSp>
        <p:nvGrpSpPr>
          <p:cNvPr id="35" name="Group 34出自【趣你的PPT】(微信:qunideppt)：最优质的PPT资源库"/>
          <p:cNvGrpSpPr/>
          <p:nvPr/>
        </p:nvGrpSpPr>
        <p:grpSpPr>
          <a:xfrm>
            <a:off x="2617021" y="4289676"/>
            <a:ext cx="1745491" cy="1173924"/>
            <a:chOff x="829223" y="3545719"/>
            <a:chExt cx="1745491" cy="1173924"/>
          </a:xfrm>
        </p:grpSpPr>
        <p:sp>
          <p:nvSpPr>
            <p:cNvPr id="3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73847" y="3545719"/>
              <a:ext cx="1456243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zh-CN" altLang="en-US" sz="16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</a:p>
          </p:txBody>
        </p:sp>
        <p:sp>
          <p:nvSpPr>
            <p:cNvPr id="37" name="出自【趣你的PPT】(微信:qunideppt)：最优质的PPT资源库"/>
            <p:cNvSpPr txBox="1"/>
            <p:nvPr/>
          </p:nvSpPr>
          <p:spPr>
            <a:xfrm>
              <a:off x="829223" y="3888646"/>
              <a:ext cx="174549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该原创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模板来自公众号：趣你的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。一不小心，就学会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，快来加入我们。</a:t>
              </a:r>
            </a:p>
          </p:txBody>
        </p:sp>
      </p:grpSp>
      <p:grpSp>
        <p:nvGrpSpPr>
          <p:cNvPr id="38" name="Group 37出自【趣你的PPT】(微信:qunideppt)：最优质的PPT资源库"/>
          <p:cNvGrpSpPr/>
          <p:nvPr/>
        </p:nvGrpSpPr>
        <p:grpSpPr>
          <a:xfrm>
            <a:off x="4324286" y="4279516"/>
            <a:ext cx="1745491" cy="1173924"/>
            <a:chOff x="829223" y="3545719"/>
            <a:chExt cx="1745491" cy="1173924"/>
          </a:xfrm>
        </p:grpSpPr>
        <p:sp>
          <p:nvSpPr>
            <p:cNvPr id="3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73848" y="3545719"/>
              <a:ext cx="1456243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zh-CN" altLang="en-US" sz="16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</a:p>
          </p:txBody>
        </p:sp>
        <p:sp>
          <p:nvSpPr>
            <p:cNvPr id="40" name="出自【趣你的PPT】(微信:qunideppt)：最优质的PPT资源库"/>
            <p:cNvSpPr txBox="1"/>
            <p:nvPr/>
          </p:nvSpPr>
          <p:spPr>
            <a:xfrm>
              <a:off x="829223" y="3888646"/>
              <a:ext cx="174549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该原创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模板来自公众号：趣你的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。一不小心，就学会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，快来加入我们。</a:t>
              </a:r>
            </a:p>
          </p:txBody>
        </p:sp>
      </p:grpSp>
      <p:grpSp>
        <p:nvGrpSpPr>
          <p:cNvPr id="41" name="Group 40出自【趣你的PPT】(微信:qunideppt)：最优质的PPT资源库"/>
          <p:cNvGrpSpPr/>
          <p:nvPr/>
        </p:nvGrpSpPr>
        <p:grpSpPr>
          <a:xfrm>
            <a:off x="6009543" y="4289676"/>
            <a:ext cx="1745491" cy="1173924"/>
            <a:chOff x="829223" y="3545719"/>
            <a:chExt cx="1745491" cy="1173924"/>
          </a:xfrm>
        </p:grpSpPr>
        <p:sp>
          <p:nvSpPr>
            <p:cNvPr id="4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73848" y="3545719"/>
              <a:ext cx="1456243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zh-CN" altLang="en-US" sz="16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</a:p>
          </p:txBody>
        </p:sp>
        <p:sp>
          <p:nvSpPr>
            <p:cNvPr id="43" name="出自【趣你的PPT】(微信:qunideppt)：最优质的PPT资源库"/>
            <p:cNvSpPr txBox="1"/>
            <p:nvPr/>
          </p:nvSpPr>
          <p:spPr>
            <a:xfrm>
              <a:off x="829223" y="3888646"/>
              <a:ext cx="174549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该原创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模板来自公众号：趣你的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。一不小心，就学会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，快来加入我们。</a:t>
              </a:r>
            </a:p>
          </p:txBody>
        </p:sp>
      </p:grpSp>
      <p:grpSp>
        <p:nvGrpSpPr>
          <p:cNvPr id="44" name="Group 43出自【趣你的PPT】(微信:qunideppt)：最优质的PPT资源库"/>
          <p:cNvGrpSpPr/>
          <p:nvPr/>
        </p:nvGrpSpPr>
        <p:grpSpPr>
          <a:xfrm>
            <a:off x="7819836" y="4289676"/>
            <a:ext cx="1745491" cy="1173924"/>
            <a:chOff x="829223" y="3545719"/>
            <a:chExt cx="1745491" cy="1173924"/>
          </a:xfrm>
        </p:grpSpPr>
        <p:sp>
          <p:nvSpPr>
            <p:cNvPr id="4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73848" y="3545719"/>
              <a:ext cx="1456243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zh-CN" altLang="en-US" sz="16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</a:p>
          </p:txBody>
        </p:sp>
        <p:sp>
          <p:nvSpPr>
            <p:cNvPr id="46" name="出自【趣你的PPT】(微信:qunideppt)：最优质的PPT资源库"/>
            <p:cNvSpPr txBox="1"/>
            <p:nvPr/>
          </p:nvSpPr>
          <p:spPr>
            <a:xfrm>
              <a:off x="829223" y="3888646"/>
              <a:ext cx="174549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该原创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模板来自公众号：趣你的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。一不小心，就学会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，快来加入我们。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3314222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出自【趣你的PPT】(微信:qunideppt)：最优质的PPT资源库"/>
          <p:cNvGraphicFramePr/>
          <p:nvPr>
            <p:extLst>
              <p:ext uri="{D42A27DB-BD31-4B8C-83A1-F6EECF244321}">
                <p14:modId xmlns:p14="http://schemas.microsoft.com/office/powerpoint/2010/main" val="1684664899"/>
              </p:ext>
            </p:extLst>
          </p:nvPr>
        </p:nvGraphicFramePr>
        <p:xfrm>
          <a:off x="1191847" y="1805283"/>
          <a:ext cx="4809586" cy="39554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1" name="出自【趣你的PPT】(微信:qunideppt)：最优质的PPT资源库"/>
          <p:cNvSpPr txBox="1"/>
          <p:nvPr/>
        </p:nvSpPr>
        <p:spPr>
          <a:xfrm>
            <a:off x="4175760" y="3429000"/>
            <a:ext cx="7518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59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％</a:t>
            </a:r>
          </a:p>
        </p:txBody>
      </p:sp>
      <p:sp>
        <p:nvSpPr>
          <p:cNvPr id="12" name="出自【趣你的PPT】(微信:qunideppt)：最优质的PPT资源库"/>
          <p:cNvSpPr txBox="1"/>
          <p:nvPr/>
        </p:nvSpPr>
        <p:spPr>
          <a:xfrm>
            <a:off x="2273300" y="3483035"/>
            <a:ext cx="7518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22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％</a:t>
            </a:r>
          </a:p>
        </p:txBody>
      </p:sp>
      <p:sp>
        <p:nvSpPr>
          <p:cNvPr id="13" name="出自【趣你的PPT】(微信:qunideppt)：最优质的PPT资源库"/>
          <p:cNvSpPr txBox="1"/>
          <p:nvPr/>
        </p:nvSpPr>
        <p:spPr>
          <a:xfrm>
            <a:off x="2900680" y="2173653"/>
            <a:ext cx="7518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％</a:t>
            </a:r>
          </a:p>
        </p:txBody>
      </p:sp>
      <p:sp>
        <p:nvSpPr>
          <p:cNvPr id="14" name="出自【趣你的PPT】(微信:qunideppt)：最优质的PPT资源库"/>
          <p:cNvSpPr txBox="1"/>
          <p:nvPr/>
        </p:nvSpPr>
        <p:spPr>
          <a:xfrm>
            <a:off x="2273300" y="2548999"/>
            <a:ext cx="7518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％</a:t>
            </a:r>
          </a:p>
        </p:txBody>
      </p:sp>
      <p:grpSp>
        <p:nvGrpSpPr>
          <p:cNvPr id="15" name="Group 14出自【趣你的PPT】(微信:qunideppt)：最优质的PPT资源库"/>
          <p:cNvGrpSpPr/>
          <p:nvPr/>
        </p:nvGrpSpPr>
        <p:grpSpPr>
          <a:xfrm>
            <a:off x="2037080" y="5488618"/>
            <a:ext cx="751840" cy="284546"/>
            <a:chOff x="1978660" y="6148136"/>
            <a:chExt cx="751840" cy="284546"/>
          </a:xfrm>
        </p:grpSpPr>
        <p:sp>
          <p:nvSpPr>
            <p:cNvPr id="16" name="出自【趣你的PPT】(微信:qunideppt)：最优质的PPT资源库"/>
            <p:cNvSpPr txBox="1"/>
            <p:nvPr/>
          </p:nvSpPr>
          <p:spPr>
            <a:xfrm>
              <a:off x="2034540" y="6148136"/>
              <a:ext cx="695960" cy="2845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srgbClr val="24303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项目一</a:t>
              </a:r>
            </a:p>
          </p:txBody>
        </p:sp>
        <p:sp>
          <p:nvSpPr>
            <p:cNvPr id="17" name="出自【趣你的PPT】(微信:qunideppt)：最优质的PPT资源库"/>
            <p:cNvSpPr/>
            <p:nvPr/>
          </p:nvSpPr>
          <p:spPr>
            <a:xfrm>
              <a:off x="1978660" y="6234529"/>
              <a:ext cx="111760" cy="111760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" name="Group 17出自【趣你的PPT】(微信:qunideppt)：最优质的PPT资源库"/>
          <p:cNvGrpSpPr/>
          <p:nvPr/>
        </p:nvGrpSpPr>
        <p:grpSpPr>
          <a:xfrm>
            <a:off x="2788920" y="5488618"/>
            <a:ext cx="751840" cy="284546"/>
            <a:chOff x="2730500" y="6148136"/>
            <a:chExt cx="751840" cy="284546"/>
          </a:xfrm>
        </p:grpSpPr>
        <p:sp>
          <p:nvSpPr>
            <p:cNvPr id="19" name="出自【趣你的PPT】(微信:qunideppt)：最优质的PPT资源库"/>
            <p:cNvSpPr txBox="1"/>
            <p:nvPr/>
          </p:nvSpPr>
          <p:spPr>
            <a:xfrm>
              <a:off x="2786380" y="6148136"/>
              <a:ext cx="695960" cy="2845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srgbClr val="24303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项目二</a:t>
              </a:r>
            </a:p>
          </p:txBody>
        </p:sp>
        <p:sp>
          <p:nvSpPr>
            <p:cNvPr id="20" name="出自【趣你的PPT】(微信:qunideppt)：最优质的PPT资源库"/>
            <p:cNvSpPr/>
            <p:nvPr/>
          </p:nvSpPr>
          <p:spPr>
            <a:xfrm>
              <a:off x="2730500" y="6234529"/>
              <a:ext cx="111760" cy="111760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Group 20出自【趣你的PPT】(微信:qunideppt)：最优质的PPT资源库"/>
          <p:cNvGrpSpPr/>
          <p:nvPr/>
        </p:nvGrpSpPr>
        <p:grpSpPr>
          <a:xfrm>
            <a:off x="3540760" y="5488618"/>
            <a:ext cx="751840" cy="284546"/>
            <a:chOff x="3482340" y="6148136"/>
            <a:chExt cx="751840" cy="284546"/>
          </a:xfrm>
        </p:grpSpPr>
        <p:sp>
          <p:nvSpPr>
            <p:cNvPr id="22" name="出自【趣你的PPT】(微信:qunideppt)：最优质的PPT资源库"/>
            <p:cNvSpPr txBox="1"/>
            <p:nvPr/>
          </p:nvSpPr>
          <p:spPr>
            <a:xfrm>
              <a:off x="3538220" y="6148136"/>
              <a:ext cx="695960" cy="2845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srgbClr val="24303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项目三</a:t>
              </a:r>
            </a:p>
          </p:txBody>
        </p:sp>
        <p:sp>
          <p:nvSpPr>
            <p:cNvPr id="23" name="出自【趣你的PPT】(微信:qunideppt)：最优质的PPT资源库"/>
            <p:cNvSpPr/>
            <p:nvPr/>
          </p:nvSpPr>
          <p:spPr>
            <a:xfrm>
              <a:off x="3482340" y="6234529"/>
              <a:ext cx="111760" cy="111760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" name="Group 23出自【趣你的PPT】(微信:qunideppt)：最优质的PPT资源库"/>
          <p:cNvGrpSpPr/>
          <p:nvPr/>
        </p:nvGrpSpPr>
        <p:grpSpPr>
          <a:xfrm>
            <a:off x="4292600" y="5488618"/>
            <a:ext cx="751840" cy="284546"/>
            <a:chOff x="4234180" y="6148136"/>
            <a:chExt cx="751840" cy="284546"/>
          </a:xfrm>
        </p:grpSpPr>
        <p:sp>
          <p:nvSpPr>
            <p:cNvPr id="25" name="出自【趣你的PPT】(微信:qunideppt)：最优质的PPT资源库"/>
            <p:cNvSpPr txBox="1"/>
            <p:nvPr/>
          </p:nvSpPr>
          <p:spPr>
            <a:xfrm>
              <a:off x="4290060" y="6148136"/>
              <a:ext cx="695960" cy="2845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srgbClr val="24303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项目四</a:t>
              </a:r>
            </a:p>
          </p:txBody>
        </p:sp>
        <p:sp>
          <p:nvSpPr>
            <p:cNvPr id="26" name="出自【趣你的PPT】(微信:qunideppt)：最优质的PPT资源库"/>
            <p:cNvSpPr/>
            <p:nvPr/>
          </p:nvSpPr>
          <p:spPr>
            <a:xfrm>
              <a:off x="4234180" y="6234529"/>
              <a:ext cx="111760" cy="111760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8" name="Group 27出自【趣你的PPT】(微信:qunideppt)：最优质的PPT资源库"/>
          <p:cNvGrpSpPr/>
          <p:nvPr/>
        </p:nvGrpSpPr>
        <p:grpSpPr>
          <a:xfrm>
            <a:off x="6406738" y="2009614"/>
            <a:ext cx="538256" cy="538256"/>
            <a:chOff x="1534444" y="2825149"/>
            <a:chExt cx="538256" cy="538256"/>
          </a:xfrm>
        </p:grpSpPr>
        <p:sp>
          <p:nvSpPr>
            <p:cNvPr id="32" name="出自【趣你的PPT】(微信:qunideppt)：最优质的PPT资源库"/>
            <p:cNvSpPr/>
            <p:nvPr/>
          </p:nvSpPr>
          <p:spPr>
            <a:xfrm>
              <a:off x="1534444" y="2825149"/>
              <a:ext cx="538256" cy="538256"/>
            </a:xfrm>
            <a:prstGeom prst="ellipse">
              <a:avLst/>
            </a:prstGeom>
            <a:solidFill>
              <a:srgbClr val="FFC000"/>
            </a:solidFill>
            <a:ln w="1143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3" name="出自【趣你的PPT】(微信:qunideppt)：最优质的PPT资源库"/>
            <p:cNvSpPr txBox="1"/>
            <p:nvPr/>
          </p:nvSpPr>
          <p:spPr>
            <a:xfrm>
              <a:off x="1592592" y="2874348"/>
              <a:ext cx="36760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srgbClr val="262626"/>
                  </a:solidFill>
                  <a:latin typeface="Impact" panose="020B0806030902050204" pitchFamily="34" charset="0"/>
                </a:rPr>
                <a:t>1</a:t>
              </a:r>
              <a:endParaRPr lang="zh-CN" altLang="en-US" sz="2400" dirty="0">
                <a:solidFill>
                  <a:srgbClr val="262626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35" name="Group 34出自【趣你的PPT】(微信:qunideppt)：最优质的PPT资源库"/>
          <p:cNvGrpSpPr/>
          <p:nvPr/>
        </p:nvGrpSpPr>
        <p:grpSpPr>
          <a:xfrm>
            <a:off x="6406738" y="2992089"/>
            <a:ext cx="538256" cy="538256"/>
            <a:chOff x="1529585" y="2836052"/>
            <a:chExt cx="538256" cy="538256"/>
          </a:xfrm>
        </p:grpSpPr>
        <p:sp>
          <p:nvSpPr>
            <p:cNvPr id="39" name="出自【趣你的PPT】(微信:qunideppt)：最优质的PPT资源库"/>
            <p:cNvSpPr/>
            <p:nvPr/>
          </p:nvSpPr>
          <p:spPr>
            <a:xfrm>
              <a:off x="1529585" y="2836052"/>
              <a:ext cx="538256" cy="538256"/>
            </a:xfrm>
            <a:prstGeom prst="ellipse">
              <a:avLst/>
            </a:prstGeom>
            <a:solidFill>
              <a:srgbClr val="404040"/>
            </a:solidFill>
            <a:ln w="1143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0" name="出自【趣你的PPT】(微信:qunideppt)：最优质的PPT资源库"/>
            <p:cNvSpPr txBox="1"/>
            <p:nvPr/>
          </p:nvSpPr>
          <p:spPr>
            <a:xfrm>
              <a:off x="1620870" y="2868163"/>
              <a:ext cx="36760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srgbClr val="262626"/>
                  </a:solidFill>
                  <a:latin typeface="Impact" panose="020B0806030902050204" pitchFamily="34" charset="0"/>
                </a:rPr>
                <a:t>2</a:t>
              </a:r>
              <a:endParaRPr lang="zh-CN" altLang="en-US" sz="2400" dirty="0">
                <a:solidFill>
                  <a:srgbClr val="262626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42" name="Group 41出自【趣你的PPT】(微信:qunideppt)：最优质的PPT资源库"/>
          <p:cNvGrpSpPr/>
          <p:nvPr/>
        </p:nvGrpSpPr>
        <p:grpSpPr>
          <a:xfrm>
            <a:off x="6406738" y="3965813"/>
            <a:ext cx="538256" cy="538256"/>
            <a:chOff x="1529585" y="2836052"/>
            <a:chExt cx="538256" cy="538256"/>
          </a:xfrm>
        </p:grpSpPr>
        <p:sp>
          <p:nvSpPr>
            <p:cNvPr id="46" name="出自【趣你的PPT】(微信:qunideppt)：最优质的PPT资源库"/>
            <p:cNvSpPr/>
            <p:nvPr/>
          </p:nvSpPr>
          <p:spPr>
            <a:xfrm>
              <a:off x="1529585" y="2836052"/>
              <a:ext cx="538256" cy="538256"/>
            </a:xfrm>
            <a:prstGeom prst="ellipse">
              <a:avLst/>
            </a:prstGeom>
            <a:solidFill>
              <a:srgbClr val="FFC000"/>
            </a:solidFill>
            <a:ln w="1143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7" name="出自【趣你的PPT】(微信:qunideppt)：最优质的PPT资源库"/>
            <p:cNvSpPr txBox="1"/>
            <p:nvPr/>
          </p:nvSpPr>
          <p:spPr>
            <a:xfrm>
              <a:off x="1632626" y="2869255"/>
              <a:ext cx="36760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srgbClr val="262626"/>
                  </a:solidFill>
                  <a:latin typeface="Impact" panose="020B0806030902050204" pitchFamily="34" charset="0"/>
                </a:rPr>
                <a:t>3</a:t>
              </a:r>
              <a:endParaRPr lang="zh-CN" altLang="en-US" sz="2400" dirty="0">
                <a:solidFill>
                  <a:srgbClr val="262626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49" name="Group 48出自【趣你的PPT】(微信:qunideppt)：最优质的PPT资源库"/>
          <p:cNvGrpSpPr/>
          <p:nvPr/>
        </p:nvGrpSpPr>
        <p:grpSpPr>
          <a:xfrm>
            <a:off x="6401879" y="4892600"/>
            <a:ext cx="538256" cy="538256"/>
            <a:chOff x="1529585" y="2836052"/>
            <a:chExt cx="538256" cy="538256"/>
          </a:xfrm>
        </p:grpSpPr>
        <p:sp>
          <p:nvSpPr>
            <p:cNvPr id="53" name="出自【趣你的PPT】(微信:qunideppt)：最优质的PPT资源库"/>
            <p:cNvSpPr/>
            <p:nvPr/>
          </p:nvSpPr>
          <p:spPr>
            <a:xfrm>
              <a:off x="1529585" y="2836052"/>
              <a:ext cx="538256" cy="538256"/>
            </a:xfrm>
            <a:prstGeom prst="ellipse">
              <a:avLst/>
            </a:prstGeom>
            <a:solidFill>
              <a:srgbClr val="404040"/>
            </a:solidFill>
            <a:ln w="1143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4" name="出自【趣你的PPT】(微信:qunideppt)：最优质的PPT资源库"/>
            <p:cNvSpPr txBox="1"/>
            <p:nvPr/>
          </p:nvSpPr>
          <p:spPr>
            <a:xfrm>
              <a:off x="1610306" y="2874347"/>
              <a:ext cx="36760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srgbClr val="262626"/>
                  </a:solidFill>
                  <a:latin typeface="Impact" panose="020B0806030902050204" pitchFamily="34" charset="0"/>
                </a:rPr>
                <a:t>4</a:t>
              </a:r>
              <a:endParaRPr lang="zh-CN" altLang="en-US" sz="2400" dirty="0">
                <a:solidFill>
                  <a:srgbClr val="262626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55" name="Group 54出自【趣你的PPT】(微信:qunideppt)：最优质的PPT资源库"/>
          <p:cNvGrpSpPr/>
          <p:nvPr/>
        </p:nvGrpSpPr>
        <p:grpSpPr>
          <a:xfrm>
            <a:off x="292512" y="271343"/>
            <a:ext cx="3264318" cy="306802"/>
            <a:chOff x="292512" y="271343"/>
            <a:chExt cx="3264318" cy="306802"/>
          </a:xfrm>
        </p:grpSpPr>
        <p:sp>
          <p:nvSpPr>
            <p:cNvPr id="56" name="出自【趣你的PPT】(微信:qunideppt)：最优质的PPT资源库"/>
            <p:cNvSpPr/>
            <p:nvPr/>
          </p:nvSpPr>
          <p:spPr>
            <a:xfrm rot="2652504">
              <a:off x="703257" y="279513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出自【趣你的PPT】(微信:qunideppt)：最优质的PPT资源库"/>
            <p:cNvSpPr/>
            <p:nvPr/>
          </p:nvSpPr>
          <p:spPr>
            <a:xfrm rot="2652504">
              <a:off x="292512" y="279511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出自【趣你的PPT】(微信:qunideppt)：最优质的PPT资源库"/>
            <p:cNvSpPr/>
            <p:nvPr/>
          </p:nvSpPr>
          <p:spPr>
            <a:xfrm rot="2652504">
              <a:off x="535424" y="313621"/>
              <a:ext cx="222253" cy="222253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出自【趣你的PPT】(微信:qunideppt)：最优质的PPT资源库"/>
            <p:cNvSpPr txBox="1">
              <a:spLocks/>
            </p:cNvSpPr>
            <p:nvPr/>
          </p:nvSpPr>
          <p:spPr>
            <a:xfrm>
              <a:off x="1125441" y="271343"/>
              <a:ext cx="2431389" cy="30680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/>
              <a:r>
                <a:rPr lang="zh-CN" altLang="en-US" sz="2000" b="1" dirty="0">
                  <a:solidFill>
                    <a:srgbClr val="40404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输入您的标题</a:t>
              </a:r>
              <a:endParaRPr lang="en-US" altLang="zh-CN" sz="2400" dirty="0">
                <a:solidFill>
                  <a:srgbClr val="404040"/>
                </a:solidFill>
                <a:latin typeface="Bebas Neue" panose="020B0606020202050201" pitchFamily="34" charset="0"/>
              </a:endParaRPr>
            </a:p>
          </p:txBody>
        </p:sp>
      </p:grpSp>
      <p:grpSp>
        <p:nvGrpSpPr>
          <p:cNvPr id="60" name="Group 59出自【趣你的PPT】(微信:qunideppt)：最优质的PPT资源库"/>
          <p:cNvGrpSpPr/>
          <p:nvPr/>
        </p:nvGrpSpPr>
        <p:grpSpPr>
          <a:xfrm>
            <a:off x="7152053" y="1982831"/>
            <a:ext cx="2636517" cy="913008"/>
            <a:chOff x="7222134" y="1241338"/>
            <a:chExt cx="2636517" cy="913008"/>
          </a:xfrm>
        </p:grpSpPr>
        <p:sp>
          <p:nvSpPr>
            <p:cNvPr id="61" name="出自【趣你的PPT】(微信:qunideppt)：最优质的PPT资源库"/>
            <p:cNvSpPr txBox="1"/>
            <p:nvPr/>
          </p:nvSpPr>
          <p:spPr>
            <a:xfrm>
              <a:off x="7307856" y="1241338"/>
              <a:ext cx="2149339" cy="246221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defTabSz="1216817">
                <a:spcBef>
                  <a:spcPct val="20000"/>
                </a:spcBef>
                <a:defRPr/>
              </a:pPr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添加标题</a:t>
              </a:r>
              <a:endPara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2" name="出自【趣你的PPT】(微信:qunideppt)：最优质的PPT资源库"/>
            <p:cNvSpPr txBox="1"/>
            <p:nvPr/>
          </p:nvSpPr>
          <p:spPr>
            <a:xfrm>
              <a:off x="7222134" y="1508015"/>
              <a:ext cx="263651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该原创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模板来自公众号：趣你的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。一不小心，就学会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，快来加入我们。</a:t>
              </a:r>
            </a:p>
          </p:txBody>
        </p:sp>
      </p:grpSp>
      <p:grpSp>
        <p:nvGrpSpPr>
          <p:cNvPr id="63" name="Group 62出自【趣你的PPT】(微信:qunideppt)：最优质的PPT资源库"/>
          <p:cNvGrpSpPr/>
          <p:nvPr/>
        </p:nvGrpSpPr>
        <p:grpSpPr>
          <a:xfrm>
            <a:off x="7152053" y="2992089"/>
            <a:ext cx="2636517" cy="913008"/>
            <a:chOff x="7222134" y="1241338"/>
            <a:chExt cx="2636517" cy="913008"/>
          </a:xfrm>
        </p:grpSpPr>
        <p:sp>
          <p:nvSpPr>
            <p:cNvPr id="64" name="出自【趣你的PPT】(微信:qunideppt)：最优质的PPT资源库"/>
            <p:cNvSpPr txBox="1"/>
            <p:nvPr/>
          </p:nvSpPr>
          <p:spPr>
            <a:xfrm>
              <a:off x="7307856" y="1241338"/>
              <a:ext cx="2149339" cy="246221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defTabSz="1216817">
                <a:spcBef>
                  <a:spcPct val="20000"/>
                </a:spcBef>
                <a:defRPr/>
              </a:pPr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添加标题</a:t>
              </a:r>
              <a:endPara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5" name="出自【趣你的PPT】(微信:qunideppt)：最优质的PPT资源库"/>
            <p:cNvSpPr txBox="1"/>
            <p:nvPr/>
          </p:nvSpPr>
          <p:spPr>
            <a:xfrm>
              <a:off x="7222134" y="1508015"/>
              <a:ext cx="263651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该原创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模板来自公众号：趣你的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。一不小心，就学会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，快来加入我们。</a:t>
              </a:r>
            </a:p>
          </p:txBody>
        </p:sp>
      </p:grpSp>
      <p:grpSp>
        <p:nvGrpSpPr>
          <p:cNvPr id="66" name="Group 65出自【趣你的PPT】(微信:qunideppt)：最优质的PPT资源库"/>
          <p:cNvGrpSpPr/>
          <p:nvPr/>
        </p:nvGrpSpPr>
        <p:grpSpPr>
          <a:xfrm>
            <a:off x="7152053" y="3966477"/>
            <a:ext cx="2636517" cy="913008"/>
            <a:chOff x="7222134" y="1241338"/>
            <a:chExt cx="2636517" cy="913008"/>
          </a:xfrm>
        </p:grpSpPr>
        <p:sp>
          <p:nvSpPr>
            <p:cNvPr id="67" name="出自【趣你的PPT】(微信:qunideppt)：最优质的PPT资源库"/>
            <p:cNvSpPr txBox="1"/>
            <p:nvPr/>
          </p:nvSpPr>
          <p:spPr>
            <a:xfrm>
              <a:off x="7307856" y="1241338"/>
              <a:ext cx="2149339" cy="246221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defTabSz="1216817">
                <a:spcBef>
                  <a:spcPct val="20000"/>
                </a:spcBef>
                <a:defRPr/>
              </a:pPr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添加标题</a:t>
              </a:r>
              <a:endPara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8" name="出自【趣你的PPT】(微信:qunideppt)：最优质的PPT资源库"/>
            <p:cNvSpPr txBox="1"/>
            <p:nvPr/>
          </p:nvSpPr>
          <p:spPr>
            <a:xfrm>
              <a:off x="7222134" y="1508015"/>
              <a:ext cx="263651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该原创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模板来自公众号：趣你的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。一不小心，就学会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，快来加入我们。</a:t>
              </a:r>
            </a:p>
          </p:txBody>
        </p:sp>
      </p:grpSp>
      <p:grpSp>
        <p:nvGrpSpPr>
          <p:cNvPr id="69" name="Group 68出自【趣你的PPT】(微信:qunideppt)：最优质的PPT资源库"/>
          <p:cNvGrpSpPr/>
          <p:nvPr/>
        </p:nvGrpSpPr>
        <p:grpSpPr>
          <a:xfrm>
            <a:off x="7152053" y="4892600"/>
            <a:ext cx="2636517" cy="913008"/>
            <a:chOff x="7222134" y="1241338"/>
            <a:chExt cx="2636517" cy="913008"/>
          </a:xfrm>
        </p:grpSpPr>
        <p:sp>
          <p:nvSpPr>
            <p:cNvPr id="70" name="出自【趣你的PPT】(微信:qunideppt)：最优质的PPT资源库"/>
            <p:cNvSpPr txBox="1"/>
            <p:nvPr/>
          </p:nvSpPr>
          <p:spPr>
            <a:xfrm>
              <a:off x="7307856" y="1241338"/>
              <a:ext cx="2149339" cy="246221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defTabSz="1216817">
                <a:spcBef>
                  <a:spcPct val="20000"/>
                </a:spcBef>
                <a:defRPr/>
              </a:pPr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添加标题</a:t>
              </a:r>
              <a:endPara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71" name="出自【趣你的PPT】(微信:qunideppt)：最优质的PPT资源库"/>
            <p:cNvSpPr txBox="1"/>
            <p:nvPr/>
          </p:nvSpPr>
          <p:spPr>
            <a:xfrm>
              <a:off x="7222134" y="1508015"/>
              <a:ext cx="263651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该原创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模板来自公众号：趣你的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。一不小心，就学会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，快来加入我们。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1097592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 bwMode="auto">
          <a:xfrm>
            <a:off x="6096000" y="0"/>
            <a:ext cx="6096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14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grpSp>
        <p:nvGrpSpPr>
          <p:cNvPr id="11" name="Group 10出自【趣你的PPT】(微信:qunideppt)：最优质的PPT资源库"/>
          <p:cNvGrpSpPr/>
          <p:nvPr/>
        </p:nvGrpSpPr>
        <p:grpSpPr>
          <a:xfrm>
            <a:off x="4576951" y="1464242"/>
            <a:ext cx="3038098" cy="3929516"/>
            <a:chOff x="4576951" y="1464242"/>
            <a:chExt cx="3038098" cy="3929516"/>
          </a:xfrm>
        </p:grpSpPr>
        <p:pic>
          <p:nvPicPr>
            <p:cNvPr id="8" name="出自【趣你的PPT】(微信:qunideppt)：最优质的PPT资源库"/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76951" y="1464242"/>
              <a:ext cx="3038098" cy="39295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0" name="出自【趣你的PPT】(微信:qunideppt)：最优质的PPT资源库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92" r="34500"/>
            <a:stretch/>
          </p:blipFill>
          <p:spPr>
            <a:xfrm>
              <a:off x="4883085" y="1812303"/>
              <a:ext cx="2432115" cy="3233394"/>
            </a:xfrm>
            <a:prstGeom prst="rect">
              <a:avLst/>
            </a:prstGeom>
          </p:spPr>
        </p:pic>
      </p:grpSp>
      <p:sp>
        <p:nvSpPr>
          <p:cNvPr id="12" name="出自【趣你的PPT】(微信:qunideppt)：最优质的PPT资源库"/>
          <p:cNvSpPr txBox="1"/>
          <p:nvPr/>
        </p:nvSpPr>
        <p:spPr>
          <a:xfrm>
            <a:off x="5661696" y="1563317"/>
            <a:ext cx="610445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dirty="0">
                <a:solidFill>
                  <a:srgbClr val="FFC000"/>
                </a:solidFill>
                <a:latin typeface="Helvetica" panose="020B0604020202020204" pitchFamily="34" charset="0"/>
                <a:ea typeface="微软雅黑" panose="020B0503020204020204" pitchFamily="34" charset="-122"/>
                <a:cs typeface="Helvetica" panose="020B0604020202020204" pitchFamily="34" charset="0"/>
              </a:rPr>
              <a:t>POWERPOINT</a:t>
            </a:r>
            <a:endParaRPr lang="zh-CN" altLang="en-US" sz="6600" dirty="0">
              <a:solidFill>
                <a:srgbClr val="FFC000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3" name="出自【趣你的PPT】(微信:qunideppt)：最优质的PPT资源库"/>
          <p:cNvSpPr txBox="1"/>
          <p:nvPr/>
        </p:nvSpPr>
        <p:spPr>
          <a:xfrm>
            <a:off x="7743218" y="2671313"/>
            <a:ext cx="45839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dirty="0">
                <a:solidFill>
                  <a:srgbClr val="FFC000"/>
                </a:solidFill>
                <a:latin typeface="Helvetica" panose="020B0604020202020204" pitchFamily="34" charset="0"/>
                <a:ea typeface="微软雅黑" panose="020B0503020204020204" pitchFamily="34" charset="-122"/>
                <a:cs typeface="Helvetica" panose="020B0604020202020204" pitchFamily="34" charset="0"/>
              </a:rPr>
              <a:t>TEMPLATE</a:t>
            </a:r>
            <a:endParaRPr lang="zh-CN" altLang="en-US" sz="6600" dirty="0">
              <a:solidFill>
                <a:srgbClr val="FFC000"/>
              </a:solidFill>
              <a:latin typeface="Helvetica" panose="020B0604020202020204" pitchFamily="34" charset="0"/>
              <a:ea typeface="微软雅黑" panose="020B0503020204020204" pitchFamily="34" charset="-122"/>
              <a:cs typeface="Helvetica" panose="020B0604020202020204" pitchFamily="34" charset="0"/>
            </a:endParaRPr>
          </a:p>
        </p:txBody>
      </p:sp>
      <p:sp>
        <p:nvSpPr>
          <p:cNvPr id="17" name="出自【趣你的PPT】(微信:qunideppt)：最优质的PPT资源库"/>
          <p:cNvSpPr txBox="1"/>
          <p:nvPr/>
        </p:nvSpPr>
        <p:spPr>
          <a:xfrm>
            <a:off x="7743218" y="3933198"/>
            <a:ext cx="444878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点击此出编辑文本内容，以表达您的项目详细资料，建议您在展示时采用微软雅黑字体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点击此出编辑文本内容，以表达您的项目详细资料，建议您在展示时采用微软雅黑字体</a:t>
            </a:r>
          </a:p>
        </p:txBody>
      </p:sp>
      <p:sp>
        <p:nvSpPr>
          <p:cNvPr id="18" name="出自【趣你的PPT】(微信:qunideppt)：最优质的PPT资源库"/>
          <p:cNvSpPr txBox="1"/>
          <p:nvPr/>
        </p:nvSpPr>
        <p:spPr>
          <a:xfrm>
            <a:off x="440845" y="1731376"/>
            <a:ext cx="43071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spc="6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anose="020B0604020202020204" pitchFamily="34" charset="0"/>
                <a:ea typeface="微软雅黑" panose="020B0503020204020204" pitchFamily="34" charset="-122"/>
                <a:cs typeface="Helvetica" panose="020B0604020202020204" pitchFamily="34" charset="0"/>
                <a:sym typeface="Century Gothic" panose="020B0502020202020204" pitchFamily="34" charset="0"/>
              </a:rPr>
              <a:t>ADD YOUR</a:t>
            </a:r>
          </a:p>
          <a:p>
            <a:r>
              <a:rPr lang="en-US" sz="4800" b="1" spc="6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anose="020B0604020202020204" pitchFamily="34" charset="0"/>
                <a:ea typeface="微软雅黑" panose="020B0503020204020204" pitchFamily="34" charset="-122"/>
                <a:cs typeface="Helvetica" panose="020B0604020202020204" pitchFamily="34" charset="0"/>
                <a:sym typeface="Century Gothic" panose="020B0502020202020204" pitchFamily="34" charset="0"/>
              </a:rPr>
              <a:t>TITTLE</a:t>
            </a: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440845" y="1395258"/>
            <a:ext cx="4007937" cy="3361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b="1" spc="1200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  <a:ea typeface="微软雅黑" panose="020B0503020204020204" pitchFamily="34" charset="-122"/>
                <a:cs typeface="Montserrat Semi" charset="0"/>
                <a:sym typeface="Century Gothic" panose="020B0502020202020204" pitchFamily="34" charset="0"/>
              </a:rPr>
              <a:t>单击此处添加内容</a:t>
            </a:r>
            <a:endParaRPr lang="en-US" sz="1200" b="1" spc="1200" dirty="0">
              <a:solidFill>
                <a:schemeClr val="tx1">
                  <a:lumMod val="85000"/>
                  <a:lumOff val="15000"/>
                </a:schemeClr>
              </a:solidFill>
              <a:latin typeface="Century Gothic" panose="020B0502020202020204" pitchFamily="34" charset="0"/>
              <a:ea typeface="微软雅黑" panose="020B0503020204020204" pitchFamily="34" charset="-122"/>
              <a:cs typeface="Montserrat Semi" charset="0"/>
              <a:sym typeface="Century Gothic" panose="020B0502020202020204" pitchFamily="34" charset="0"/>
            </a:endParaRPr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452380" y="3303287"/>
            <a:ext cx="3907419" cy="1191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</a:p>
          <a:p>
            <a:pPr indent="457200" algn="just">
              <a:lnSpc>
                <a:spcPct val="110000"/>
              </a:lnSpc>
              <a:spcBef>
                <a:spcPct val="0"/>
              </a:spcBef>
              <a:buNone/>
            </a:pP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。一不小心，就学会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</a:p>
        </p:txBody>
      </p:sp>
      <p:grpSp>
        <p:nvGrpSpPr>
          <p:cNvPr id="23" name="Group 22出自【趣你的PPT】(微信:qunideppt)：最优质的PPT资源库"/>
          <p:cNvGrpSpPr/>
          <p:nvPr/>
        </p:nvGrpSpPr>
        <p:grpSpPr>
          <a:xfrm>
            <a:off x="292512" y="271343"/>
            <a:ext cx="3264318" cy="306802"/>
            <a:chOff x="292512" y="271343"/>
            <a:chExt cx="3264318" cy="306802"/>
          </a:xfrm>
        </p:grpSpPr>
        <p:sp>
          <p:nvSpPr>
            <p:cNvPr id="24" name="出自【趣你的PPT】(微信:qunideppt)：最优质的PPT资源库"/>
            <p:cNvSpPr/>
            <p:nvPr/>
          </p:nvSpPr>
          <p:spPr>
            <a:xfrm rot="2652504">
              <a:off x="703257" y="279513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出自【趣你的PPT】(微信:qunideppt)：最优质的PPT资源库"/>
            <p:cNvSpPr/>
            <p:nvPr/>
          </p:nvSpPr>
          <p:spPr>
            <a:xfrm rot="2652504">
              <a:off x="292512" y="279511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出自【趣你的PPT】(微信:qunideppt)：最优质的PPT资源库"/>
            <p:cNvSpPr/>
            <p:nvPr/>
          </p:nvSpPr>
          <p:spPr>
            <a:xfrm rot="2652504">
              <a:off x="535424" y="313621"/>
              <a:ext cx="222253" cy="222253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出自【趣你的PPT】(微信:qunideppt)：最优质的PPT资源库"/>
            <p:cNvSpPr txBox="1">
              <a:spLocks/>
            </p:cNvSpPr>
            <p:nvPr/>
          </p:nvSpPr>
          <p:spPr>
            <a:xfrm>
              <a:off x="1125441" y="271343"/>
              <a:ext cx="2431389" cy="30680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/>
              <a:r>
                <a:rPr lang="zh-CN" altLang="en-US" sz="2000" b="1" dirty="0">
                  <a:solidFill>
                    <a:srgbClr val="40404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输入您的标题</a:t>
              </a:r>
              <a:endParaRPr lang="en-US" altLang="zh-CN" sz="2400" dirty="0">
                <a:solidFill>
                  <a:srgbClr val="404040"/>
                </a:solidFill>
                <a:latin typeface="Bebas Neue" panose="020B0606020202050201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0190032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70" b="216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5" name="出自【趣你的PPT】(微信:qunideppt)：最优质的PPT资源库"/>
          <p:cNvSpPr/>
          <p:nvPr/>
        </p:nvSpPr>
        <p:spPr>
          <a:xfrm>
            <a:off x="9505741" y="1328333"/>
            <a:ext cx="2686259" cy="5544044"/>
          </a:xfrm>
          <a:custGeom>
            <a:avLst/>
            <a:gdLst>
              <a:gd name="connsiteX0" fmla="*/ 1657978 w 1657978"/>
              <a:gd name="connsiteY0" fmla="*/ 0 h 4280597"/>
              <a:gd name="connsiteX1" fmla="*/ 1657978 w 1657978"/>
              <a:gd name="connsiteY1" fmla="*/ 4280597 h 4280597"/>
              <a:gd name="connsiteX2" fmla="*/ 0 w 1657978"/>
              <a:gd name="connsiteY2" fmla="*/ 4280597 h 4280597"/>
              <a:gd name="connsiteX3" fmla="*/ 1657978 w 1657978"/>
              <a:gd name="connsiteY3" fmla="*/ 0 h 4280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57978" h="4280597">
                <a:moveTo>
                  <a:pt x="1657978" y="0"/>
                </a:moveTo>
                <a:lnTo>
                  <a:pt x="1657978" y="4280597"/>
                </a:lnTo>
                <a:lnTo>
                  <a:pt x="0" y="4280597"/>
                </a:lnTo>
                <a:lnTo>
                  <a:pt x="1657978" y="0"/>
                </a:lnTo>
                <a:close/>
              </a:path>
            </a:pathLst>
          </a:custGeom>
          <a:solidFill>
            <a:schemeClr val="bg1">
              <a:lumMod val="6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9" name="出自【趣你的PPT】(微信:qunideppt)：最优质的PPT资源库"/>
          <p:cNvSpPr/>
          <p:nvPr/>
        </p:nvSpPr>
        <p:spPr>
          <a:xfrm>
            <a:off x="10249319" y="2854879"/>
            <a:ext cx="1942681" cy="3996598"/>
          </a:xfrm>
          <a:custGeom>
            <a:avLst/>
            <a:gdLst>
              <a:gd name="connsiteX0" fmla="*/ 1657978 w 1657978"/>
              <a:gd name="connsiteY0" fmla="*/ 0 h 4280597"/>
              <a:gd name="connsiteX1" fmla="*/ 1657978 w 1657978"/>
              <a:gd name="connsiteY1" fmla="*/ 4280597 h 4280597"/>
              <a:gd name="connsiteX2" fmla="*/ 0 w 1657978"/>
              <a:gd name="connsiteY2" fmla="*/ 4280597 h 4280597"/>
              <a:gd name="connsiteX3" fmla="*/ 1657978 w 1657978"/>
              <a:gd name="connsiteY3" fmla="*/ 0 h 4280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57978" h="4280597">
                <a:moveTo>
                  <a:pt x="1657978" y="0"/>
                </a:moveTo>
                <a:lnTo>
                  <a:pt x="1657978" y="4280597"/>
                </a:lnTo>
                <a:lnTo>
                  <a:pt x="0" y="4280597"/>
                </a:lnTo>
                <a:lnTo>
                  <a:pt x="1657978" y="0"/>
                </a:lnTo>
                <a:close/>
              </a:path>
            </a:pathLst>
          </a:custGeom>
          <a:solidFill>
            <a:srgbClr val="FFC000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kern="0">
              <a:solidFill>
                <a:sysClr val="windowText" lastClr="000000"/>
              </a:solidFill>
            </a:endParaRPr>
          </a:p>
        </p:txBody>
      </p:sp>
      <p:sp>
        <p:nvSpPr>
          <p:cNvPr id="43" name="出自【趣你的PPT】(微信:qunideppt)：最优质的PPT资源库"/>
          <p:cNvSpPr/>
          <p:nvPr/>
        </p:nvSpPr>
        <p:spPr>
          <a:xfrm rot="10800000">
            <a:off x="-20094" y="-1326"/>
            <a:ext cx="4388864" cy="6859326"/>
          </a:xfrm>
          <a:custGeom>
            <a:avLst/>
            <a:gdLst>
              <a:gd name="connsiteX0" fmla="*/ 4994029 w 4994029"/>
              <a:gd name="connsiteY0" fmla="*/ 6859326 h 6859326"/>
              <a:gd name="connsiteX1" fmla="*/ 0 w 4994029"/>
              <a:gd name="connsiteY1" fmla="*/ 6859326 h 6859326"/>
              <a:gd name="connsiteX2" fmla="*/ 3690935 w 4994029"/>
              <a:gd name="connsiteY2" fmla="*/ 0 h 6859326"/>
              <a:gd name="connsiteX3" fmla="*/ 4967574 w 4994029"/>
              <a:gd name="connsiteY3" fmla="*/ 0 h 6859326"/>
              <a:gd name="connsiteX4" fmla="*/ 4994029 w 4994029"/>
              <a:gd name="connsiteY4" fmla="*/ 49165 h 6859326"/>
              <a:gd name="connsiteX5" fmla="*/ 4994029 w 4994029"/>
              <a:gd name="connsiteY5" fmla="*/ 6859326 h 6859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4029" h="6859326">
                <a:moveTo>
                  <a:pt x="4994029" y="6859326"/>
                </a:moveTo>
                <a:lnTo>
                  <a:pt x="0" y="6859326"/>
                </a:lnTo>
                <a:lnTo>
                  <a:pt x="3690935" y="0"/>
                </a:lnTo>
                <a:lnTo>
                  <a:pt x="4967574" y="0"/>
                </a:lnTo>
                <a:lnTo>
                  <a:pt x="4994029" y="49165"/>
                </a:lnTo>
                <a:lnTo>
                  <a:pt x="4994029" y="6859326"/>
                </a:lnTo>
                <a:close/>
              </a:path>
            </a:pathLst>
          </a:custGeom>
          <a:solidFill>
            <a:schemeClr val="bg1">
              <a:lumMod val="6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1" name="出自【趣你的PPT】(微信:qunideppt)：最优质的PPT资源库"/>
          <p:cNvSpPr/>
          <p:nvPr/>
        </p:nvSpPr>
        <p:spPr>
          <a:xfrm rot="10800000">
            <a:off x="-20096" y="0"/>
            <a:ext cx="3866352" cy="3765755"/>
          </a:xfrm>
          <a:custGeom>
            <a:avLst/>
            <a:gdLst>
              <a:gd name="connsiteX0" fmla="*/ 3866352 w 3866352"/>
              <a:gd name="connsiteY0" fmla="*/ 4544232 h 4544232"/>
              <a:gd name="connsiteX1" fmla="*/ 2779555 w 3866352"/>
              <a:gd name="connsiteY1" fmla="*/ 4544232 h 4544232"/>
              <a:gd name="connsiteX2" fmla="*/ 2078712 w 3866352"/>
              <a:gd name="connsiteY2" fmla="*/ 2988199 h 4544232"/>
              <a:gd name="connsiteX3" fmla="*/ 1377867 w 3866352"/>
              <a:gd name="connsiteY3" fmla="*/ 4544232 h 4544232"/>
              <a:gd name="connsiteX4" fmla="*/ 0 w 3866352"/>
              <a:gd name="connsiteY4" fmla="*/ 4544232 h 4544232"/>
              <a:gd name="connsiteX5" fmla="*/ 2127158 w 3866352"/>
              <a:gd name="connsiteY5" fmla="*/ 0 h 4544232"/>
              <a:gd name="connsiteX6" fmla="*/ 3866352 w 3866352"/>
              <a:gd name="connsiteY6" fmla="*/ 3786999 h 4544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866352" h="4544232">
                <a:moveTo>
                  <a:pt x="3866352" y="4544232"/>
                </a:moveTo>
                <a:lnTo>
                  <a:pt x="2779555" y="4544232"/>
                </a:lnTo>
                <a:lnTo>
                  <a:pt x="2078712" y="2988199"/>
                </a:lnTo>
                <a:lnTo>
                  <a:pt x="1377867" y="4544232"/>
                </a:lnTo>
                <a:lnTo>
                  <a:pt x="0" y="4544232"/>
                </a:lnTo>
                <a:lnTo>
                  <a:pt x="2127158" y="0"/>
                </a:lnTo>
                <a:lnTo>
                  <a:pt x="3866352" y="3786999"/>
                </a:lnTo>
                <a:close/>
              </a:path>
            </a:pathLst>
          </a:custGeom>
          <a:solidFill>
            <a:srgbClr val="FFC000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>
            <a:off x="1125034" y="-1326"/>
            <a:ext cx="11066966" cy="6851477"/>
          </a:xfrm>
          <a:custGeom>
            <a:avLst/>
            <a:gdLst>
              <a:gd name="connsiteX0" fmla="*/ 3239105 w 11066966"/>
              <a:gd name="connsiteY0" fmla="*/ 0 h 6851477"/>
              <a:gd name="connsiteX1" fmla="*/ 11066966 w 11066966"/>
              <a:gd name="connsiteY1" fmla="*/ 0 h 6851477"/>
              <a:gd name="connsiteX2" fmla="*/ 11066966 w 11066966"/>
              <a:gd name="connsiteY2" fmla="*/ 1312586 h 6851477"/>
              <a:gd name="connsiteX3" fmla="*/ 8448400 w 11066966"/>
              <a:gd name="connsiteY3" fmla="*/ 6851477 h 6851477"/>
              <a:gd name="connsiteX4" fmla="*/ 0 w 11066966"/>
              <a:gd name="connsiteY4" fmla="*/ 6851477 h 6851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066966" h="6851477">
                <a:moveTo>
                  <a:pt x="3239105" y="0"/>
                </a:moveTo>
                <a:lnTo>
                  <a:pt x="11066966" y="0"/>
                </a:lnTo>
                <a:lnTo>
                  <a:pt x="11066966" y="1312586"/>
                </a:lnTo>
                <a:lnTo>
                  <a:pt x="8448400" y="6851477"/>
                </a:lnTo>
                <a:lnTo>
                  <a:pt x="0" y="6851477"/>
                </a:lnTo>
                <a:close/>
              </a:path>
            </a:pathLst>
          </a:cu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出自【趣你的PPT】(微信:qunideppt)：最优质的PPT资源库"/>
          <p:cNvSpPr txBox="1"/>
          <p:nvPr/>
        </p:nvSpPr>
        <p:spPr>
          <a:xfrm>
            <a:off x="5383633" y="2618036"/>
            <a:ext cx="347086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6000" b="1" i="0" u="none" strike="noStrike" kern="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谢谢观看</a:t>
            </a:r>
          </a:p>
        </p:txBody>
      </p:sp>
      <p:sp>
        <p:nvSpPr>
          <p:cNvPr id="16" name="出自【趣你的PPT】(微信:qunideppt)：最优质的PPT资源库"/>
          <p:cNvSpPr txBox="1"/>
          <p:nvPr/>
        </p:nvSpPr>
        <p:spPr>
          <a:xfrm>
            <a:off x="5718229" y="3981317"/>
            <a:ext cx="29407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更多精彩模板尽在稻壳儿商城</a:t>
            </a:r>
          </a:p>
        </p:txBody>
      </p:sp>
      <p:sp>
        <p:nvSpPr>
          <p:cNvPr id="17" name="出自【趣你的PPT】(微信:qunideppt)：最优质的PPT资源库"/>
          <p:cNvSpPr txBox="1"/>
          <p:nvPr/>
        </p:nvSpPr>
        <p:spPr>
          <a:xfrm>
            <a:off x="5718229" y="3617799"/>
            <a:ext cx="29407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 YOU FOR WATCHING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" name="出自【趣你的PPT】(微信:qunideppt)：最优质的PPT资源库"/>
          <p:cNvCxnSpPr/>
          <p:nvPr/>
        </p:nvCxnSpPr>
        <p:spPr>
          <a:xfrm>
            <a:off x="5604880" y="3606632"/>
            <a:ext cx="305408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出自【趣你的PPT】(微信:qunideppt)：最优质的PPT资源库"/>
          <p:cNvCxnSpPr/>
          <p:nvPr/>
        </p:nvCxnSpPr>
        <p:spPr>
          <a:xfrm flipH="1">
            <a:off x="1537397" y="-7851"/>
            <a:ext cx="3155636" cy="6859328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出自【趣你的PPT】(微信:qunideppt)：最优质的PPT资源库"/>
          <p:cNvCxnSpPr/>
          <p:nvPr/>
        </p:nvCxnSpPr>
        <p:spPr>
          <a:xfrm flipH="1">
            <a:off x="9123903" y="682235"/>
            <a:ext cx="3068098" cy="6169242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组合 2"/>
          <p:cNvGrpSpPr/>
          <p:nvPr/>
        </p:nvGrpSpPr>
        <p:grpSpPr>
          <a:xfrm>
            <a:off x="6315415" y="4425496"/>
            <a:ext cx="1746362" cy="461665"/>
            <a:chOff x="4067542" y="4327919"/>
            <a:chExt cx="1746362" cy="461665"/>
          </a:xfrm>
        </p:grpSpPr>
        <p:sp>
          <p:nvSpPr>
            <p:cNvPr id="15" name="出自【趣你的PPT】(微信:qunideppt)：最优质的PPT资源库"/>
            <p:cNvSpPr/>
            <p:nvPr/>
          </p:nvSpPr>
          <p:spPr>
            <a:xfrm>
              <a:off x="4152122" y="4336112"/>
              <a:ext cx="1577203" cy="44527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出自【趣你的PPT】(微信:qunideppt)：最优质的PPT资源库"/>
            <p:cNvSpPr txBox="1"/>
            <p:nvPr/>
          </p:nvSpPr>
          <p:spPr>
            <a:xfrm>
              <a:off x="4067542" y="4327919"/>
              <a:ext cx="174636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趣你的</a:t>
              </a:r>
              <a:r>
                <a:rPr lang="en-US" altLang="zh-CN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endPara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252554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68607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5" t="39539" r="3629" b="4198"/>
          <a:stretch/>
        </p:blipFill>
        <p:spPr>
          <a:xfrm>
            <a:off x="4770697" y="1509371"/>
            <a:ext cx="5907581" cy="2327797"/>
          </a:xfrm>
          <a:prstGeom prst="rect">
            <a:avLst/>
          </a:prstGeom>
        </p:spPr>
      </p:pic>
      <p:sp>
        <p:nvSpPr>
          <p:cNvPr id="2" name="出自【趣你的PPT】(微信:qunideppt)：最优质的PPT资源库"/>
          <p:cNvSpPr/>
          <p:nvPr/>
        </p:nvSpPr>
        <p:spPr>
          <a:xfrm>
            <a:off x="4761868" y="3884146"/>
            <a:ext cx="2934816" cy="232779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出自【趣你的PPT】(微信:qunideppt)：最优质的PPT资源库"/>
          <p:cNvSpPr/>
          <p:nvPr/>
        </p:nvSpPr>
        <p:spPr>
          <a:xfrm>
            <a:off x="1780274" y="3884146"/>
            <a:ext cx="2934816" cy="232779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>
            <a:off x="7743462" y="3884146"/>
            <a:ext cx="2934816" cy="232779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出自【趣你的PPT】(微信:qunideppt)：最优质的PPT资源库"/>
          <p:cNvSpPr/>
          <p:nvPr/>
        </p:nvSpPr>
        <p:spPr>
          <a:xfrm>
            <a:off x="1785848" y="1509371"/>
            <a:ext cx="2934816" cy="232779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" name="Group 18出自【趣你的PPT】(微信:qunideppt)：最优质的PPT资源库"/>
          <p:cNvGrpSpPr/>
          <p:nvPr/>
        </p:nvGrpSpPr>
        <p:grpSpPr>
          <a:xfrm>
            <a:off x="292512" y="271343"/>
            <a:ext cx="3264318" cy="306802"/>
            <a:chOff x="292512" y="271343"/>
            <a:chExt cx="3264318" cy="306802"/>
          </a:xfrm>
        </p:grpSpPr>
        <p:sp>
          <p:nvSpPr>
            <p:cNvPr id="20" name="出自【趣你的PPT】(微信:qunideppt)：最优质的PPT资源库"/>
            <p:cNvSpPr/>
            <p:nvPr/>
          </p:nvSpPr>
          <p:spPr>
            <a:xfrm rot="2652504">
              <a:off x="703257" y="279513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出自【趣你的PPT】(微信:qunideppt)：最优质的PPT资源库"/>
            <p:cNvSpPr/>
            <p:nvPr/>
          </p:nvSpPr>
          <p:spPr>
            <a:xfrm rot="2652504">
              <a:off x="292512" y="279511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出自【趣你的PPT】(微信:qunideppt)：最优质的PPT资源库"/>
            <p:cNvSpPr/>
            <p:nvPr/>
          </p:nvSpPr>
          <p:spPr>
            <a:xfrm rot="2652504">
              <a:off x="535424" y="313621"/>
              <a:ext cx="222253" cy="222253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出自【趣你的PPT】(微信:qunideppt)：最优质的PPT资源库"/>
            <p:cNvSpPr txBox="1">
              <a:spLocks/>
            </p:cNvSpPr>
            <p:nvPr/>
          </p:nvSpPr>
          <p:spPr>
            <a:xfrm>
              <a:off x="1125441" y="271343"/>
              <a:ext cx="2431389" cy="30680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/>
              <a:r>
                <a:rPr lang="zh-CN" altLang="en-US" sz="2000" b="1" dirty="0">
                  <a:solidFill>
                    <a:srgbClr val="40404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输入您的标题</a:t>
              </a:r>
              <a:endParaRPr lang="en-US" altLang="zh-CN" sz="2400" dirty="0">
                <a:solidFill>
                  <a:srgbClr val="404040"/>
                </a:solidFill>
                <a:latin typeface="Bebas Neue" panose="020B0606020202050201" pitchFamily="34" charset="0"/>
              </a:endParaRPr>
            </a:p>
          </p:txBody>
        </p:sp>
      </p:grpSp>
      <p:sp>
        <p:nvSpPr>
          <p:cNvPr id="2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519559" y="2441929"/>
            <a:ext cx="145624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2478976" y="2790706"/>
            <a:ext cx="17454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  <a:p>
            <a:pPr algn="ctr"/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一不小心，就学会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</a:p>
        </p:txBody>
      </p:sp>
      <p:sp>
        <p:nvSpPr>
          <p:cNvPr id="2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561316" y="1851080"/>
            <a:ext cx="1456243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416692" y="4833836"/>
            <a:ext cx="145624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2272068" y="5176763"/>
            <a:ext cx="17454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  <a:p>
            <a:pPr algn="ctr"/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一不小心，就学会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</a:p>
        </p:txBody>
      </p:sp>
      <p:sp>
        <p:nvSpPr>
          <p:cNvPr id="3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458448" y="4245174"/>
            <a:ext cx="1456243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362636" y="4855755"/>
            <a:ext cx="145624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5339273" y="5194309"/>
            <a:ext cx="17454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  <a:p>
            <a:pPr algn="ctr"/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一不小心，就学会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</a:p>
        </p:txBody>
      </p:sp>
      <p:sp>
        <p:nvSpPr>
          <p:cNvPr id="3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404391" y="4267093"/>
            <a:ext cx="1456243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483832" y="4855755"/>
            <a:ext cx="145624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39" name="出自【趣你的PPT】(微信:qunideppt)：最优质的PPT资源库"/>
          <p:cNvSpPr txBox="1"/>
          <p:nvPr/>
        </p:nvSpPr>
        <p:spPr>
          <a:xfrm>
            <a:off x="8380962" y="5171236"/>
            <a:ext cx="17454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该原创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模板来自公众号：趣你的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  <a:p>
            <a:pPr algn="ctr"/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一不小心，就学会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，快来加入我们。</a:t>
            </a:r>
          </a:p>
        </p:txBody>
      </p:sp>
      <p:sp>
        <p:nvSpPr>
          <p:cNvPr id="4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525587" y="4267093"/>
            <a:ext cx="1456243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766292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53出自【趣你的PPT】(微信:qunideppt)：最优质的PPT资源库"/>
          <p:cNvGrpSpPr/>
          <p:nvPr/>
        </p:nvGrpSpPr>
        <p:grpSpPr>
          <a:xfrm>
            <a:off x="5212508" y="1787843"/>
            <a:ext cx="1827686" cy="1827685"/>
            <a:chOff x="3835319" y="1420630"/>
            <a:chExt cx="1473781" cy="1473780"/>
          </a:xfrm>
        </p:grpSpPr>
        <p:sp>
          <p:nvSpPr>
            <p:cNvPr id="11" name="出自【趣你的PPT】(微信:qunideppt)：最优质的PPT资源库"/>
            <p:cNvSpPr/>
            <p:nvPr/>
          </p:nvSpPr>
          <p:spPr bwMode="auto">
            <a:xfrm rot="18900000">
              <a:off x="3835319" y="1420630"/>
              <a:ext cx="1473781" cy="1473780"/>
            </a:xfrm>
            <a:prstGeom prst="rect">
              <a:avLst/>
            </a:prstGeom>
            <a:solidFill>
              <a:srgbClr val="FFC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1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088957" y="1674269"/>
              <a:ext cx="966505" cy="966502"/>
            </a:xfrm>
            <a:custGeom>
              <a:avLst/>
              <a:gdLst/>
              <a:ahLst/>
              <a:cxnLst>
                <a:cxn ang="0">
                  <a:pos x="0" y="192"/>
                </a:cxn>
                <a:cxn ang="0">
                  <a:pos x="255" y="135"/>
                </a:cxn>
                <a:cxn ang="0">
                  <a:pos x="277" y="122"/>
                </a:cxn>
                <a:cxn ang="0">
                  <a:pos x="303" y="116"/>
                </a:cxn>
                <a:cxn ang="0">
                  <a:pos x="296" y="105"/>
                </a:cxn>
                <a:cxn ang="0">
                  <a:pos x="278" y="89"/>
                </a:cxn>
                <a:cxn ang="0">
                  <a:pos x="265" y="90"/>
                </a:cxn>
                <a:cxn ang="0">
                  <a:pos x="256" y="82"/>
                </a:cxn>
                <a:cxn ang="0">
                  <a:pos x="231" y="73"/>
                </a:cxn>
                <a:cxn ang="0">
                  <a:pos x="234" y="98"/>
                </a:cxn>
                <a:cxn ang="0">
                  <a:pos x="224" y="118"/>
                </a:cxn>
                <a:cxn ang="0">
                  <a:pos x="205" y="103"/>
                </a:cxn>
                <a:cxn ang="0">
                  <a:pos x="175" y="89"/>
                </a:cxn>
                <a:cxn ang="0">
                  <a:pos x="183" y="68"/>
                </a:cxn>
                <a:cxn ang="0">
                  <a:pos x="212" y="58"/>
                </a:cxn>
                <a:cxn ang="0">
                  <a:pos x="207" y="47"/>
                </a:cxn>
                <a:cxn ang="0">
                  <a:pos x="188" y="50"/>
                </a:cxn>
                <a:cxn ang="0">
                  <a:pos x="168" y="37"/>
                </a:cxn>
                <a:cxn ang="0">
                  <a:pos x="171" y="52"/>
                </a:cxn>
                <a:cxn ang="0">
                  <a:pos x="157" y="52"/>
                </a:cxn>
                <a:cxn ang="0">
                  <a:pos x="141" y="40"/>
                </a:cxn>
                <a:cxn ang="0">
                  <a:pos x="126" y="47"/>
                </a:cxn>
                <a:cxn ang="0">
                  <a:pos x="143" y="51"/>
                </a:cxn>
                <a:cxn ang="0">
                  <a:pos x="131" y="58"/>
                </a:cxn>
                <a:cxn ang="0">
                  <a:pos x="56" y="107"/>
                </a:cxn>
                <a:cxn ang="0">
                  <a:pos x="65" y="118"/>
                </a:cxn>
                <a:cxn ang="0">
                  <a:pos x="79" y="135"/>
                </a:cxn>
                <a:cxn ang="0">
                  <a:pos x="74" y="158"/>
                </a:cxn>
                <a:cxn ang="0">
                  <a:pos x="88" y="185"/>
                </a:cxn>
                <a:cxn ang="0">
                  <a:pos x="108" y="214"/>
                </a:cxn>
                <a:cxn ang="0">
                  <a:pos x="118" y="227"/>
                </a:cxn>
                <a:cxn ang="0">
                  <a:pos x="105" y="197"/>
                </a:cxn>
                <a:cxn ang="0">
                  <a:pos x="125" y="225"/>
                </a:cxn>
                <a:cxn ang="0">
                  <a:pos x="150" y="255"/>
                </a:cxn>
                <a:cxn ang="0">
                  <a:pos x="184" y="269"/>
                </a:cxn>
                <a:cxn ang="0">
                  <a:pos x="213" y="290"/>
                </a:cxn>
                <a:cxn ang="0">
                  <a:pos x="224" y="288"/>
                </a:cxn>
                <a:cxn ang="0">
                  <a:pos x="212" y="268"/>
                </a:cxn>
                <a:cxn ang="0">
                  <a:pos x="197" y="262"/>
                </a:cxn>
                <a:cxn ang="0">
                  <a:pos x="194" y="239"/>
                </a:cxn>
                <a:cxn ang="0">
                  <a:pos x="171" y="250"/>
                </a:cxn>
                <a:cxn ang="0">
                  <a:pos x="168" y="210"/>
                </a:cxn>
                <a:cxn ang="0">
                  <a:pos x="184" y="206"/>
                </a:cxn>
                <a:cxn ang="0">
                  <a:pos x="196" y="202"/>
                </a:cxn>
                <a:cxn ang="0">
                  <a:pos x="214" y="211"/>
                </a:cxn>
                <a:cxn ang="0">
                  <a:pos x="221" y="205"/>
                </a:cxn>
                <a:cxn ang="0">
                  <a:pos x="234" y="179"/>
                </a:cxn>
                <a:cxn ang="0">
                  <a:pos x="233" y="171"/>
                </a:cxn>
                <a:cxn ang="0">
                  <a:pos x="252" y="157"/>
                </a:cxn>
                <a:cxn ang="0">
                  <a:pos x="266" y="143"/>
                </a:cxn>
                <a:cxn ang="0">
                  <a:pos x="273" y="131"/>
                </a:cxn>
                <a:cxn ang="0">
                  <a:pos x="255" y="135"/>
                </a:cxn>
                <a:cxn ang="0">
                  <a:pos x="295" y="298"/>
                </a:cxn>
                <a:cxn ang="0">
                  <a:pos x="272" y="288"/>
                </a:cxn>
                <a:cxn ang="0">
                  <a:pos x="251" y="288"/>
                </a:cxn>
                <a:cxn ang="0">
                  <a:pos x="236" y="286"/>
                </a:cxn>
                <a:cxn ang="0">
                  <a:pos x="230" y="307"/>
                </a:cxn>
                <a:cxn ang="0">
                  <a:pos x="223" y="335"/>
                </a:cxn>
                <a:cxn ang="0">
                  <a:pos x="308" y="302"/>
                </a:cxn>
              </a:cxnLst>
              <a:rect l="0" t="0" r="r" b="b"/>
              <a:pathLst>
                <a:path w="384" h="384">
                  <a:moveTo>
                    <a:pt x="384" y="192"/>
                  </a:moveTo>
                  <a:cubicBezTo>
                    <a:pt x="384" y="298"/>
                    <a:pt x="298" y="384"/>
                    <a:pt x="192" y="384"/>
                  </a:cubicBezTo>
                  <a:cubicBezTo>
                    <a:pt x="86" y="384"/>
                    <a:pt x="0" y="298"/>
                    <a:pt x="0" y="192"/>
                  </a:cubicBezTo>
                  <a:cubicBezTo>
                    <a:pt x="0" y="86"/>
                    <a:pt x="86" y="0"/>
                    <a:pt x="192" y="0"/>
                  </a:cubicBezTo>
                  <a:cubicBezTo>
                    <a:pt x="298" y="0"/>
                    <a:pt x="384" y="86"/>
                    <a:pt x="384" y="192"/>
                  </a:cubicBezTo>
                  <a:close/>
                  <a:moveTo>
                    <a:pt x="255" y="135"/>
                  </a:moveTo>
                  <a:cubicBezTo>
                    <a:pt x="256" y="135"/>
                    <a:pt x="257" y="130"/>
                    <a:pt x="258" y="129"/>
                  </a:cubicBezTo>
                  <a:cubicBezTo>
                    <a:pt x="260" y="127"/>
                    <a:pt x="262" y="126"/>
                    <a:pt x="264" y="125"/>
                  </a:cubicBezTo>
                  <a:cubicBezTo>
                    <a:pt x="268" y="124"/>
                    <a:pt x="272" y="123"/>
                    <a:pt x="277" y="122"/>
                  </a:cubicBezTo>
                  <a:cubicBezTo>
                    <a:pt x="281" y="121"/>
                    <a:pt x="286" y="121"/>
                    <a:pt x="289" y="125"/>
                  </a:cubicBezTo>
                  <a:cubicBezTo>
                    <a:pt x="289" y="124"/>
                    <a:pt x="295" y="119"/>
                    <a:pt x="295" y="119"/>
                  </a:cubicBezTo>
                  <a:cubicBezTo>
                    <a:pt x="298" y="118"/>
                    <a:pt x="301" y="118"/>
                    <a:pt x="303" y="116"/>
                  </a:cubicBezTo>
                  <a:cubicBezTo>
                    <a:pt x="303" y="115"/>
                    <a:pt x="303" y="110"/>
                    <a:pt x="303" y="110"/>
                  </a:cubicBezTo>
                  <a:cubicBezTo>
                    <a:pt x="299" y="111"/>
                    <a:pt x="298" y="107"/>
                    <a:pt x="297" y="103"/>
                  </a:cubicBezTo>
                  <a:cubicBezTo>
                    <a:pt x="297" y="104"/>
                    <a:pt x="297" y="104"/>
                    <a:pt x="296" y="105"/>
                  </a:cubicBezTo>
                  <a:cubicBezTo>
                    <a:pt x="296" y="102"/>
                    <a:pt x="291" y="104"/>
                    <a:pt x="290" y="104"/>
                  </a:cubicBezTo>
                  <a:cubicBezTo>
                    <a:pt x="284" y="102"/>
                    <a:pt x="285" y="98"/>
                    <a:pt x="283" y="94"/>
                  </a:cubicBezTo>
                  <a:cubicBezTo>
                    <a:pt x="282" y="92"/>
                    <a:pt x="279" y="91"/>
                    <a:pt x="278" y="89"/>
                  </a:cubicBezTo>
                  <a:cubicBezTo>
                    <a:pt x="277" y="87"/>
                    <a:pt x="277" y="84"/>
                    <a:pt x="274" y="84"/>
                  </a:cubicBezTo>
                  <a:cubicBezTo>
                    <a:pt x="273" y="84"/>
                    <a:pt x="270" y="89"/>
                    <a:pt x="270" y="89"/>
                  </a:cubicBezTo>
                  <a:cubicBezTo>
                    <a:pt x="267" y="88"/>
                    <a:pt x="266" y="89"/>
                    <a:pt x="265" y="90"/>
                  </a:cubicBezTo>
                  <a:cubicBezTo>
                    <a:pt x="263" y="91"/>
                    <a:pt x="262" y="91"/>
                    <a:pt x="260" y="92"/>
                  </a:cubicBezTo>
                  <a:cubicBezTo>
                    <a:pt x="265" y="90"/>
                    <a:pt x="258" y="88"/>
                    <a:pt x="256" y="88"/>
                  </a:cubicBezTo>
                  <a:cubicBezTo>
                    <a:pt x="260" y="87"/>
                    <a:pt x="258" y="83"/>
                    <a:pt x="256" y="82"/>
                  </a:cubicBezTo>
                  <a:cubicBezTo>
                    <a:pt x="256" y="82"/>
                    <a:pt x="257" y="82"/>
                    <a:pt x="257" y="82"/>
                  </a:cubicBezTo>
                  <a:cubicBezTo>
                    <a:pt x="257" y="79"/>
                    <a:pt x="250" y="77"/>
                    <a:pt x="247" y="76"/>
                  </a:cubicBezTo>
                  <a:cubicBezTo>
                    <a:pt x="245" y="74"/>
                    <a:pt x="233" y="72"/>
                    <a:pt x="231" y="73"/>
                  </a:cubicBezTo>
                  <a:cubicBezTo>
                    <a:pt x="228" y="75"/>
                    <a:pt x="231" y="80"/>
                    <a:pt x="231" y="83"/>
                  </a:cubicBezTo>
                  <a:cubicBezTo>
                    <a:pt x="232" y="86"/>
                    <a:pt x="228" y="86"/>
                    <a:pt x="228" y="89"/>
                  </a:cubicBezTo>
                  <a:cubicBezTo>
                    <a:pt x="228" y="93"/>
                    <a:pt x="236" y="92"/>
                    <a:pt x="234" y="98"/>
                  </a:cubicBezTo>
                  <a:cubicBezTo>
                    <a:pt x="233" y="102"/>
                    <a:pt x="228" y="102"/>
                    <a:pt x="226" y="105"/>
                  </a:cubicBezTo>
                  <a:cubicBezTo>
                    <a:pt x="224" y="108"/>
                    <a:pt x="227" y="112"/>
                    <a:pt x="229" y="114"/>
                  </a:cubicBezTo>
                  <a:cubicBezTo>
                    <a:pt x="231" y="115"/>
                    <a:pt x="225" y="118"/>
                    <a:pt x="224" y="118"/>
                  </a:cubicBezTo>
                  <a:cubicBezTo>
                    <a:pt x="220" y="120"/>
                    <a:pt x="217" y="114"/>
                    <a:pt x="216" y="110"/>
                  </a:cubicBezTo>
                  <a:cubicBezTo>
                    <a:pt x="215" y="108"/>
                    <a:pt x="215" y="104"/>
                    <a:pt x="212" y="103"/>
                  </a:cubicBezTo>
                  <a:cubicBezTo>
                    <a:pt x="210" y="102"/>
                    <a:pt x="206" y="102"/>
                    <a:pt x="205" y="103"/>
                  </a:cubicBezTo>
                  <a:cubicBezTo>
                    <a:pt x="203" y="99"/>
                    <a:pt x="198" y="98"/>
                    <a:pt x="194" y="97"/>
                  </a:cubicBezTo>
                  <a:cubicBezTo>
                    <a:pt x="189" y="95"/>
                    <a:pt x="185" y="95"/>
                    <a:pt x="180" y="96"/>
                  </a:cubicBezTo>
                  <a:cubicBezTo>
                    <a:pt x="181" y="95"/>
                    <a:pt x="179" y="88"/>
                    <a:pt x="175" y="89"/>
                  </a:cubicBezTo>
                  <a:cubicBezTo>
                    <a:pt x="176" y="86"/>
                    <a:pt x="176" y="84"/>
                    <a:pt x="176" y="81"/>
                  </a:cubicBezTo>
                  <a:cubicBezTo>
                    <a:pt x="177" y="79"/>
                    <a:pt x="178" y="77"/>
                    <a:pt x="179" y="75"/>
                  </a:cubicBezTo>
                  <a:cubicBezTo>
                    <a:pt x="180" y="74"/>
                    <a:pt x="185" y="69"/>
                    <a:pt x="183" y="68"/>
                  </a:cubicBezTo>
                  <a:cubicBezTo>
                    <a:pt x="188" y="69"/>
                    <a:pt x="193" y="69"/>
                    <a:pt x="196" y="66"/>
                  </a:cubicBezTo>
                  <a:cubicBezTo>
                    <a:pt x="198" y="63"/>
                    <a:pt x="199" y="60"/>
                    <a:pt x="202" y="57"/>
                  </a:cubicBezTo>
                  <a:cubicBezTo>
                    <a:pt x="205" y="53"/>
                    <a:pt x="209" y="58"/>
                    <a:pt x="212" y="58"/>
                  </a:cubicBezTo>
                  <a:cubicBezTo>
                    <a:pt x="217" y="59"/>
                    <a:pt x="217" y="53"/>
                    <a:pt x="214" y="51"/>
                  </a:cubicBezTo>
                  <a:cubicBezTo>
                    <a:pt x="218" y="51"/>
                    <a:pt x="215" y="45"/>
                    <a:pt x="213" y="44"/>
                  </a:cubicBezTo>
                  <a:cubicBezTo>
                    <a:pt x="211" y="43"/>
                    <a:pt x="202" y="46"/>
                    <a:pt x="207" y="47"/>
                  </a:cubicBezTo>
                  <a:cubicBezTo>
                    <a:pt x="206" y="47"/>
                    <a:pt x="200" y="59"/>
                    <a:pt x="196" y="53"/>
                  </a:cubicBezTo>
                  <a:cubicBezTo>
                    <a:pt x="195" y="52"/>
                    <a:pt x="195" y="47"/>
                    <a:pt x="193" y="46"/>
                  </a:cubicBezTo>
                  <a:cubicBezTo>
                    <a:pt x="190" y="46"/>
                    <a:pt x="189" y="49"/>
                    <a:pt x="188" y="50"/>
                  </a:cubicBezTo>
                  <a:cubicBezTo>
                    <a:pt x="190" y="47"/>
                    <a:pt x="181" y="45"/>
                    <a:pt x="180" y="44"/>
                  </a:cubicBezTo>
                  <a:cubicBezTo>
                    <a:pt x="183" y="42"/>
                    <a:pt x="180" y="39"/>
                    <a:pt x="178" y="38"/>
                  </a:cubicBezTo>
                  <a:cubicBezTo>
                    <a:pt x="176" y="36"/>
                    <a:pt x="169" y="35"/>
                    <a:pt x="168" y="37"/>
                  </a:cubicBezTo>
                  <a:cubicBezTo>
                    <a:pt x="163" y="43"/>
                    <a:pt x="173" y="44"/>
                    <a:pt x="175" y="45"/>
                  </a:cubicBezTo>
                  <a:cubicBezTo>
                    <a:pt x="176" y="46"/>
                    <a:pt x="179" y="48"/>
                    <a:pt x="177" y="49"/>
                  </a:cubicBezTo>
                  <a:cubicBezTo>
                    <a:pt x="176" y="50"/>
                    <a:pt x="171" y="51"/>
                    <a:pt x="171" y="52"/>
                  </a:cubicBezTo>
                  <a:cubicBezTo>
                    <a:pt x="169" y="54"/>
                    <a:pt x="172" y="57"/>
                    <a:pt x="170" y="59"/>
                  </a:cubicBezTo>
                  <a:cubicBezTo>
                    <a:pt x="168" y="57"/>
                    <a:pt x="168" y="53"/>
                    <a:pt x="166" y="50"/>
                  </a:cubicBezTo>
                  <a:cubicBezTo>
                    <a:pt x="168" y="53"/>
                    <a:pt x="157" y="52"/>
                    <a:pt x="157" y="52"/>
                  </a:cubicBezTo>
                  <a:cubicBezTo>
                    <a:pt x="154" y="52"/>
                    <a:pt x="148" y="54"/>
                    <a:pt x="145" y="50"/>
                  </a:cubicBezTo>
                  <a:cubicBezTo>
                    <a:pt x="144" y="49"/>
                    <a:pt x="144" y="44"/>
                    <a:pt x="146" y="45"/>
                  </a:cubicBezTo>
                  <a:cubicBezTo>
                    <a:pt x="144" y="43"/>
                    <a:pt x="142" y="41"/>
                    <a:pt x="141" y="40"/>
                  </a:cubicBezTo>
                  <a:cubicBezTo>
                    <a:pt x="132" y="43"/>
                    <a:pt x="125" y="47"/>
                    <a:pt x="117" y="51"/>
                  </a:cubicBezTo>
                  <a:cubicBezTo>
                    <a:pt x="118" y="51"/>
                    <a:pt x="119" y="51"/>
                    <a:pt x="120" y="50"/>
                  </a:cubicBezTo>
                  <a:cubicBezTo>
                    <a:pt x="122" y="50"/>
                    <a:pt x="124" y="48"/>
                    <a:pt x="126" y="47"/>
                  </a:cubicBezTo>
                  <a:cubicBezTo>
                    <a:pt x="128" y="46"/>
                    <a:pt x="134" y="43"/>
                    <a:pt x="136" y="46"/>
                  </a:cubicBezTo>
                  <a:cubicBezTo>
                    <a:pt x="137" y="45"/>
                    <a:pt x="137" y="45"/>
                    <a:pt x="138" y="44"/>
                  </a:cubicBezTo>
                  <a:cubicBezTo>
                    <a:pt x="139" y="46"/>
                    <a:pt x="141" y="48"/>
                    <a:pt x="143" y="51"/>
                  </a:cubicBezTo>
                  <a:cubicBezTo>
                    <a:pt x="141" y="50"/>
                    <a:pt x="137" y="50"/>
                    <a:pt x="135" y="50"/>
                  </a:cubicBezTo>
                  <a:cubicBezTo>
                    <a:pt x="133" y="51"/>
                    <a:pt x="130" y="51"/>
                    <a:pt x="130" y="53"/>
                  </a:cubicBezTo>
                  <a:cubicBezTo>
                    <a:pt x="130" y="55"/>
                    <a:pt x="131" y="57"/>
                    <a:pt x="131" y="58"/>
                  </a:cubicBezTo>
                  <a:cubicBezTo>
                    <a:pt x="128" y="56"/>
                    <a:pt x="125" y="52"/>
                    <a:pt x="121" y="51"/>
                  </a:cubicBezTo>
                  <a:cubicBezTo>
                    <a:pt x="119" y="51"/>
                    <a:pt x="117" y="51"/>
                    <a:pt x="115" y="52"/>
                  </a:cubicBezTo>
                  <a:cubicBezTo>
                    <a:pt x="91" y="65"/>
                    <a:pt x="71" y="84"/>
                    <a:pt x="56" y="107"/>
                  </a:cubicBezTo>
                  <a:cubicBezTo>
                    <a:pt x="57" y="108"/>
                    <a:pt x="58" y="109"/>
                    <a:pt x="59" y="109"/>
                  </a:cubicBezTo>
                  <a:cubicBezTo>
                    <a:pt x="62" y="110"/>
                    <a:pt x="59" y="117"/>
                    <a:pt x="64" y="113"/>
                  </a:cubicBezTo>
                  <a:cubicBezTo>
                    <a:pt x="66" y="115"/>
                    <a:pt x="66" y="116"/>
                    <a:pt x="65" y="118"/>
                  </a:cubicBezTo>
                  <a:cubicBezTo>
                    <a:pt x="65" y="118"/>
                    <a:pt x="75" y="124"/>
                    <a:pt x="76" y="125"/>
                  </a:cubicBezTo>
                  <a:cubicBezTo>
                    <a:pt x="78" y="126"/>
                    <a:pt x="80" y="128"/>
                    <a:pt x="81" y="130"/>
                  </a:cubicBezTo>
                  <a:cubicBezTo>
                    <a:pt x="82" y="132"/>
                    <a:pt x="80" y="134"/>
                    <a:pt x="79" y="135"/>
                  </a:cubicBezTo>
                  <a:cubicBezTo>
                    <a:pt x="78" y="134"/>
                    <a:pt x="75" y="130"/>
                    <a:pt x="74" y="131"/>
                  </a:cubicBezTo>
                  <a:cubicBezTo>
                    <a:pt x="73" y="133"/>
                    <a:pt x="74" y="139"/>
                    <a:pt x="77" y="139"/>
                  </a:cubicBezTo>
                  <a:cubicBezTo>
                    <a:pt x="73" y="139"/>
                    <a:pt x="75" y="155"/>
                    <a:pt x="74" y="158"/>
                  </a:cubicBezTo>
                  <a:cubicBezTo>
                    <a:pt x="74" y="158"/>
                    <a:pt x="74" y="158"/>
                    <a:pt x="74" y="158"/>
                  </a:cubicBezTo>
                  <a:cubicBezTo>
                    <a:pt x="73" y="161"/>
                    <a:pt x="76" y="173"/>
                    <a:pt x="81" y="172"/>
                  </a:cubicBezTo>
                  <a:cubicBezTo>
                    <a:pt x="78" y="172"/>
                    <a:pt x="87" y="184"/>
                    <a:pt x="88" y="185"/>
                  </a:cubicBezTo>
                  <a:cubicBezTo>
                    <a:pt x="91" y="187"/>
                    <a:pt x="95" y="188"/>
                    <a:pt x="97" y="192"/>
                  </a:cubicBezTo>
                  <a:cubicBezTo>
                    <a:pt x="100" y="195"/>
                    <a:pt x="100" y="201"/>
                    <a:pt x="103" y="203"/>
                  </a:cubicBezTo>
                  <a:cubicBezTo>
                    <a:pt x="102" y="206"/>
                    <a:pt x="108" y="210"/>
                    <a:pt x="108" y="214"/>
                  </a:cubicBezTo>
                  <a:cubicBezTo>
                    <a:pt x="108" y="214"/>
                    <a:pt x="107" y="214"/>
                    <a:pt x="107" y="215"/>
                  </a:cubicBezTo>
                  <a:cubicBezTo>
                    <a:pt x="108" y="218"/>
                    <a:pt x="113" y="218"/>
                    <a:pt x="115" y="221"/>
                  </a:cubicBezTo>
                  <a:cubicBezTo>
                    <a:pt x="116" y="223"/>
                    <a:pt x="115" y="228"/>
                    <a:pt x="118" y="227"/>
                  </a:cubicBezTo>
                  <a:cubicBezTo>
                    <a:pt x="118" y="222"/>
                    <a:pt x="115" y="216"/>
                    <a:pt x="112" y="212"/>
                  </a:cubicBezTo>
                  <a:cubicBezTo>
                    <a:pt x="110" y="209"/>
                    <a:pt x="109" y="207"/>
                    <a:pt x="108" y="204"/>
                  </a:cubicBezTo>
                  <a:cubicBezTo>
                    <a:pt x="106" y="202"/>
                    <a:pt x="106" y="199"/>
                    <a:pt x="105" y="197"/>
                  </a:cubicBezTo>
                  <a:cubicBezTo>
                    <a:pt x="106" y="197"/>
                    <a:pt x="112" y="199"/>
                    <a:pt x="111" y="200"/>
                  </a:cubicBezTo>
                  <a:cubicBezTo>
                    <a:pt x="109" y="205"/>
                    <a:pt x="119" y="214"/>
                    <a:pt x="122" y="217"/>
                  </a:cubicBezTo>
                  <a:cubicBezTo>
                    <a:pt x="123" y="218"/>
                    <a:pt x="128" y="225"/>
                    <a:pt x="125" y="225"/>
                  </a:cubicBezTo>
                  <a:cubicBezTo>
                    <a:pt x="129" y="225"/>
                    <a:pt x="133" y="230"/>
                    <a:pt x="135" y="233"/>
                  </a:cubicBezTo>
                  <a:cubicBezTo>
                    <a:pt x="137" y="236"/>
                    <a:pt x="136" y="241"/>
                    <a:pt x="138" y="245"/>
                  </a:cubicBezTo>
                  <a:cubicBezTo>
                    <a:pt x="139" y="250"/>
                    <a:pt x="146" y="252"/>
                    <a:pt x="150" y="255"/>
                  </a:cubicBezTo>
                  <a:cubicBezTo>
                    <a:pt x="154" y="256"/>
                    <a:pt x="157" y="259"/>
                    <a:pt x="160" y="260"/>
                  </a:cubicBezTo>
                  <a:cubicBezTo>
                    <a:pt x="166" y="262"/>
                    <a:pt x="167" y="260"/>
                    <a:pt x="171" y="260"/>
                  </a:cubicBezTo>
                  <a:cubicBezTo>
                    <a:pt x="178" y="259"/>
                    <a:pt x="179" y="266"/>
                    <a:pt x="184" y="269"/>
                  </a:cubicBezTo>
                  <a:cubicBezTo>
                    <a:pt x="187" y="270"/>
                    <a:pt x="194" y="273"/>
                    <a:pt x="198" y="271"/>
                  </a:cubicBezTo>
                  <a:cubicBezTo>
                    <a:pt x="196" y="272"/>
                    <a:pt x="203" y="282"/>
                    <a:pt x="204" y="283"/>
                  </a:cubicBezTo>
                  <a:cubicBezTo>
                    <a:pt x="206" y="286"/>
                    <a:pt x="210" y="287"/>
                    <a:pt x="213" y="290"/>
                  </a:cubicBezTo>
                  <a:cubicBezTo>
                    <a:pt x="213" y="290"/>
                    <a:pt x="214" y="289"/>
                    <a:pt x="214" y="288"/>
                  </a:cubicBezTo>
                  <a:cubicBezTo>
                    <a:pt x="213" y="291"/>
                    <a:pt x="218" y="296"/>
                    <a:pt x="221" y="296"/>
                  </a:cubicBezTo>
                  <a:cubicBezTo>
                    <a:pt x="223" y="295"/>
                    <a:pt x="224" y="290"/>
                    <a:pt x="224" y="288"/>
                  </a:cubicBezTo>
                  <a:cubicBezTo>
                    <a:pt x="219" y="290"/>
                    <a:pt x="215" y="288"/>
                    <a:pt x="212" y="283"/>
                  </a:cubicBezTo>
                  <a:cubicBezTo>
                    <a:pt x="211" y="282"/>
                    <a:pt x="207" y="275"/>
                    <a:pt x="211" y="275"/>
                  </a:cubicBezTo>
                  <a:cubicBezTo>
                    <a:pt x="216" y="275"/>
                    <a:pt x="212" y="271"/>
                    <a:pt x="212" y="268"/>
                  </a:cubicBezTo>
                  <a:cubicBezTo>
                    <a:pt x="211" y="264"/>
                    <a:pt x="208" y="262"/>
                    <a:pt x="206" y="259"/>
                  </a:cubicBezTo>
                  <a:cubicBezTo>
                    <a:pt x="205" y="262"/>
                    <a:pt x="200" y="261"/>
                    <a:pt x="198" y="259"/>
                  </a:cubicBezTo>
                  <a:cubicBezTo>
                    <a:pt x="198" y="259"/>
                    <a:pt x="197" y="261"/>
                    <a:pt x="197" y="262"/>
                  </a:cubicBezTo>
                  <a:cubicBezTo>
                    <a:pt x="196" y="262"/>
                    <a:pt x="195" y="262"/>
                    <a:pt x="194" y="261"/>
                  </a:cubicBezTo>
                  <a:cubicBezTo>
                    <a:pt x="194" y="258"/>
                    <a:pt x="194" y="255"/>
                    <a:pt x="195" y="251"/>
                  </a:cubicBezTo>
                  <a:cubicBezTo>
                    <a:pt x="196" y="247"/>
                    <a:pt x="205" y="238"/>
                    <a:pt x="194" y="239"/>
                  </a:cubicBezTo>
                  <a:cubicBezTo>
                    <a:pt x="190" y="239"/>
                    <a:pt x="188" y="240"/>
                    <a:pt x="187" y="244"/>
                  </a:cubicBezTo>
                  <a:cubicBezTo>
                    <a:pt x="186" y="247"/>
                    <a:pt x="186" y="249"/>
                    <a:pt x="183" y="251"/>
                  </a:cubicBezTo>
                  <a:cubicBezTo>
                    <a:pt x="181" y="252"/>
                    <a:pt x="173" y="251"/>
                    <a:pt x="171" y="250"/>
                  </a:cubicBezTo>
                  <a:cubicBezTo>
                    <a:pt x="166" y="247"/>
                    <a:pt x="163" y="239"/>
                    <a:pt x="163" y="234"/>
                  </a:cubicBezTo>
                  <a:cubicBezTo>
                    <a:pt x="163" y="227"/>
                    <a:pt x="166" y="221"/>
                    <a:pt x="163" y="215"/>
                  </a:cubicBezTo>
                  <a:cubicBezTo>
                    <a:pt x="164" y="213"/>
                    <a:pt x="166" y="211"/>
                    <a:pt x="168" y="210"/>
                  </a:cubicBezTo>
                  <a:cubicBezTo>
                    <a:pt x="169" y="209"/>
                    <a:pt x="171" y="210"/>
                    <a:pt x="172" y="207"/>
                  </a:cubicBezTo>
                  <a:cubicBezTo>
                    <a:pt x="171" y="207"/>
                    <a:pt x="170" y="206"/>
                    <a:pt x="170" y="206"/>
                  </a:cubicBezTo>
                  <a:cubicBezTo>
                    <a:pt x="173" y="208"/>
                    <a:pt x="180" y="203"/>
                    <a:pt x="184" y="206"/>
                  </a:cubicBezTo>
                  <a:cubicBezTo>
                    <a:pt x="186" y="207"/>
                    <a:pt x="188" y="208"/>
                    <a:pt x="189" y="205"/>
                  </a:cubicBezTo>
                  <a:cubicBezTo>
                    <a:pt x="189" y="205"/>
                    <a:pt x="187" y="202"/>
                    <a:pt x="188" y="200"/>
                  </a:cubicBezTo>
                  <a:cubicBezTo>
                    <a:pt x="189" y="204"/>
                    <a:pt x="192" y="205"/>
                    <a:pt x="196" y="202"/>
                  </a:cubicBezTo>
                  <a:cubicBezTo>
                    <a:pt x="197" y="203"/>
                    <a:pt x="201" y="203"/>
                    <a:pt x="204" y="204"/>
                  </a:cubicBezTo>
                  <a:cubicBezTo>
                    <a:pt x="207" y="206"/>
                    <a:pt x="207" y="209"/>
                    <a:pt x="211" y="205"/>
                  </a:cubicBezTo>
                  <a:cubicBezTo>
                    <a:pt x="213" y="208"/>
                    <a:pt x="213" y="208"/>
                    <a:pt x="214" y="211"/>
                  </a:cubicBezTo>
                  <a:cubicBezTo>
                    <a:pt x="214" y="214"/>
                    <a:pt x="216" y="221"/>
                    <a:pt x="218" y="222"/>
                  </a:cubicBezTo>
                  <a:cubicBezTo>
                    <a:pt x="224" y="225"/>
                    <a:pt x="222" y="217"/>
                    <a:pt x="222" y="214"/>
                  </a:cubicBezTo>
                  <a:cubicBezTo>
                    <a:pt x="222" y="213"/>
                    <a:pt x="222" y="205"/>
                    <a:pt x="221" y="205"/>
                  </a:cubicBezTo>
                  <a:cubicBezTo>
                    <a:pt x="213" y="203"/>
                    <a:pt x="216" y="197"/>
                    <a:pt x="221" y="193"/>
                  </a:cubicBezTo>
                  <a:cubicBezTo>
                    <a:pt x="222" y="192"/>
                    <a:pt x="227" y="190"/>
                    <a:pt x="230" y="188"/>
                  </a:cubicBezTo>
                  <a:cubicBezTo>
                    <a:pt x="232" y="186"/>
                    <a:pt x="235" y="183"/>
                    <a:pt x="234" y="179"/>
                  </a:cubicBezTo>
                  <a:cubicBezTo>
                    <a:pt x="235" y="179"/>
                    <a:pt x="236" y="178"/>
                    <a:pt x="236" y="177"/>
                  </a:cubicBezTo>
                  <a:cubicBezTo>
                    <a:pt x="236" y="177"/>
                    <a:pt x="233" y="174"/>
                    <a:pt x="232" y="175"/>
                  </a:cubicBezTo>
                  <a:cubicBezTo>
                    <a:pt x="234" y="174"/>
                    <a:pt x="234" y="172"/>
                    <a:pt x="233" y="171"/>
                  </a:cubicBezTo>
                  <a:cubicBezTo>
                    <a:pt x="235" y="169"/>
                    <a:pt x="234" y="166"/>
                    <a:pt x="236" y="165"/>
                  </a:cubicBezTo>
                  <a:cubicBezTo>
                    <a:pt x="239" y="169"/>
                    <a:pt x="245" y="165"/>
                    <a:pt x="242" y="162"/>
                  </a:cubicBezTo>
                  <a:cubicBezTo>
                    <a:pt x="244" y="158"/>
                    <a:pt x="250" y="160"/>
                    <a:pt x="252" y="157"/>
                  </a:cubicBezTo>
                  <a:cubicBezTo>
                    <a:pt x="255" y="158"/>
                    <a:pt x="253" y="153"/>
                    <a:pt x="255" y="150"/>
                  </a:cubicBezTo>
                  <a:cubicBezTo>
                    <a:pt x="256" y="148"/>
                    <a:pt x="259" y="148"/>
                    <a:pt x="262" y="147"/>
                  </a:cubicBezTo>
                  <a:cubicBezTo>
                    <a:pt x="262" y="147"/>
                    <a:pt x="268" y="143"/>
                    <a:pt x="266" y="143"/>
                  </a:cubicBezTo>
                  <a:cubicBezTo>
                    <a:pt x="270" y="144"/>
                    <a:pt x="279" y="139"/>
                    <a:pt x="272" y="135"/>
                  </a:cubicBezTo>
                  <a:cubicBezTo>
                    <a:pt x="273" y="133"/>
                    <a:pt x="270" y="132"/>
                    <a:pt x="268" y="132"/>
                  </a:cubicBezTo>
                  <a:cubicBezTo>
                    <a:pt x="269" y="131"/>
                    <a:pt x="272" y="132"/>
                    <a:pt x="273" y="131"/>
                  </a:cubicBezTo>
                  <a:cubicBezTo>
                    <a:pt x="276" y="129"/>
                    <a:pt x="274" y="128"/>
                    <a:pt x="271" y="127"/>
                  </a:cubicBezTo>
                  <a:cubicBezTo>
                    <a:pt x="268" y="126"/>
                    <a:pt x="263" y="128"/>
                    <a:pt x="261" y="130"/>
                  </a:cubicBezTo>
                  <a:cubicBezTo>
                    <a:pt x="259" y="132"/>
                    <a:pt x="257" y="134"/>
                    <a:pt x="255" y="135"/>
                  </a:cubicBezTo>
                  <a:close/>
                  <a:moveTo>
                    <a:pt x="308" y="302"/>
                  </a:moveTo>
                  <a:cubicBezTo>
                    <a:pt x="306" y="301"/>
                    <a:pt x="303" y="301"/>
                    <a:pt x="301" y="300"/>
                  </a:cubicBezTo>
                  <a:cubicBezTo>
                    <a:pt x="299" y="300"/>
                    <a:pt x="298" y="299"/>
                    <a:pt x="295" y="298"/>
                  </a:cubicBezTo>
                  <a:cubicBezTo>
                    <a:pt x="296" y="293"/>
                    <a:pt x="290" y="292"/>
                    <a:pt x="287" y="289"/>
                  </a:cubicBezTo>
                  <a:cubicBezTo>
                    <a:pt x="284" y="287"/>
                    <a:pt x="282" y="284"/>
                    <a:pt x="277" y="285"/>
                  </a:cubicBezTo>
                  <a:cubicBezTo>
                    <a:pt x="276" y="285"/>
                    <a:pt x="271" y="287"/>
                    <a:pt x="272" y="288"/>
                  </a:cubicBezTo>
                  <a:cubicBezTo>
                    <a:pt x="269" y="285"/>
                    <a:pt x="268" y="284"/>
                    <a:pt x="263" y="282"/>
                  </a:cubicBezTo>
                  <a:cubicBezTo>
                    <a:pt x="259" y="281"/>
                    <a:pt x="257" y="276"/>
                    <a:pt x="253" y="281"/>
                  </a:cubicBezTo>
                  <a:cubicBezTo>
                    <a:pt x="251" y="283"/>
                    <a:pt x="252" y="286"/>
                    <a:pt x="251" y="288"/>
                  </a:cubicBezTo>
                  <a:cubicBezTo>
                    <a:pt x="247" y="285"/>
                    <a:pt x="254" y="282"/>
                    <a:pt x="251" y="279"/>
                  </a:cubicBezTo>
                  <a:cubicBezTo>
                    <a:pt x="248" y="275"/>
                    <a:pt x="243" y="281"/>
                    <a:pt x="240" y="282"/>
                  </a:cubicBezTo>
                  <a:cubicBezTo>
                    <a:pt x="239" y="284"/>
                    <a:pt x="237" y="284"/>
                    <a:pt x="236" y="286"/>
                  </a:cubicBezTo>
                  <a:cubicBezTo>
                    <a:pt x="235" y="287"/>
                    <a:pt x="234" y="290"/>
                    <a:pt x="233" y="291"/>
                  </a:cubicBezTo>
                  <a:cubicBezTo>
                    <a:pt x="233" y="289"/>
                    <a:pt x="228" y="290"/>
                    <a:pt x="228" y="288"/>
                  </a:cubicBezTo>
                  <a:cubicBezTo>
                    <a:pt x="229" y="294"/>
                    <a:pt x="229" y="301"/>
                    <a:pt x="230" y="307"/>
                  </a:cubicBezTo>
                  <a:cubicBezTo>
                    <a:pt x="231" y="310"/>
                    <a:pt x="230" y="316"/>
                    <a:pt x="227" y="319"/>
                  </a:cubicBezTo>
                  <a:cubicBezTo>
                    <a:pt x="224" y="321"/>
                    <a:pt x="221" y="324"/>
                    <a:pt x="220" y="329"/>
                  </a:cubicBezTo>
                  <a:cubicBezTo>
                    <a:pt x="220" y="332"/>
                    <a:pt x="220" y="334"/>
                    <a:pt x="223" y="335"/>
                  </a:cubicBezTo>
                  <a:cubicBezTo>
                    <a:pt x="223" y="339"/>
                    <a:pt x="219" y="342"/>
                    <a:pt x="219" y="346"/>
                  </a:cubicBezTo>
                  <a:cubicBezTo>
                    <a:pt x="219" y="346"/>
                    <a:pt x="220" y="348"/>
                    <a:pt x="220" y="350"/>
                  </a:cubicBezTo>
                  <a:cubicBezTo>
                    <a:pt x="254" y="344"/>
                    <a:pt x="285" y="327"/>
                    <a:pt x="308" y="302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36" name="Group 35出自【趣你的PPT】(微信:qunideppt)：最优质的PPT资源库"/>
          <p:cNvGrpSpPr/>
          <p:nvPr/>
        </p:nvGrpSpPr>
        <p:grpSpPr>
          <a:xfrm>
            <a:off x="1125441" y="4194279"/>
            <a:ext cx="315279" cy="315280"/>
            <a:chOff x="1066800" y="2209799"/>
            <a:chExt cx="315279" cy="315280"/>
          </a:xfrm>
        </p:grpSpPr>
        <p:sp>
          <p:nvSpPr>
            <p:cNvPr id="37" name="出自【趣你的PPT】(微信:qunideppt)：最优质的PPT资源库"/>
            <p:cNvSpPr/>
            <p:nvPr/>
          </p:nvSpPr>
          <p:spPr>
            <a:xfrm>
              <a:off x="1066800" y="2209799"/>
              <a:ext cx="315279" cy="3152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FC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/>
              <a:endParaRPr dirty="0"/>
            </a:p>
          </p:txBody>
        </p:sp>
        <p:sp>
          <p:nvSpPr>
            <p:cNvPr id="38" name="出自【趣你的PPT】(微信:qunideppt)：最优质的PPT资源库"/>
            <p:cNvSpPr/>
            <p:nvPr/>
          </p:nvSpPr>
          <p:spPr>
            <a:xfrm>
              <a:off x="1139147" y="2295483"/>
              <a:ext cx="170585" cy="1439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4435"/>
                  </a:moveTo>
                  <a:lnTo>
                    <a:pt x="5244" y="21600"/>
                  </a:lnTo>
                  <a:lnTo>
                    <a:pt x="21422" y="1264"/>
                  </a:lnTo>
                  <a:lnTo>
                    <a:pt x="21600" y="0"/>
                  </a:lnTo>
                  <a:lnTo>
                    <a:pt x="5867" y="14435"/>
                  </a:lnTo>
                  <a:lnTo>
                    <a:pt x="0" y="8429"/>
                  </a:lnTo>
                  <a:lnTo>
                    <a:pt x="0" y="144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/>
              <a:endParaRPr/>
            </a:p>
          </p:txBody>
        </p:sp>
      </p:grpSp>
      <p:grpSp>
        <p:nvGrpSpPr>
          <p:cNvPr id="39" name="Group 38出自【趣你的PPT】(微信:qunideppt)：最优质的PPT资源库"/>
          <p:cNvGrpSpPr/>
          <p:nvPr/>
        </p:nvGrpSpPr>
        <p:grpSpPr>
          <a:xfrm>
            <a:off x="4704257" y="4194279"/>
            <a:ext cx="315279" cy="315280"/>
            <a:chOff x="4645616" y="2209799"/>
            <a:chExt cx="315279" cy="315280"/>
          </a:xfrm>
        </p:grpSpPr>
        <p:sp>
          <p:nvSpPr>
            <p:cNvPr id="40" name="出自【趣你的PPT】(微信:qunideppt)：最优质的PPT资源库"/>
            <p:cNvSpPr/>
            <p:nvPr/>
          </p:nvSpPr>
          <p:spPr>
            <a:xfrm>
              <a:off x="4645616" y="2209799"/>
              <a:ext cx="315279" cy="3152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/>
              <a:endParaRPr dirty="0"/>
            </a:p>
          </p:txBody>
        </p:sp>
        <p:sp>
          <p:nvSpPr>
            <p:cNvPr id="41" name="出自【趣你的PPT】(微信:qunideppt)：最优质的PPT资源库"/>
            <p:cNvSpPr/>
            <p:nvPr/>
          </p:nvSpPr>
          <p:spPr>
            <a:xfrm>
              <a:off x="4717963" y="2295483"/>
              <a:ext cx="170585" cy="1439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4435"/>
                  </a:moveTo>
                  <a:lnTo>
                    <a:pt x="5244" y="21600"/>
                  </a:lnTo>
                  <a:lnTo>
                    <a:pt x="21422" y="1264"/>
                  </a:lnTo>
                  <a:lnTo>
                    <a:pt x="21600" y="0"/>
                  </a:lnTo>
                  <a:lnTo>
                    <a:pt x="5867" y="14435"/>
                  </a:lnTo>
                  <a:lnTo>
                    <a:pt x="0" y="8429"/>
                  </a:lnTo>
                  <a:lnTo>
                    <a:pt x="0" y="144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/>
              <a:endParaRPr/>
            </a:p>
          </p:txBody>
        </p:sp>
      </p:grpSp>
      <p:grpSp>
        <p:nvGrpSpPr>
          <p:cNvPr id="42" name="Group 41出自【趣你的PPT】(微信:qunideppt)：最优质的PPT资源库"/>
          <p:cNvGrpSpPr/>
          <p:nvPr/>
        </p:nvGrpSpPr>
        <p:grpSpPr>
          <a:xfrm>
            <a:off x="8310572" y="4194279"/>
            <a:ext cx="315279" cy="315280"/>
            <a:chOff x="8251931" y="2209799"/>
            <a:chExt cx="315279" cy="315280"/>
          </a:xfrm>
        </p:grpSpPr>
        <p:sp>
          <p:nvSpPr>
            <p:cNvPr id="43" name="出自【趣你的PPT】(微信:qunideppt)：最优质的PPT资源库"/>
            <p:cNvSpPr/>
            <p:nvPr/>
          </p:nvSpPr>
          <p:spPr>
            <a:xfrm>
              <a:off x="8251931" y="2209799"/>
              <a:ext cx="315279" cy="3152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FC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/>
              <a:endParaRPr/>
            </a:p>
          </p:txBody>
        </p:sp>
        <p:sp>
          <p:nvSpPr>
            <p:cNvPr id="44" name="出自【趣你的PPT】(微信:qunideppt)：最优质的PPT资源库"/>
            <p:cNvSpPr/>
            <p:nvPr/>
          </p:nvSpPr>
          <p:spPr>
            <a:xfrm>
              <a:off x="8324278" y="2295483"/>
              <a:ext cx="170585" cy="1439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4435"/>
                  </a:moveTo>
                  <a:lnTo>
                    <a:pt x="5244" y="21600"/>
                  </a:lnTo>
                  <a:lnTo>
                    <a:pt x="21422" y="1264"/>
                  </a:lnTo>
                  <a:lnTo>
                    <a:pt x="21600" y="0"/>
                  </a:lnTo>
                  <a:lnTo>
                    <a:pt x="5867" y="14435"/>
                  </a:lnTo>
                  <a:lnTo>
                    <a:pt x="0" y="8429"/>
                  </a:lnTo>
                  <a:lnTo>
                    <a:pt x="0" y="144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/>
              <a:endParaRPr/>
            </a:p>
          </p:txBody>
        </p:sp>
      </p:grpSp>
      <p:grpSp>
        <p:nvGrpSpPr>
          <p:cNvPr id="45" name="Group 44出自【趣你的PPT】(微信:qunideppt)：最优质的PPT资源库"/>
          <p:cNvGrpSpPr/>
          <p:nvPr/>
        </p:nvGrpSpPr>
        <p:grpSpPr>
          <a:xfrm>
            <a:off x="1125441" y="5243787"/>
            <a:ext cx="315279" cy="315279"/>
            <a:chOff x="1066800" y="3675945"/>
            <a:chExt cx="315279" cy="315279"/>
          </a:xfrm>
        </p:grpSpPr>
        <p:sp>
          <p:nvSpPr>
            <p:cNvPr id="46" name="出自【趣你的PPT】(微信:qunideppt)：最优质的PPT资源库"/>
            <p:cNvSpPr/>
            <p:nvPr/>
          </p:nvSpPr>
          <p:spPr>
            <a:xfrm>
              <a:off x="1066800" y="3675945"/>
              <a:ext cx="315279" cy="3152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/>
              <a:endParaRPr/>
            </a:p>
          </p:txBody>
        </p:sp>
        <p:sp>
          <p:nvSpPr>
            <p:cNvPr id="47" name="出自【趣你的PPT】(微信:qunideppt)：最优质的PPT资源库"/>
            <p:cNvSpPr/>
            <p:nvPr/>
          </p:nvSpPr>
          <p:spPr>
            <a:xfrm>
              <a:off x="1139147" y="3761629"/>
              <a:ext cx="170585" cy="1439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4435"/>
                  </a:moveTo>
                  <a:lnTo>
                    <a:pt x="5244" y="21600"/>
                  </a:lnTo>
                  <a:lnTo>
                    <a:pt x="21422" y="1264"/>
                  </a:lnTo>
                  <a:lnTo>
                    <a:pt x="21600" y="0"/>
                  </a:lnTo>
                  <a:lnTo>
                    <a:pt x="5867" y="14435"/>
                  </a:lnTo>
                  <a:lnTo>
                    <a:pt x="0" y="8429"/>
                  </a:lnTo>
                  <a:lnTo>
                    <a:pt x="0" y="144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/>
              <a:endParaRPr/>
            </a:p>
          </p:txBody>
        </p:sp>
      </p:grpSp>
      <p:grpSp>
        <p:nvGrpSpPr>
          <p:cNvPr id="48" name="Group 47出自【趣你的PPT】(微信:qunideppt)：最优质的PPT资源库"/>
          <p:cNvGrpSpPr/>
          <p:nvPr/>
        </p:nvGrpSpPr>
        <p:grpSpPr>
          <a:xfrm>
            <a:off x="4704257" y="5243787"/>
            <a:ext cx="315279" cy="315279"/>
            <a:chOff x="4645616" y="3675945"/>
            <a:chExt cx="315279" cy="315279"/>
          </a:xfrm>
        </p:grpSpPr>
        <p:sp>
          <p:nvSpPr>
            <p:cNvPr id="49" name="出自【趣你的PPT】(微信:qunideppt)：最优质的PPT资源库"/>
            <p:cNvSpPr/>
            <p:nvPr/>
          </p:nvSpPr>
          <p:spPr>
            <a:xfrm>
              <a:off x="4645616" y="3675945"/>
              <a:ext cx="315279" cy="3152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FC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/>
              <a:endParaRPr/>
            </a:p>
          </p:txBody>
        </p:sp>
        <p:sp>
          <p:nvSpPr>
            <p:cNvPr id="50" name="出自【趣你的PPT】(微信:qunideppt)：最优质的PPT资源库"/>
            <p:cNvSpPr/>
            <p:nvPr/>
          </p:nvSpPr>
          <p:spPr>
            <a:xfrm>
              <a:off x="4717963" y="3761629"/>
              <a:ext cx="170585" cy="1439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4435"/>
                  </a:moveTo>
                  <a:lnTo>
                    <a:pt x="5244" y="21600"/>
                  </a:lnTo>
                  <a:lnTo>
                    <a:pt x="21422" y="1264"/>
                  </a:lnTo>
                  <a:lnTo>
                    <a:pt x="21600" y="0"/>
                  </a:lnTo>
                  <a:lnTo>
                    <a:pt x="5867" y="14435"/>
                  </a:lnTo>
                  <a:lnTo>
                    <a:pt x="0" y="8429"/>
                  </a:lnTo>
                  <a:lnTo>
                    <a:pt x="0" y="144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/>
              <a:endParaRPr/>
            </a:p>
          </p:txBody>
        </p:sp>
      </p:grpSp>
      <p:grpSp>
        <p:nvGrpSpPr>
          <p:cNvPr id="51" name="Group 50出自【趣你的PPT】(微信:qunideppt)：最优质的PPT资源库"/>
          <p:cNvGrpSpPr/>
          <p:nvPr/>
        </p:nvGrpSpPr>
        <p:grpSpPr>
          <a:xfrm>
            <a:off x="8310572" y="5243787"/>
            <a:ext cx="315279" cy="315279"/>
            <a:chOff x="8251931" y="3675945"/>
            <a:chExt cx="315279" cy="315279"/>
          </a:xfrm>
        </p:grpSpPr>
        <p:sp>
          <p:nvSpPr>
            <p:cNvPr id="52" name="出自【趣你的PPT】(微信:qunideppt)：最优质的PPT资源库"/>
            <p:cNvSpPr/>
            <p:nvPr/>
          </p:nvSpPr>
          <p:spPr>
            <a:xfrm>
              <a:off x="8251931" y="3675945"/>
              <a:ext cx="315279" cy="3152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/>
              <a:endParaRPr/>
            </a:p>
          </p:txBody>
        </p:sp>
        <p:sp>
          <p:nvSpPr>
            <p:cNvPr id="53" name="出自【趣你的PPT】(微信:qunideppt)：最优质的PPT资源库"/>
            <p:cNvSpPr/>
            <p:nvPr/>
          </p:nvSpPr>
          <p:spPr>
            <a:xfrm>
              <a:off x="8324278" y="3761629"/>
              <a:ext cx="170584" cy="1439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4435"/>
                  </a:moveTo>
                  <a:lnTo>
                    <a:pt x="5244" y="21600"/>
                  </a:lnTo>
                  <a:lnTo>
                    <a:pt x="21422" y="1264"/>
                  </a:lnTo>
                  <a:lnTo>
                    <a:pt x="21600" y="0"/>
                  </a:lnTo>
                  <a:lnTo>
                    <a:pt x="5867" y="14435"/>
                  </a:lnTo>
                  <a:lnTo>
                    <a:pt x="0" y="8429"/>
                  </a:lnTo>
                  <a:lnTo>
                    <a:pt x="0" y="144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/>
              <a:endParaRPr/>
            </a:p>
          </p:txBody>
        </p:sp>
      </p:grpSp>
      <p:sp>
        <p:nvSpPr>
          <p:cNvPr id="54" name="出自【趣你的PPT】(微信:qunideppt)：最优质的PPT资源库"/>
          <p:cNvSpPr txBox="1">
            <a:spLocks/>
          </p:cNvSpPr>
          <p:nvPr/>
        </p:nvSpPr>
        <p:spPr>
          <a:xfrm>
            <a:off x="1529419" y="4202757"/>
            <a:ext cx="2431389" cy="30680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输入您的标题</a:t>
            </a:r>
            <a:endParaRPr lang="en-US" altLang="zh-CN" sz="1800" dirty="0">
              <a:solidFill>
                <a:schemeClr val="tx1">
                  <a:lumMod val="85000"/>
                  <a:lumOff val="1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55" name="出自【趣你的PPT】(微信:qunideppt)：最优质的PPT资源库"/>
          <p:cNvSpPr txBox="1">
            <a:spLocks/>
          </p:cNvSpPr>
          <p:nvPr/>
        </p:nvSpPr>
        <p:spPr>
          <a:xfrm>
            <a:off x="1624671" y="4497353"/>
            <a:ext cx="2738778" cy="613381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该原创</a:t>
            </a:r>
            <a:r>
              <a:rPr lang="en-US" altLang="zh-CN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PPT</a:t>
            </a:r>
            <a:r>
              <a:rPr lang="zh-CN" altLang="en-US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模板来自公众号：趣你的</a:t>
            </a:r>
            <a:r>
              <a:rPr lang="en-US" altLang="zh-CN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PPT</a:t>
            </a:r>
            <a:r>
              <a:rPr lang="zh-CN" altLang="en-US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。一不小心，就学会</a:t>
            </a:r>
            <a:r>
              <a:rPr lang="en-US" altLang="zh-CN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PPT</a:t>
            </a:r>
            <a:r>
              <a:rPr lang="zh-CN" altLang="en-US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，快来加入我们。</a:t>
            </a:r>
            <a:endParaRPr lang="en-US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56" name="出自【趣你的PPT】(微信:qunideppt)：最优质的PPT资源库"/>
          <p:cNvSpPr txBox="1">
            <a:spLocks/>
          </p:cNvSpPr>
          <p:nvPr/>
        </p:nvSpPr>
        <p:spPr>
          <a:xfrm>
            <a:off x="5106897" y="4202756"/>
            <a:ext cx="2311823" cy="30680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输入您的标题</a:t>
            </a:r>
            <a:endParaRPr lang="en-US" altLang="zh-CN" sz="1800" dirty="0">
              <a:solidFill>
                <a:schemeClr val="tx1">
                  <a:lumMod val="85000"/>
                  <a:lumOff val="1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57" name="出自【趣你的PPT】(微信:qunideppt)：最优质的PPT资源库"/>
          <p:cNvSpPr txBox="1">
            <a:spLocks/>
          </p:cNvSpPr>
          <p:nvPr/>
        </p:nvSpPr>
        <p:spPr>
          <a:xfrm>
            <a:off x="5202149" y="4497353"/>
            <a:ext cx="2859784" cy="613381"/>
          </a:xfrm>
          <a:prstGeom prst="rect">
            <a:avLst/>
          </a:prstGeom>
        </p:spPr>
        <p:txBody>
          <a:bodyPr vert="horz" lIns="0" tIns="45720" rIns="91440" bIns="45720" rtlCol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zh-CN" altLang="en-US" dirty="0">
              <a:solidFill>
                <a:srgbClr val="24303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8" name="出自【趣你的PPT】(微信:qunideppt)：最优质的PPT资源库"/>
          <p:cNvSpPr txBox="1">
            <a:spLocks/>
          </p:cNvSpPr>
          <p:nvPr/>
        </p:nvSpPr>
        <p:spPr>
          <a:xfrm>
            <a:off x="8692985" y="4196406"/>
            <a:ext cx="2330425" cy="2388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输入您的标题</a:t>
            </a:r>
            <a:endParaRPr lang="en-US" altLang="zh-CN" sz="1800" dirty="0">
              <a:solidFill>
                <a:schemeClr val="tx1">
                  <a:lumMod val="85000"/>
                  <a:lumOff val="1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59" name="出自【趣你的PPT】(微信:qunideppt)：最优质的PPT资源库"/>
          <p:cNvSpPr txBox="1">
            <a:spLocks/>
          </p:cNvSpPr>
          <p:nvPr/>
        </p:nvSpPr>
        <p:spPr>
          <a:xfrm>
            <a:off x="8805381" y="4497353"/>
            <a:ext cx="2651416" cy="613381"/>
          </a:xfrm>
          <a:prstGeom prst="rect">
            <a:avLst/>
          </a:prstGeom>
        </p:spPr>
        <p:txBody>
          <a:bodyPr vert="horz" lIns="0" tIns="45720" rIns="91440" bIns="45720" rtlCol="0" anchor="ctr">
            <a:normAutofit lnSpcReduction="10000"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该原创</a:t>
            </a:r>
            <a:r>
              <a:rPr lang="en-US" altLang="zh-CN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PPT</a:t>
            </a:r>
            <a:r>
              <a:rPr lang="zh-CN" altLang="en-US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模板来自公众号：趣你的</a:t>
            </a:r>
            <a:r>
              <a:rPr lang="en-US" altLang="zh-CN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PPT</a:t>
            </a:r>
            <a:r>
              <a:rPr lang="zh-CN" altLang="en-US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。一不小心，就学会</a:t>
            </a:r>
            <a:r>
              <a:rPr lang="en-US" altLang="zh-CN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PPT</a:t>
            </a:r>
            <a:r>
              <a:rPr lang="zh-CN" altLang="en-US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，快来加入我们。</a:t>
            </a:r>
            <a:endParaRPr lang="en-US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60" name="出自【趣你的PPT】(微信:qunideppt)：最优质的PPT资源库"/>
          <p:cNvSpPr txBox="1">
            <a:spLocks/>
          </p:cNvSpPr>
          <p:nvPr/>
        </p:nvSpPr>
        <p:spPr>
          <a:xfrm>
            <a:off x="1537040" y="5230129"/>
            <a:ext cx="2479470" cy="41181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输入您的标题</a:t>
            </a:r>
            <a:endParaRPr lang="en-US" altLang="zh-CN" sz="1800" dirty="0">
              <a:solidFill>
                <a:schemeClr val="tx1">
                  <a:lumMod val="85000"/>
                  <a:lumOff val="1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61" name="出自【趣你的PPT】(微信:qunideppt)：最优质的PPT资源库"/>
          <p:cNvSpPr txBox="1">
            <a:spLocks/>
          </p:cNvSpPr>
          <p:nvPr/>
        </p:nvSpPr>
        <p:spPr>
          <a:xfrm>
            <a:off x="1617527" y="5589010"/>
            <a:ext cx="2651416" cy="613381"/>
          </a:xfrm>
          <a:prstGeom prst="rect">
            <a:avLst/>
          </a:prstGeom>
        </p:spPr>
        <p:txBody>
          <a:bodyPr vert="horz" lIns="0" tIns="45720" rIns="91440" bIns="45720" rtlCol="0" anchor="ctr">
            <a:normAutofit lnSpcReduction="10000"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该原创</a:t>
            </a:r>
            <a:r>
              <a:rPr lang="en-US" altLang="zh-CN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PPT</a:t>
            </a:r>
            <a:r>
              <a:rPr lang="zh-CN" altLang="en-US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模板来自公众号：趣你的</a:t>
            </a:r>
            <a:r>
              <a:rPr lang="en-US" altLang="zh-CN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PPT</a:t>
            </a:r>
            <a:r>
              <a:rPr lang="zh-CN" altLang="en-US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。一不小心，就学会</a:t>
            </a:r>
            <a:r>
              <a:rPr lang="en-US" altLang="zh-CN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PPT</a:t>
            </a:r>
            <a:r>
              <a:rPr lang="zh-CN" altLang="en-US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，快来加入我们。</a:t>
            </a:r>
            <a:endParaRPr lang="en-US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62" name="出自【趣你的PPT】(微信:qunideppt)：最优质的PPT资源库"/>
          <p:cNvSpPr txBox="1">
            <a:spLocks/>
          </p:cNvSpPr>
          <p:nvPr/>
        </p:nvSpPr>
        <p:spPr>
          <a:xfrm>
            <a:off x="5114517" y="5215615"/>
            <a:ext cx="2304203" cy="3733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输入您的标题</a:t>
            </a:r>
            <a:endParaRPr lang="en-US" altLang="zh-CN" sz="1800" dirty="0">
              <a:solidFill>
                <a:schemeClr val="tx1">
                  <a:lumMod val="85000"/>
                  <a:lumOff val="1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63" name="出自【趣你的PPT】(微信:qunideppt)：最优质的PPT资源库"/>
          <p:cNvSpPr txBox="1">
            <a:spLocks/>
          </p:cNvSpPr>
          <p:nvPr/>
        </p:nvSpPr>
        <p:spPr>
          <a:xfrm>
            <a:off x="5209769" y="5589010"/>
            <a:ext cx="2651416" cy="613381"/>
          </a:xfrm>
          <a:prstGeom prst="rect">
            <a:avLst/>
          </a:prstGeom>
        </p:spPr>
        <p:txBody>
          <a:bodyPr vert="horz" lIns="0" tIns="45720" rIns="91440" bIns="45720" rtlCol="0" anchor="ctr">
            <a:normAutofit lnSpcReduction="10000"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该原创</a:t>
            </a:r>
            <a:r>
              <a:rPr lang="en-US" altLang="zh-CN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PPT</a:t>
            </a:r>
            <a:r>
              <a:rPr lang="zh-CN" altLang="en-US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模板来自公众号：趣你的</a:t>
            </a:r>
            <a:r>
              <a:rPr lang="en-US" altLang="zh-CN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PPT</a:t>
            </a:r>
            <a:r>
              <a:rPr lang="zh-CN" altLang="en-US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。一不小心，就学会</a:t>
            </a:r>
            <a:r>
              <a:rPr lang="en-US" altLang="zh-CN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PPT</a:t>
            </a:r>
            <a:r>
              <a:rPr lang="zh-CN" altLang="en-US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，快来加入我们。</a:t>
            </a:r>
            <a:endParaRPr lang="en-US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65" name="出自【趣你的PPT】(微信:qunideppt)：最优质的PPT资源库"/>
          <p:cNvSpPr txBox="1">
            <a:spLocks/>
          </p:cNvSpPr>
          <p:nvPr/>
        </p:nvSpPr>
        <p:spPr>
          <a:xfrm>
            <a:off x="8813001" y="5589010"/>
            <a:ext cx="2651416" cy="613381"/>
          </a:xfrm>
          <a:prstGeom prst="rect">
            <a:avLst/>
          </a:prstGeom>
        </p:spPr>
        <p:txBody>
          <a:bodyPr vert="horz" lIns="0" tIns="45720" rIns="91440" bIns="45720" rtlCol="0" anchor="ctr">
            <a:normAutofit lnSpcReduction="10000"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该原创</a:t>
            </a:r>
            <a:r>
              <a:rPr lang="en-US" altLang="zh-CN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PPT</a:t>
            </a:r>
            <a:r>
              <a:rPr lang="zh-CN" altLang="en-US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模板来自公众号：趣你的</a:t>
            </a:r>
            <a:r>
              <a:rPr lang="en-US" altLang="zh-CN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PPT</a:t>
            </a:r>
            <a:r>
              <a:rPr lang="zh-CN" altLang="en-US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。一不小心，就学会</a:t>
            </a:r>
            <a:r>
              <a:rPr lang="en-US" altLang="zh-CN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PPT</a:t>
            </a:r>
            <a:r>
              <a:rPr lang="zh-CN" altLang="en-US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，快来加入我们。</a:t>
            </a:r>
            <a:endParaRPr lang="en-US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69" name="出自【趣你的PPT】(微信:qunideppt)：最优质的PPT资源库"/>
          <p:cNvSpPr txBox="1">
            <a:spLocks/>
          </p:cNvSpPr>
          <p:nvPr/>
        </p:nvSpPr>
        <p:spPr>
          <a:xfrm>
            <a:off x="8744329" y="5215615"/>
            <a:ext cx="2204029" cy="3733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输入您的标题</a:t>
            </a:r>
            <a:endParaRPr lang="en-US" altLang="zh-CN" sz="1800" dirty="0">
              <a:solidFill>
                <a:schemeClr val="tx1">
                  <a:lumMod val="85000"/>
                  <a:lumOff val="15000"/>
                </a:schemeClr>
              </a:solidFill>
              <a:latin typeface="Bebas Neue" panose="020B0606020202050201" pitchFamily="34" charset="0"/>
            </a:endParaRPr>
          </a:p>
        </p:txBody>
      </p:sp>
      <p:grpSp>
        <p:nvGrpSpPr>
          <p:cNvPr id="15" name="Group 14出自【趣你的PPT】(微信:qunideppt)：最优质的PPT资源库"/>
          <p:cNvGrpSpPr/>
          <p:nvPr/>
        </p:nvGrpSpPr>
        <p:grpSpPr>
          <a:xfrm>
            <a:off x="7942186" y="1940149"/>
            <a:ext cx="1523071" cy="1523072"/>
            <a:chOff x="7912095" y="2051909"/>
            <a:chExt cx="1523071" cy="1523072"/>
          </a:xfrm>
        </p:grpSpPr>
        <p:sp>
          <p:nvSpPr>
            <p:cNvPr id="8" name="出自【趣你的PPT】(微信:qunideppt)：最优质的PPT资源库"/>
            <p:cNvSpPr/>
            <p:nvPr/>
          </p:nvSpPr>
          <p:spPr bwMode="auto">
            <a:xfrm rot="18900000" flipH="1">
              <a:off x="7912095" y="2051909"/>
              <a:ext cx="1523071" cy="1523072"/>
            </a:xfrm>
            <a:prstGeom prst="corner">
              <a:avLst/>
            </a:prstGeom>
            <a:solidFill>
              <a:srgbClr val="FFC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6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002228" y="2566260"/>
              <a:ext cx="230838" cy="494369"/>
            </a:xfrm>
            <a:custGeom>
              <a:avLst/>
              <a:gdLst>
                <a:gd name="T0" fmla="*/ 194 w 21600"/>
                <a:gd name="T1" fmla="*/ 133 h 21600"/>
                <a:gd name="T2" fmla="*/ 129 w 21600"/>
                <a:gd name="T3" fmla="*/ 133 h 21600"/>
                <a:gd name="T4" fmla="*/ 129 w 21600"/>
                <a:gd name="T5" fmla="*/ 90 h 21600"/>
                <a:gd name="T6" fmla="*/ 147 w 21600"/>
                <a:gd name="T7" fmla="*/ 71 h 21600"/>
                <a:gd name="T8" fmla="*/ 194 w 21600"/>
                <a:gd name="T9" fmla="*/ 71 h 21600"/>
                <a:gd name="T10" fmla="*/ 194 w 21600"/>
                <a:gd name="T11" fmla="*/ 0 h 21600"/>
                <a:gd name="T12" fmla="*/ 129 w 21600"/>
                <a:gd name="T13" fmla="*/ 0 h 21600"/>
                <a:gd name="T14" fmla="*/ 43 w 21600"/>
                <a:gd name="T15" fmla="*/ 86 h 21600"/>
                <a:gd name="T16" fmla="*/ 43 w 21600"/>
                <a:gd name="T17" fmla="*/ 133 h 21600"/>
                <a:gd name="T18" fmla="*/ 0 w 21600"/>
                <a:gd name="T19" fmla="*/ 133 h 21600"/>
                <a:gd name="T20" fmla="*/ 0 w 21600"/>
                <a:gd name="T21" fmla="*/ 206 h 21600"/>
                <a:gd name="T22" fmla="*/ 43 w 21600"/>
                <a:gd name="T23" fmla="*/ 206 h 21600"/>
                <a:gd name="T24" fmla="*/ 43 w 21600"/>
                <a:gd name="T25" fmla="*/ 415 h 21600"/>
                <a:gd name="T26" fmla="*/ 129 w 21600"/>
                <a:gd name="T27" fmla="*/ 415 h 21600"/>
                <a:gd name="T28" fmla="*/ 129 w 21600"/>
                <a:gd name="T29" fmla="*/ 206 h 21600"/>
                <a:gd name="T30" fmla="*/ 188 w 21600"/>
                <a:gd name="T31" fmla="*/ 206 h 21600"/>
                <a:gd name="T32" fmla="*/ 194 w 21600"/>
                <a:gd name="T33" fmla="*/ 133 h 21600"/>
                <a:gd name="T34" fmla="*/ 194 w 21600"/>
                <a:gd name="T35" fmla="*/ 133 h 21600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21600" h="21600">
                  <a:moveTo>
                    <a:pt x="21600" y="6939"/>
                  </a:moveTo>
                  <a:cubicBezTo>
                    <a:pt x="14400" y="6939"/>
                    <a:pt x="14400" y="6939"/>
                    <a:pt x="14400" y="6939"/>
                  </a:cubicBezTo>
                  <a:cubicBezTo>
                    <a:pt x="14400" y="4701"/>
                    <a:pt x="14400" y="4701"/>
                    <a:pt x="14400" y="4701"/>
                  </a:cubicBezTo>
                  <a:cubicBezTo>
                    <a:pt x="14400" y="3917"/>
                    <a:pt x="15600" y="3693"/>
                    <a:pt x="16320" y="3693"/>
                  </a:cubicBezTo>
                  <a:cubicBezTo>
                    <a:pt x="17280" y="3693"/>
                    <a:pt x="21600" y="3693"/>
                    <a:pt x="21600" y="3693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14400" y="0"/>
                    <a:pt x="14400" y="0"/>
                    <a:pt x="14400" y="0"/>
                  </a:cubicBezTo>
                  <a:cubicBezTo>
                    <a:pt x="6480" y="0"/>
                    <a:pt x="4800" y="2686"/>
                    <a:pt x="4800" y="4477"/>
                  </a:cubicBezTo>
                  <a:cubicBezTo>
                    <a:pt x="4800" y="6939"/>
                    <a:pt x="4800" y="6939"/>
                    <a:pt x="4800" y="6939"/>
                  </a:cubicBezTo>
                  <a:cubicBezTo>
                    <a:pt x="0" y="6939"/>
                    <a:pt x="0" y="6939"/>
                    <a:pt x="0" y="6939"/>
                  </a:cubicBezTo>
                  <a:cubicBezTo>
                    <a:pt x="0" y="10744"/>
                    <a:pt x="0" y="10744"/>
                    <a:pt x="0" y="10744"/>
                  </a:cubicBezTo>
                  <a:cubicBezTo>
                    <a:pt x="4800" y="10744"/>
                    <a:pt x="4800" y="10744"/>
                    <a:pt x="4800" y="10744"/>
                  </a:cubicBezTo>
                  <a:cubicBezTo>
                    <a:pt x="4800" y="15668"/>
                    <a:pt x="4800" y="21600"/>
                    <a:pt x="4800" y="21600"/>
                  </a:cubicBezTo>
                  <a:cubicBezTo>
                    <a:pt x="14400" y="21600"/>
                    <a:pt x="14400" y="21600"/>
                    <a:pt x="14400" y="21600"/>
                  </a:cubicBezTo>
                  <a:cubicBezTo>
                    <a:pt x="14400" y="21600"/>
                    <a:pt x="14400" y="15556"/>
                    <a:pt x="14400" y="10744"/>
                  </a:cubicBezTo>
                  <a:cubicBezTo>
                    <a:pt x="20880" y="10744"/>
                    <a:pt x="20880" y="10744"/>
                    <a:pt x="20880" y="10744"/>
                  </a:cubicBezTo>
                  <a:lnTo>
                    <a:pt x="21600" y="6939"/>
                  </a:lnTo>
                  <a:close/>
                  <a:moveTo>
                    <a:pt x="21600" y="6939"/>
                  </a:move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chemeClr val="tx1"/>
                  </a:solidFill>
                  <a:round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</p:grpSp>
      <p:grpSp>
        <p:nvGrpSpPr>
          <p:cNvPr id="16" name="Group 15出自【趣你的PPT】(微信:qunideppt)：最优质的PPT资源库"/>
          <p:cNvGrpSpPr/>
          <p:nvPr/>
        </p:nvGrpSpPr>
        <p:grpSpPr>
          <a:xfrm>
            <a:off x="9109848" y="1940149"/>
            <a:ext cx="1523071" cy="1523072"/>
            <a:chOff x="9079757" y="2051909"/>
            <a:chExt cx="1523071" cy="1523072"/>
          </a:xfrm>
        </p:grpSpPr>
        <p:sp>
          <p:nvSpPr>
            <p:cNvPr id="9" name="出自【趣你的PPT】(微信:qunideppt)：最优质的PPT资源库"/>
            <p:cNvSpPr/>
            <p:nvPr/>
          </p:nvSpPr>
          <p:spPr bwMode="auto">
            <a:xfrm rot="18900000" flipH="1">
              <a:off x="9079757" y="2051909"/>
              <a:ext cx="1523071" cy="1523072"/>
            </a:xfrm>
            <a:prstGeom prst="corner">
              <a:avLst/>
            </a:prstGeom>
            <a:solidFill>
              <a:srgbClr val="40404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7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077435" y="2615288"/>
              <a:ext cx="487107" cy="396312"/>
            </a:xfrm>
            <a:custGeom>
              <a:avLst/>
              <a:gdLst>
                <a:gd name="T0" fmla="*/ 397 w 21600"/>
                <a:gd name="T1" fmla="*/ 38 h 21600"/>
                <a:gd name="T2" fmla="*/ 351 w 21600"/>
                <a:gd name="T3" fmla="*/ 52 h 21600"/>
                <a:gd name="T4" fmla="*/ 387 w 21600"/>
                <a:gd name="T5" fmla="*/ 6 h 21600"/>
                <a:gd name="T6" fmla="*/ 335 w 21600"/>
                <a:gd name="T7" fmla="*/ 26 h 21600"/>
                <a:gd name="T8" fmla="*/ 276 w 21600"/>
                <a:gd name="T9" fmla="*/ 0 h 21600"/>
                <a:gd name="T10" fmla="*/ 193 w 21600"/>
                <a:gd name="T11" fmla="*/ 83 h 21600"/>
                <a:gd name="T12" fmla="*/ 195 w 21600"/>
                <a:gd name="T13" fmla="*/ 101 h 21600"/>
                <a:gd name="T14" fmla="*/ 28 w 21600"/>
                <a:gd name="T15" fmla="*/ 16 h 21600"/>
                <a:gd name="T16" fmla="*/ 16 w 21600"/>
                <a:gd name="T17" fmla="*/ 57 h 21600"/>
                <a:gd name="T18" fmla="*/ 52 w 21600"/>
                <a:gd name="T19" fmla="*/ 125 h 21600"/>
                <a:gd name="T20" fmla="*/ 16 w 21600"/>
                <a:gd name="T21" fmla="*/ 115 h 21600"/>
                <a:gd name="T22" fmla="*/ 16 w 21600"/>
                <a:gd name="T23" fmla="*/ 115 h 21600"/>
                <a:gd name="T24" fmla="*/ 83 w 21600"/>
                <a:gd name="T25" fmla="*/ 196 h 21600"/>
                <a:gd name="T26" fmla="*/ 60 w 21600"/>
                <a:gd name="T27" fmla="*/ 198 h 21600"/>
                <a:gd name="T28" fmla="*/ 44 w 21600"/>
                <a:gd name="T29" fmla="*/ 196 h 21600"/>
                <a:gd name="T30" fmla="*/ 121 w 21600"/>
                <a:gd name="T31" fmla="*/ 252 h 21600"/>
                <a:gd name="T32" fmla="*/ 20 w 21600"/>
                <a:gd name="T33" fmla="*/ 289 h 21600"/>
                <a:gd name="T34" fmla="*/ 0 w 21600"/>
                <a:gd name="T35" fmla="*/ 287 h 21600"/>
                <a:gd name="T36" fmla="*/ 125 w 21600"/>
                <a:gd name="T37" fmla="*/ 323 h 21600"/>
                <a:gd name="T38" fmla="*/ 357 w 21600"/>
                <a:gd name="T39" fmla="*/ 91 h 21600"/>
                <a:gd name="T40" fmla="*/ 357 w 21600"/>
                <a:gd name="T41" fmla="*/ 81 h 21600"/>
                <a:gd name="T42" fmla="*/ 397 w 21600"/>
                <a:gd name="T43" fmla="*/ 38 h 21600"/>
                <a:gd name="T44" fmla="*/ 397 w 21600"/>
                <a:gd name="T45" fmla="*/ 38 h 21600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0" t="0" r="r" b="b"/>
              <a:pathLst>
                <a:path w="21600" h="21600">
                  <a:moveTo>
                    <a:pt x="21600" y="2565"/>
                  </a:moveTo>
                  <a:cubicBezTo>
                    <a:pt x="20832" y="2970"/>
                    <a:pt x="19955" y="3375"/>
                    <a:pt x="19078" y="3510"/>
                  </a:cubicBezTo>
                  <a:cubicBezTo>
                    <a:pt x="19955" y="2835"/>
                    <a:pt x="20723" y="1755"/>
                    <a:pt x="21052" y="405"/>
                  </a:cubicBezTo>
                  <a:cubicBezTo>
                    <a:pt x="20175" y="1080"/>
                    <a:pt x="19188" y="1485"/>
                    <a:pt x="18201" y="1755"/>
                  </a:cubicBezTo>
                  <a:cubicBezTo>
                    <a:pt x="17434" y="675"/>
                    <a:pt x="16227" y="0"/>
                    <a:pt x="15021" y="0"/>
                  </a:cubicBezTo>
                  <a:cubicBezTo>
                    <a:pt x="12499" y="0"/>
                    <a:pt x="10526" y="2430"/>
                    <a:pt x="10526" y="5535"/>
                  </a:cubicBezTo>
                  <a:cubicBezTo>
                    <a:pt x="10526" y="5940"/>
                    <a:pt x="10636" y="6345"/>
                    <a:pt x="10636" y="6750"/>
                  </a:cubicBezTo>
                  <a:cubicBezTo>
                    <a:pt x="7017" y="6480"/>
                    <a:pt x="3728" y="4320"/>
                    <a:pt x="1535" y="1080"/>
                  </a:cubicBezTo>
                  <a:cubicBezTo>
                    <a:pt x="1096" y="1890"/>
                    <a:pt x="877" y="2835"/>
                    <a:pt x="877" y="3780"/>
                  </a:cubicBezTo>
                  <a:cubicBezTo>
                    <a:pt x="877" y="5670"/>
                    <a:pt x="1754" y="7290"/>
                    <a:pt x="2851" y="8370"/>
                  </a:cubicBezTo>
                  <a:cubicBezTo>
                    <a:pt x="2193" y="8235"/>
                    <a:pt x="1535" y="8100"/>
                    <a:pt x="877" y="7695"/>
                  </a:cubicBezTo>
                  <a:cubicBezTo>
                    <a:pt x="877" y="10395"/>
                    <a:pt x="2412" y="12555"/>
                    <a:pt x="4495" y="13095"/>
                  </a:cubicBezTo>
                  <a:cubicBezTo>
                    <a:pt x="4057" y="13230"/>
                    <a:pt x="3728" y="13230"/>
                    <a:pt x="3289" y="13230"/>
                  </a:cubicBezTo>
                  <a:cubicBezTo>
                    <a:pt x="2960" y="13230"/>
                    <a:pt x="2741" y="13230"/>
                    <a:pt x="2412" y="13095"/>
                  </a:cubicBezTo>
                  <a:cubicBezTo>
                    <a:pt x="2960" y="15255"/>
                    <a:pt x="4605" y="16875"/>
                    <a:pt x="6579" y="16875"/>
                  </a:cubicBezTo>
                  <a:cubicBezTo>
                    <a:pt x="5044" y="18360"/>
                    <a:pt x="3180" y="19305"/>
                    <a:pt x="1096" y="19305"/>
                  </a:cubicBezTo>
                  <a:cubicBezTo>
                    <a:pt x="768" y="19305"/>
                    <a:pt x="329" y="19305"/>
                    <a:pt x="0" y="19170"/>
                  </a:cubicBezTo>
                  <a:cubicBezTo>
                    <a:pt x="1974" y="20790"/>
                    <a:pt x="4276" y="21600"/>
                    <a:pt x="6798" y="21600"/>
                  </a:cubicBezTo>
                  <a:cubicBezTo>
                    <a:pt x="15021" y="21600"/>
                    <a:pt x="19407" y="13365"/>
                    <a:pt x="19407" y="6075"/>
                  </a:cubicBezTo>
                  <a:cubicBezTo>
                    <a:pt x="19407" y="5940"/>
                    <a:pt x="19407" y="5670"/>
                    <a:pt x="19407" y="5400"/>
                  </a:cubicBezTo>
                  <a:cubicBezTo>
                    <a:pt x="20284" y="4590"/>
                    <a:pt x="21052" y="3645"/>
                    <a:pt x="21600" y="2565"/>
                  </a:cubicBezTo>
                  <a:close/>
                  <a:moveTo>
                    <a:pt x="21600" y="2565"/>
                  </a:move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chemeClr val="tx1"/>
                  </a:solidFill>
                  <a:round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</p:grpSp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1582868" y="1940149"/>
            <a:ext cx="1552437" cy="1523071"/>
            <a:chOff x="1552777" y="2051909"/>
            <a:chExt cx="1552437" cy="1523071"/>
          </a:xfrm>
        </p:grpSpPr>
        <p:sp>
          <p:nvSpPr>
            <p:cNvPr id="6" name="出自【趣你的PPT】(微信:qunideppt)：最优质的PPT资源库"/>
            <p:cNvSpPr/>
            <p:nvPr/>
          </p:nvSpPr>
          <p:spPr bwMode="auto">
            <a:xfrm rot="2700000">
              <a:off x="1582142" y="2051909"/>
              <a:ext cx="1523071" cy="1523072"/>
            </a:xfrm>
            <a:prstGeom prst="corner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grpSp>
          <p:nvGrpSpPr>
            <p:cNvPr id="71" name="Group 32"/>
            <p:cNvGrpSpPr>
              <a:grpSpLocks/>
            </p:cNvGrpSpPr>
            <p:nvPr/>
          </p:nvGrpSpPr>
          <p:grpSpPr bwMode="auto">
            <a:xfrm>
              <a:off x="1552777" y="2697223"/>
              <a:ext cx="533987" cy="232442"/>
              <a:chOff x="0" y="0"/>
              <a:chExt cx="424" cy="185"/>
            </a:xfrm>
            <a:solidFill>
              <a:srgbClr val="00B0F0"/>
            </a:solidFill>
          </p:grpSpPr>
          <p:sp>
            <p:nvSpPr>
              <p:cNvPr id="7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0" y="0"/>
                <a:ext cx="189" cy="18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7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37" y="0"/>
                <a:ext cx="187" cy="18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</p:grpSp>
      </p:grpSp>
      <p:grpSp>
        <p:nvGrpSpPr>
          <p:cNvPr id="3" name="Group 2出自【趣你的PPT】(微信:qunideppt)：最优质的PPT资源库"/>
          <p:cNvGrpSpPr/>
          <p:nvPr/>
        </p:nvGrpSpPr>
        <p:grpSpPr>
          <a:xfrm>
            <a:off x="2779896" y="1940149"/>
            <a:ext cx="1523072" cy="1523071"/>
            <a:chOff x="2749805" y="2051909"/>
            <a:chExt cx="1523072" cy="1523071"/>
          </a:xfrm>
        </p:grpSpPr>
        <p:sp>
          <p:nvSpPr>
            <p:cNvPr id="5" name="出自【趣你的PPT】(微信:qunideppt)：最优质的PPT资源库"/>
            <p:cNvSpPr/>
            <p:nvPr/>
          </p:nvSpPr>
          <p:spPr bwMode="auto">
            <a:xfrm rot="2700000">
              <a:off x="2749805" y="2051909"/>
              <a:ext cx="1523071" cy="1523072"/>
            </a:xfrm>
            <a:prstGeom prst="corner">
              <a:avLst/>
            </a:prstGeom>
            <a:solidFill>
              <a:srgbClr val="FFC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7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812923" y="2626597"/>
              <a:ext cx="385003" cy="385003"/>
            </a:xfrm>
            <a:custGeom>
              <a:avLst/>
              <a:gdLst>
                <a:gd name="T0" fmla="*/ 276 w 344"/>
                <a:gd name="T1" fmla="*/ 172 h 344"/>
                <a:gd name="T2" fmla="*/ 172 w 344"/>
                <a:gd name="T3" fmla="*/ 276 h 344"/>
                <a:gd name="T4" fmla="*/ 68 w 344"/>
                <a:gd name="T5" fmla="*/ 172 h 344"/>
                <a:gd name="T6" fmla="*/ 70 w 344"/>
                <a:gd name="T7" fmla="*/ 152 h 344"/>
                <a:gd name="T8" fmla="*/ 0 w 344"/>
                <a:gd name="T9" fmla="*/ 152 h 344"/>
                <a:gd name="T10" fmla="*/ 0 w 344"/>
                <a:gd name="T11" fmla="*/ 290 h 344"/>
                <a:gd name="T12" fmla="*/ 54 w 344"/>
                <a:gd name="T13" fmla="*/ 344 h 344"/>
                <a:gd name="T14" fmla="*/ 290 w 344"/>
                <a:gd name="T15" fmla="*/ 344 h 344"/>
                <a:gd name="T16" fmla="*/ 344 w 344"/>
                <a:gd name="T17" fmla="*/ 290 h 344"/>
                <a:gd name="T18" fmla="*/ 344 w 344"/>
                <a:gd name="T19" fmla="*/ 152 h 344"/>
                <a:gd name="T20" fmla="*/ 274 w 344"/>
                <a:gd name="T21" fmla="*/ 152 h 344"/>
                <a:gd name="T22" fmla="*/ 276 w 344"/>
                <a:gd name="T23" fmla="*/ 172 h 344"/>
                <a:gd name="T24" fmla="*/ 290 w 344"/>
                <a:gd name="T25" fmla="*/ 0 h 344"/>
                <a:gd name="T26" fmla="*/ 54 w 344"/>
                <a:gd name="T27" fmla="*/ 0 h 344"/>
                <a:gd name="T28" fmla="*/ 0 w 344"/>
                <a:gd name="T29" fmla="*/ 54 h 344"/>
                <a:gd name="T30" fmla="*/ 0 w 344"/>
                <a:gd name="T31" fmla="*/ 112 h 344"/>
                <a:gd name="T32" fmla="*/ 87 w 344"/>
                <a:gd name="T33" fmla="*/ 112 h 344"/>
                <a:gd name="T34" fmla="*/ 172 w 344"/>
                <a:gd name="T35" fmla="*/ 68 h 344"/>
                <a:gd name="T36" fmla="*/ 257 w 344"/>
                <a:gd name="T37" fmla="*/ 112 h 344"/>
                <a:gd name="T38" fmla="*/ 344 w 344"/>
                <a:gd name="T39" fmla="*/ 112 h 344"/>
                <a:gd name="T40" fmla="*/ 344 w 344"/>
                <a:gd name="T41" fmla="*/ 54 h 344"/>
                <a:gd name="T42" fmla="*/ 290 w 344"/>
                <a:gd name="T43" fmla="*/ 0 h 344"/>
                <a:gd name="T44" fmla="*/ 317 w 344"/>
                <a:gd name="T45" fmla="*/ 66 h 344"/>
                <a:gd name="T46" fmla="*/ 307 w 344"/>
                <a:gd name="T47" fmla="*/ 76 h 344"/>
                <a:gd name="T48" fmla="*/ 278 w 344"/>
                <a:gd name="T49" fmla="*/ 76 h 344"/>
                <a:gd name="T50" fmla="*/ 269 w 344"/>
                <a:gd name="T51" fmla="*/ 66 h 344"/>
                <a:gd name="T52" fmla="*/ 269 w 344"/>
                <a:gd name="T53" fmla="*/ 37 h 344"/>
                <a:gd name="T54" fmla="*/ 278 w 344"/>
                <a:gd name="T55" fmla="*/ 28 h 344"/>
                <a:gd name="T56" fmla="*/ 307 w 344"/>
                <a:gd name="T57" fmla="*/ 28 h 344"/>
                <a:gd name="T58" fmla="*/ 317 w 344"/>
                <a:gd name="T59" fmla="*/ 37 h 344"/>
                <a:gd name="T60" fmla="*/ 317 w 344"/>
                <a:gd name="T61" fmla="*/ 66 h 344"/>
                <a:gd name="T62" fmla="*/ 236 w 344"/>
                <a:gd name="T63" fmla="*/ 172 h 344"/>
                <a:gd name="T64" fmla="*/ 172 w 344"/>
                <a:gd name="T65" fmla="*/ 108 h 344"/>
                <a:gd name="T66" fmla="*/ 108 w 344"/>
                <a:gd name="T67" fmla="*/ 172 h 344"/>
                <a:gd name="T68" fmla="*/ 172 w 344"/>
                <a:gd name="T69" fmla="*/ 236 h 344"/>
                <a:gd name="T70" fmla="*/ 236 w 344"/>
                <a:gd name="T71" fmla="*/ 172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4" h="344">
                  <a:moveTo>
                    <a:pt x="276" y="172"/>
                  </a:moveTo>
                  <a:cubicBezTo>
                    <a:pt x="276" y="229"/>
                    <a:pt x="230" y="276"/>
                    <a:pt x="172" y="276"/>
                  </a:cubicBezTo>
                  <a:cubicBezTo>
                    <a:pt x="115" y="276"/>
                    <a:pt x="68" y="229"/>
                    <a:pt x="68" y="172"/>
                  </a:cubicBezTo>
                  <a:cubicBezTo>
                    <a:pt x="68" y="165"/>
                    <a:pt x="69" y="158"/>
                    <a:pt x="70" y="152"/>
                  </a:cubicBezTo>
                  <a:cubicBezTo>
                    <a:pt x="0" y="152"/>
                    <a:pt x="0" y="152"/>
                    <a:pt x="0" y="152"/>
                  </a:cubicBezTo>
                  <a:cubicBezTo>
                    <a:pt x="0" y="290"/>
                    <a:pt x="0" y="290"/>
                    <a:pt x="0" y="290"/>
                  </a:cubicBezTo>
                  <a:cubicBezTo>
                    <a:pt x="0" y="320"/>
                    <a:pt x="24" y="344"/>
                    <a:pt x="54" y="344"/>
                  </a:cubicBezTo>
                  <a:cubicBezTo>
                    <a:pt x="290" y="344"/>
                    <a:pt x="290" y="344"/>
                    <a:pt x="290" y="344"/>
                  </a:cubicBezTo>
                  <a:cubicBezTo>
                    <a:pt x="320" y="344"/>
                    <a:pt x="344" y="320"/>
                    <a:pt x="344" y="290"/>
                  </a:cubicBezTo>
                  <a:cubicBezTo>
                    <a:pt x="344" y="152"/>
                    <a:pt x="344" y="152"/>
                    <a:pt x="344" y="152"/>
                  </a:cubicBezTo>
                  <a:cubicBezTo>
                    <a:pt x="274" y="152"/>
                    <a:pt x="274" y="152"/>
                    <a:pt x="274" y="152"/>
                  </a:cubicBezTo>
                  <a:cubicBezTo>
                    <a:pt x="276" y="158"/>
                    <a:pt x="276" y="165"/>
                    <a:pt x="276" y="172"/>
                  </a:cubicBezTo>
                  <a:close/>
                  <a:moveTo>
                    <a:pt x="290" y="0"/>
                  </a:moveTo>
                  <a:cubicBezTo>
                    <a:pt x="54" y="0"/>
                    <a:pt x="54" y="0"/>
                    <a:pt x="54" y="0"/>
                  </a:cubicBezTo>
                  <a:cubicBezTo>
                    <a:pt x="24" y="0"/>
                    <a:pt x="0" y="24"/>
                    <a:pt x="0" y="54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87" y="112"/>
                    <a:pt x="87" y="112"/>
                    <a:pt x="87" y="112"/>
                  </a:cubicBezTo>
                  <a:cubicBezTo>
                    <a:pt x="106" y="85"/>
                    <a:pt x="137" y="68"/>
                    <a:pt x="172" y="68"/>
                  </a:cubicBezTo>
                  <a:cubicBezTo>
                    <a:pt x="207" y="68"/>
                    <a:pt x="238" y="85"/>
                    <a:pt x="257" y="112"/>
                  </a:cubicBezTo>
                  <a:cubicBezTo>
                    <a:pt x="344" y="112"/>
                    <a:pt x="344" y="112"/>
                    <a:pt x="344" y="112"/>
                  </a:cubicBezTo>
                  <a:cubicBezTo>
                    <a:pt x="344" y="54"/>
                    <a:pt x="344" y="54"/>
                    <a:pt x="344" y="54"/>
                  </a:cubicBezTo>
                  <a:cubicBezTo>
                    <a:pt x="344" y="24"/>
                    <a:pt x="320" y="0"/>
                    <a:pt x="290" y="0"/>
                  </a:cubicBezTo>
                  <a:close/>
                  <a:moveTo>
                    <a:pt x="317" y="66"/>
                  </a:moveTo>
                  <a:cubicBezTo>
                    <a:pt x="317" y="72"/>
                    <a:pt x="312" y="76"/>
                    <a:pt x="307" y="76"/>
                  </a:cubicBezTo>
                  <a:cubicBezTo>
                    <a:pt x="278" y="76"/>
                    <a:pt x="278" y="76"/>
                    <a:pt x="278" y="76"/>
                  </a:cubicBezTo>
                  <a:cubicBezTo>
                    <a:pt x="273" y="76"/>
                    <a:pt x="269" y="72"/>
                    <a:pt x="269" y="66"/>
                  </a:cubicBezTo>
                  <a:cubicBezTo>
                    <a:pt x="269" y="37"/>
                    <a:pt x="269" y="37"/>
                    <a:pt x="269" y="37"/>
                  </a:cubicBezTo>
                  <a:cubicBezTo>
                    <a:pt x="269" y="32"/>
                    <a:pt x="273" y="28"/>
                    <a:pt x="278" y="28"/>
                  </a:cubicBezTo>
                  <a:cubicBezTo>
                    <a:pt x="307" y="28"/>
                    <a:pt x="307" y="28"/>
                    <a:pt x="307" y="28"/>
                  </a:cubicBezTo>
                  <a:cubicBezTo>
                    <a:pt x="312" y="28"/>
                    <a:pt x="317" y="32"/>
                    <a:pt x="317" y="37"/>
                  </a:cubicBezTo>
                  <a:lnTo>
                    <a:pt x="317" y="66"/>
                  </a:lnTo>
                  <a:close/>
                  <a:moveTo>
                    <a:pt x="236" y="172"/>
                  </a:moveTo>
                  <a:cubicBezTo>
                    <a:pt x="236" y="137"/>
                    <a:pt x="208" y="108"/>
                    <a:pt x="172" y="108"/>
                  </a:cubicBezTo>
                  <a:cubicBezTo>
                    <a:pt x="137" y="108"/>
                    <a:pt x="108" y="137"/>
                    <a:pt x="108" y="172"/>
                  </a:cubicBezTo>
                  <a:cubicBezTo>
                    <a:pt x="108" y="207"/>
                    <a:pt x="137" y="236"/>
                    <a:pt x="172" y="236"/>
                  </a:cubicBezTo>
                  <a:cubicBezTo>
                    <a:pt x="208" y="236"/>
                    <a:pt x="236" y="207"/>
                    <a:pt x="236" y="17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13" name="Group 12出自【趣你的PPT】(微信:qunideppt)：最优质的PPT资源库"/>
          <p:cNvGrpSpPr/>
          <p:nvPr/>
        </p:nvGrpSpPr>
        <p:grpSpPr>
          <a:xfrm>
            <a:off x="3955190" y="1940149"/>
            <a:ext cx="1523072" cy="1523071"/>
            <a:chOff x="3925099" y="2051909"/>
            <a:chExt cx="1523072" cy="1523071"/>
          </a:xfrm>
        </p:grpSpPr>
        <p:sp>
          <p:nvSpPr>
            <p:cNvPr id="4" name="出自【趣你的PPT】(微信:qunideppt)：最优质的PPT资源库"/>
            <p:cNvSpPr/>
            <p:nvPr/>
          </p:nvSpPr>
          <p:spPr bwMode="auto">
            <a:xfrm rot="2700000">
              <a:off x="3925099" y="2051909"/>
              <a:ext cx="1523071" cy="1523072"/>
            </a:xfrm>
            <a:prstGeom prst="corner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dirty="0"/>
            </a:p>
          </p:txBody>
        </p:sp>
        <p:sp>
          <p:nvSpPr>
            <p:cNvPr id="7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986419" y="2604768"/>
              <a:ext cx="353935" cy="447173"/>
            </a:xfrm>
            <a:custGeom>
              <a:avLst/>
              <a:gdLst>
                <a:gd name="T0" fmla="*/ 129 w 323"/>
                <a:gd name="T1" fmla="*/ 272 h 408"/>
                <a:gd name="T2" fmla="*/ 68 w 323"/>
                <a:gd name="T3" fmla="*/ 408 h 408"/>
                <a:gd name="T4" fmla="*/ 98 w 323"/>
                <a:gd name="T5" fmla="*/ 196 h 408"/>
                <a:gd name="T6" fmla="*/ 149 w 323"/>
                <a:gd name="T7" fmla="*/ 99 h 408"/>
                <a:gd name="T8" fmla="*/ 172 w 323"/>
                <a:gd name="T9" fmla="*/ 257 h 408"/>
                <a:gd name="T10" fmla="*/ 234 w 323"/>
                <a:gd name="T11" fmla="*/ 73 h 408"/>
                <a:gd name="T12" fmla="*/ 47 w 323"/>
                <a:gd name="T13" fmla="*/ 173 h 408"/>
                <a:gd name="T14" fmla="*/ 57 w 323"/>
                <a:gd name="T15" fmla="*/ 239 h 408"/>
                <a:gd name="T16" fmla="*/ 1 w 323"/>
                <a:gd name="T17" fmla="*/ 147 h 408"/>
                <a:gd name="T18" fmla="*/ 137 w 323"/>
                <a:gd name="T19" fmla="*/ 9 h 408"/>
                <a:gd name="T20" fmla="*/ 310 w 323"/>
                <a:gd name="T21" fmla="*/ 119 h 408"/>
                <a:gd name="T22" fmla="*/ 183 w 323"/>
                <a:gd name="T23" fmla="*/ 298 h 408"/>
                <a:gd name="T24" fmla="*/ 129 w 323"/>
                <a:gd name="T25" fmla="*/ 272 h 4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23" h="408">
                  <a:moveTo>
                    <a:pt x="129" y="272"/>
                  </a:moveTo>
                  <a:cubicBezTo>
                    <a:pt x="118" y="328"/>
                    <a:pt x="106" y="380"/>
                    <a:pt x="68" y="408"/>
                  </a:cubicBezTo>
                  <a:cubicBezTo>
                    <a:pt x="56" y="325"/>
                    <a:pt x="85" y="262"/>
                    <a:pt x="98" y="196"/>
                  </a:cubicBezTo>
                  <a:cubicBezTo>
                    <a:pt x="75" y="157"/>
                    <a:pt x="101" y="80"/>
                    <a:pt x="149" y="99"/>
                  </a:cubicBezTo>
                  <a:cubicBezTo>
                    <a:pt x="209" y="122"/>
                    <a:pt x="98" y="242"/>
                    <a:pt x="172" y="257"/>
                  </a:cubicBezTo>
                  <a:cubicBezTo>
                    <a:pt x="250" y="273"/>
                    <a:pt x="282" y="122"/>
                    <a:pt x="234" y="73"/>
                  </a:cubicBezTo>
                  <a:cubicBezTo>
                    <a:pt x="164" y="2"/>
                    <a:pt x="31" y="72"/>
                    <a:pt x="47" y="173"/>
                  </a:cubicBezTo>
                  <a:cubicBezTo>
                    <a:pt x="51" y="198"/>
                    <a:pt x="77" y="205"/>
                    <a:pt x="57" y="239"/>
                  </a:cubicBezTo>
                  <a:cubicBezTo>
                    <a:pt x="13" y="229"/>
                    <a:pt x="0" y="194"/>
                    <a:pt x="1" y="147"/>
                  </a:cubicBezTo>
                  <a:cubicBezTo>
                    <a:pt x="4" y="70"/>
                    <a:pt x="70" y="17"/>
                    <a:pt x="137" y="9"/>
                  </a:cubicBezTo>
                  <a:cubicBezTo>
                    <a:pt x="221" y="0"/>
                    <a:pt x="300" y="40"/>
                    <a:pt x="310" y="119"/>
                  </a:cubicBezTo>
                  <a:cubicBezTo>
                    <a:pt x="323" y="208"/>
                    <a:pt x="273" y="305"/>
                    <a:pt x="183" y="298"/>
                  </a:cubicBezTo>
                  <a:cubicBezTo>
                    <a:pt x="158" y="296"/>
                    <a:pt x="148" y="284"/>
                    <a:pt x="129" y="27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14" name="Group 13出自【趣你的PPT】(微信:qunideppt)：最优质的PPT资源库"/>
          <p:cNvGrpSpPr/>
          <p:nvPr/>
        </p:nvGrpSpPr>
        <p:grpSpPr>
          <a:xfrm>
            <a:off x="6766893" y="1940149"/>
            <a:ext cx="1554474" cy="1523072"/>
            <a:chOff x="6736802" y="2051909"/>
            <a:chExt cx="1554474" cy="1523072"/>
          </a:xfrm>
        </p:grpSpPr>
        <p:sp>
          <p:nvSpPr>
            <p:cNvPr id="7" name="出自【趣你的PPT】(微信:qunideppt)：最优质的PPT资源库"/>
            <p:cNvSpPr/>
            <p:nvPr/>
          </p:nvSpPr>
          <p:spPr bwMode="auto">
            <a:xfrm rot="18900000" flipH="1">
              <a:off x="6736802" y="2051909"/>
              <a:ext cx="1523071" cy="1523072"/>
            </a:xfrm>
            <a:prstGeom prst="corner">
              <a:avLst/>
            </a:prstGeom>
            <a:solidFill>
              <a:srgbClr val="40404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7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801489" y="2613569"/>
              <a:ext cx="489787" cy="399749"/>
            </a:xfrm>
            <a:custGeom>
              <a:avLst/>
              <a:gdLst>
                <a:gd name="T0" fmla="*/ 307 w 382"/>
                <a:gd name="T1" fmla="*/ 135 h 312"/>
                <a:gd name="T2" fmla="*/ 362 w 382"/>
                <a:gd name="T3" fmla="*/ 71 h 312"/>
                <a:gd name="T4" fmla="*/ 238 w 382"/>
                <a:gd name="T5" fmla="*/ 25 h 312"/>
                <a:gd name="T6" fmla="*/ 229 w 382"/>
                <a:gd name="T7" fmla="*/ 19 h 312"/>
                <a:gd name="T8" fmla="*/ 229 w 382"/>
                <a:gd name="T9" fmla="*/ 134 h 312"/>
                <a:gd name="T10" fmla="*/ 180 w 382"/>
                <a:gd name="T11" fmla="*/ 214 h 312"/>
                <a:gd name="T12" fmla="*/ 86 w 382"/>
                <a:gd name="T13" fmla="*/ 189 h 312"/>
                <a:gd name="T14" fmla="*/ 129 w 382"/>
                <a:gd name="T15" fmla="*/ 97 h 312"/>
                <a:gd name="T16" fmla="*/ 190 w 382"/>
                <a:gd name="T17" fmla="*/ 93 h 312"/>
                <a:gd name="T18" fmla="*/ 190 w 382"/>
                <a:gd name="T19" fmla="*/ 4 h 312"/>
                <a:gd name="T20" fmla="*/ 154 w 382"/>
                <a:gd name="T21" fmla="*/ 0 h 312"/>
                <a:gd name="T22" fmla="*/ 0 w 382"/>
                <a:gd name="T23" fmla="*/ 156 h 312"/>
                <a:gd name="T24" fmla="*/ 154 w 382"/>
                <a:gd name="T25" fmla="*/ 312 h 312"/>
                <a:gd name="T26" fmla="*/ 308 w 382"/>
                <a:gd name="T27" fmla="*/ 156 h 312"/>
                <a:gd name="T28" fmla="*/ 307 w 382"/>
                <a:gd name="T29" fmla="*/ 135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82" h="312">
                  <a:moveTo>
                    <a:pt x="307" y="135"/>
                  </a:moveTo>
                  <a:cubicBezTo>
                    <a:pt x="354" y="122"/>
                    <a:pt x="382" y="72"/>
                    <a:pt x="362" y="71"/>
                  </a:cubicBezTo>
                  <a:cubicBezTo>
                    <a:pt x="311" y="68"/>
                    <a:pt x="267" y="43"/>
                    <a:pt x="238" y="25"/>
                  </a:cubicBezTo>
                  <a:cubicBezTo>
                    <a:pt x="235" y="23"/>
                    <a:pt x="232" y="21"/>
                    <a:pt x="229" y="19"/>
                  </a:cubicBezTo>
                  <a:cubicBezTo>
                    <a:pt x="229" y="134"/>
                    <a:pt x="229" y="134"/>
                    <a:pt x="229" y="134"/>
                  </a:cubicBezTo>
                  <a:cubicBezTo>
                    <a:pt x="229" y="172"/>
                    <a:pt x="206" y="202"/>
                    <a:pt x="180" y="214"/>
                  </a:cubicBezTo>
                  <a:cubicBezTo>
                    <a:pt x="142" y="233"/>
                    <a:pt x="100" y="221"/>
                    <a:pt x="86" y="189"/>
                  </a:cubicBezTo>
                  <a:cubicBezTo>
                    <a:pt x="72" y="157"/>
                    <a:pt x="91" y="116"/>
                    <a:pt x="129" y="97"/>
                  </a:cubicBezTo>
                  <a:cubicBezTo>
                    <a:pt x="150" y="87"/>
                    <a:pt x="172" y="86"/>
                    <a:pt x="190" y="93"/>
                  </a:cubicBezTo>
                  <a:cubicBezTo>
                    <a:pt x="190" y="4"/>
                    <a:pt x="190" y="4"/>
                    <a:pt x="190" y="4"/>
                  </a:cubicBezTo>
                  <a:cubicBezTo>
                    <a:pt x="178" y="1"/>
                    <a:pt x="166" y="0"/>
                    <a:pt x="154" y="0"/>
                  </a:cubicBezTo>
                  <a:cubicBezTo>
                    <a:pt x="69" y="0"/>
                    <a:pt x="0" y="70"/>
                    <a:pt x="0" y="156"/>
                  </a:cubicBezTo>
                  <a:cubicBezTo>
                    <a:pt x="0" y="242"/>
                    <a:pt x="69" y="312"/>
                    <a:pt x="154" y="312"/>
                  </a:cubicBezTo>
                  <a:cubicBezTo>
                    <a:pt x="239" y="312"/>
                    <a:pt x="308" y="242"/>
                    <a:pt x="308" y="156"/>
                  </a:cubicBezTo>
                  <a:cubicBezTo>
                    <a:pt x="308" y="149"/>
                    <a:pt x="308" y="142"/>
                    <a:pt x="307" y="13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27" name="Group 26出自【趣你的PPT】(微信:qunideppt)：最优质的PPT资源库"/>
          <p:cNvGrpSpPr/>
          <p:nvPr/>
        </p:nvGrpSpPr>
        <p:grpSpPr>
          <a:xfrm>
            <a:off x="292512" y="271343"/>
            <a:ext cx="3264318" cy="306802"/>
            <a:chOff x="292512" y="271343"/>
            <a:chExt cx="3264318" cy="306802"/>
          </a:xfrm>
        </p:grpSpPr>
        <p:sp>
          <p:nvSpPr>
            <p:cNvPr id="66" name="出自【趣你的PPT】(微信:qunideppt)：最优质的PPT资源库"/>
            <p:cNvSpPr/>
            <p:nvPr/>
          </p:nvSpPr>
          <p:spPr>
            <a:xfrm rot="2652504">
              <a:off x="703257" y="279513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出自【趣你的PPT】(微信:qunideppt)：最优质的PPT资源库"/>
            <p:cNvSpPr/>
            <p:nvPr/>
          </p:nvSpPr>
          <p:spPr>
            <a:xfrm rot="2652504">
              <a:off x="292512" y="279511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出自【趣你的PPT】(微信:qunideppt)：最优质的PPT资源库"/>
            <p:cNvSpPr/>
            <p:nvPr/>
          </p:nvSpPr>
          <p:spPr>
            <a:xfrm rot="2652504">
              <a:off x="535424" y="313621"/>
              <a:ext cx="222253" cy="222253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出自【趣你的PPT】(微信:qunideppt)：最优质的PPT资源库"/>
            <p:cNvSpPr txBox="1">
              <a:spLocks/>
            </p:cNvSpPr>
            <p:nvPr/>
          </p:nvSpPr>
          <p:spPr>
            <a:xfrm>
              <a:off x="1125441" y="271343"/>
              <a:ext cx="2431389" cy="30680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/>
              <a:r>
                <a:rPr lang="zh-CN" altLang="en-US" sz="2000" b="1" dirty="0">
                  <a:solidFill>
                    <a:srgbClr val="40404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输入您的标题</a:t>
              </a:r>
              <a:endParaRPr lang="en-US" altLang="zh-CN" sz="2400" dirty="0">
                <a:solidFill>
                  <a:srgbClr val="404040"/>
                </a:solidFill>
                <a:latin typeface="Bebas Neue" panose="020B0606020202050201" pitchFamily="34" charset="0"/>
              </a:endParaRPr>
            </a:p>
          </p:txBody>
        </p:sp>
      </p:grpSp>
      <p:sp>
        <p:nvSpPr>
          <p:cNvPr id="77" name="出自【趣你的PPT】(微信:qunideppt)：最优质的PPT资源库"/>
          <p:cNvSpPr txBox="1">
            <a:spLocks/>
          </p:cNvSpPr>
          <p:nvPr/>
        </p:nvSpPr>
        <p:spPr>
          <a:xfrm>
            <a:off x="5209769" y="4497353"/>
            <a:ext cx="2738778" cy="613381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该原创</a:t>
            </a:r>
            <a:r>
              <a:rPr lang="en-US" altLang="zh-CN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PPT</a:t>
            </a:r>
            <a:r>
              <a:rPr lang="zh-CN" altLang="en-US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模板来自公众号：趣你的</a:t>
            </a:r>
            <a:r>
              <a:rPr lang="en-US" altLang="zh-CN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PPT</a:t>
            </a:r>
            <a:r>
              <a:rPr lang="zh-CN" altLang="en-US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。一不小心，就学会</a:t>
            </a:r>
            <a:r>
              <a:rPr lang="en-US" altLang="zh-CN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PPT</a:t>
            </a:r>
            <a:r>
              <a:rPr lang="zh-CN" altLang="en-US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，快来加入我们。</a:t>
            </a:r>
            <a:endParaRPr lang="en-US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3575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出自【趣你的PPT】(微信:qunideppt)：最优质的PPT资源库"/>
          <p:cNvSpPr/>
          <p:nvPr/>
        </p:nvSpPr>
        <p:spPr>
          <a:xfrm>
            <a:off x="0" y="4829112"/>
            <a:ext cx="12192000" cy="159740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8" name="Group 17出自【趣你的PPT】(微信:qunideppt)：最优质的PPT资源库"/>
          <p:cNvGrpSpPr/>
          <p:nvPr/>
        </p:nvGrpSpPr>
        <p:grpSpPr>
          <a:xfrm>
            <a:off x="1091821" y="1683165"/>
            <a:ext cx="1419367" cy="1473958"/>
            <a:chOff x="3057099" y="1624084"/>
            <a:chExt cx="1419367" cy="1473958"/>
          </a:xfrm>
        </p:grpSpPr>
        <p:sp>
          <p:nvSpPr>
            <p:cNvPr id="17" name="出自【趣你的PPT】(微信:qunideppt)：最优质的PPT资源库"/>
            <p:cNvSpPr/>
            <p:nvPr/>
          </p:nvSpPr>
          <p:spPr>
            <a:xfrm>
              <a:off x="3057099" y="1624084"/>
              <a:ext cx="1419367" cy="1473958"/>
            </a:xfrm>
            <a:prstGeom prst="roundRect">
              <a:avLst>
                <a:gd name="adj" fmla="val 11859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9" name="Group 4"/>
            <p:cNvGrpSpPr>
              <a:grpSpLocks noChangeAspect="1"/>
            </p:cNvGrpSpPr>
            <p:nvPr/>
          </p:nvGrpSpPr>
          <p:grpSpPr bwMode="auto">
            <a:xfrm>
              <a:off x="3392707" y="1846054"/>
              <a:ext cx="748150" cy="1030017"/>
              <a:chOff x="2559" y="2037"/>
              <a:chExt cx="714" cy="983"/>
            </a:xfrm>
            <a:solidFill>
              <a:schemeClr val="bg1"/>
            </a:solidFill>
          </p:grpSpPr>
          <p:sp>
            <p:nvSpPr>
              <p:cNvPr id="15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2559" y="2037"/>
                <a:ext cx="714" cy="983"/>
              </a:xfrm>
              <a:custGeom>
                <a:avLst/>
                <a:gdLst>
                  <a:gd name="T0" fmla="*/ 280 w 299"/>
                  <a:gd name="T1" fmla="*/ 244 h 413"/>
                  <a:gd name="T2" fmla="*/ 260 w 299"/>
                  <a:gd name="T3" fmla="*/ 159 h 413"/>
                  <a:gd name="T4" fmla="*/ 283 w 299"/>
                  <a:gd name="T5" fmla="*/ 72 h 413"/>
                  <a:gd name="T6" fmla="*/ 284 w 299"/>
                  <a:gd name="T7" fmla="*/ 65 h 413"/>
                  <a:gd name="T8" fmla="*/ 181 w 299"/>
                  <a:gd name="T9" fmla="*/ 25 h 413"/>
                  <a:gd name="T10" fmla="*/ 168 w 299"/>
                  <a:gd name="T11" fmla="*/ 170 h 413"/>
                  <a:gd name="T12" fmla="*/ 151 w 299"/>
                  <a:gd name="T13" fmla="*/ 145 h 413"/>
                  <a:gd name="T14" fmla="*/ 111 w 299"/>
                  <a:gd name="T15" fmla="*/ 47 h 413"/>
                  <a:gd name="T16" fmla="*/ 174 w 299"/>
                  <a:gd name="T17" fmla="*/ 42 h 413"/>
                  <a:gd name="T18" fmla="*/ 173 w 299"/>
                  <a:gd name="T19" fmla="*/ 22 h 413"/>
                  <a:gd name="T20" fmla="*/ 189 w 299"/>
                  <a:gd name="T21" fmla="*/ 18 h 413"/>
                  <a:gd name="T22" fmla="*/ 87 w 299"/>
                  <a:gd name="T23" fmla="*/ 58 h 413"/>
                  <a:gd name="T24" fmla="*/ 88 w 299"/>
                  <a:gd name="T25" fmla="*/ 64 h 413"/>
                  <a:gd name="T26" fmla="*/ 84 w 299"/>
                  <a:gd name="T27" fmla="*/ 210 h 413"/>
                  <a:gd name="T28" fmla="*/ 58 w 299"/>
                  <a:gd name="T29" fmla="*/ 248 h 413"/>
                  <a:gd name="T30" fmla="*/ 0 w 299"/>
                  <a:gd name="T31" fmla="*/ 254 h 413"/>
                  <a:gd name="T32" fmla="*/ 106 w 299"/>
                  <a:gd name="T33" fmla="*/ 396 h 413"/>
                  <a:gd name="T34" fmla="*/ 252 w 299"/>
                  <a:gd name="T35" fmla="*/ 355 h 413"/>
                  <a:gd name="T36" fmla="*/ 285 w 299"/>
                  <a:gd name="T37" fmla="*/ 294 h 413"/>
                  <a:gd name="T38" fmla="*/ 24 w 299"/>
                  <a:gd name="T39" fmla="*/ 264 h 413"/>
                  <a:gd name="T40" fmla="*/ 45 w 299"/>
                  <a:gd name="T41" fmla="*/ 275 h 413"/>
                  <a:gd name="T42" fmla="*/ 190 w 299"/>
                  <a:gd name="T43" fmla="*/ 119 h 413"/>
                  <a:gd name="T44" fmla="*/ 231 w 299"/>
                  <a:gd name="T45" fmla="*/ 128 h 413"/>
                  <a:gd name="T46" fmla="*/ 191 w 299"/>
                  <a:gd name="T47" fmla="*/ 110 h 413"/>
                  <a:gd name="T48" fmla="*/ 211 w 299"/>
                  <a:gd name="T49" fmla="*/ 31 h 413"/>
                  <a:gd name="T50" fmla="*/ 261 w 299"/>
                  <a:gd name="T51" fmla="*/ 82 h 413"/>
                  <a:gd name="T52" fmla="*/ 181 w 299"/>
                  <a:gd name="T53" fmla="*/ 163 h 413"/>
                  <a:gd name="T54" fmla="*/ 141 w 299"/>
                  <a:gd name="T55" fmla="*/ 146 h 413"/>
                  <a:gd name="T56" fmla="*/ 140 w 299"/>
                  <a:gd name="T57" fmla="*/ 145 h 413"/>
                  <a:gd name="T58" fmla="*/ 270 w 299"/>
                  <a:gd name="T59" fmla="*/ 329 h 413"/>
                  <a:gd name="T60" fmla="*/ 98 w 299"/>
                  <a:gd name="T61" fmla="*/ 368 h 413"/>
                  <a:gd name="T62" fmla="*/ 102 w 299"/>
                  <a:gd name="T63" fmla="*/ 219 h 413"/>
                  <a:gd name="T64" fmla="*/ 152 w 299"/>
                  <a:gd name="T65" fmla="*/ 188 h 413"/>
                  <a:gd name="T66" fmla="*/ 224 w 299"/>
                  <a:gd name="T67" fmla="*/ 166 h 413"/>
                  <a:gd name="T68" fmla="*/ 225 w 299"/>
                  <a:gd name="T69" fmla="*/ 166 h 413"/>
                  <a:gd name="T70" fmla="*/ 247 w 299"/>
                  <a:gd name="T71" fmla="*/ 171 h 413"/>
                  <a:gd name="T72" fmla="*/ 244 w 299"/>
                  <a:gd name="T73" fmla="*/ 199 h 413"/>
                  <a:gd name="T74" fmla="*/ 262 w 299"/>
                  <a:gd name="T75" fmla="*/ 244 h 413"/>
                  <a:gd name="T76" fmla="*/ 268 w 299"/>
                  <a:gd name="T77" fmla="*/ 291 h 413"/>
                  <a:gd name="T78" fmla="*/ 270 w 299"/>
                  <a:gd name="T79" fmla="*/ 329 h 413"/>
                  <a:gd name="T80" fmla="*/ 270 w 299"/>
                  <a:gd name="T81" fmla="*/ 329 h 4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99" h="413">
                    <a:moveTo>
                      <a:pt x="285" y="294"/>
                    </a:moveTo>
                    <a:cubicBezTo>
                      <a:pt x="294" y="277"/>
                      <a:pt x="294" y="257"/>
                      <a:pt x="280" y="244"/>
                    </a:cubicBezTo>
                    <a:cubicBezTo>
                      <a:pt x="286" y="225"/>
                      <a:pt x="281" y="201"/>
                      <a:pt x="262" y="194"/>
                    </a:cubicBezTo>
                    <a:cubicBezTo>
                      <a:pt x="265" y="183"/>
                      <a:pt x="266" y="170"/>
                      <a:pt x="260" y="159"/>
                    </a:cubicBezTo>
                    <a:cubicBezTo>
                      <a:pt x="255" y="150"/>
                      <a:pt x="243" y="147"/>
                      <a:pt x="233" y="148"/>
                    </a:cubicBezTo>
                    <a:cubicBezTo>
                      <a:pt x="244" y="124"/>
                      <a:pt x="261" y="93"/>
                      <a:pt x="283" y="72"/>
                    </a:cubicBezTo>
                    <a:cubicBezTo>
                      <a:pt x="286" y="69"/>
                      <a:pt x="286" y="69"/>
                      <a:pt x="286" y="69"/>
                    </a:cubicBezTo>
                    <a:cubicBezTo>
                      <a:pt x="284" y="65"/>
                      <a:pt x="284" y="65"/>
                      <a:pt x="284" y="65"/>
                    </a:cubicBezTo>
                    <a:cubicBezTo>
                      <a:pt x="282" y="63"/>
                      <a:pt x="239" y="7"/>
                      <a:pt x="185" y="24"/>
                    </a:cubicBezTo>
                    <a:cubicBezTo>
                      <a:pt x="181" y="25"/>
                      <a:pt x="181" y="25"/>
                      <a:pt x="181" y="25"/>
                    </a:cubicBezTo>
                    <a:cubicBezTo>
                      <a:pt x="181" y="29"/>
                      <a:pt x="181" y="29"/>
                      <a:pt x="181" y="29"/>
                    </a:cubicBezTo>
                    <a:cubicBezTo>
                      <a:pt x="181" y="30"/>
                      <a:pt x="188" y="127"/>
                      <a:pt x="168" y="170"/>
                    </a:cubicBezTo>
                    <a:cubicBezTo>
                      <a:pt x="166" y="171"/>
                      <a:pt x="164" y="172"/>
                      <a:pt x="162" y="173"/>
                    </a:cubicBezTo>
                    <a:cubicBezTo>
                      <a:pt x="159" y="164"/>
                      <a:pt x="156" y="154"/>
                      <a:pt x="151" y="145"/>
                    </a:cubicBezTo>
                    <a:cubicBezTo>
                      <a:pt x="142" y="125"/>
                      <a:pt x="129" y="98"/>
                      <a:pt x="110" y="74"/>
                    </a:cubicBezTo>
                    <a:cubicBezTo>
                      <a:pt x="119" y="67"/>
                      <a:pt x="114" y="54"/>
                      <a:pt x="111" y="47"/>
                    </a:cubicBezTo>
                    <a:cubicBezTo>
                      <a:pt x="123" y="37"/>
                      <a:pt x="140" y="26"/>
                      <a:pt x="160" y="24"/>
                    </a:cubicBezTo>
                    <a:cubicBezTo>
                      <a:pt x="162" y="29"/>
                      <a:pt x="166" y="39"/>
                      <a:pt x="174" y="42"/>
                    </a:cubicBezTo>
                    <a:cubicBezTo>
                      <a:pt x="174" y="34"/>
                      <a:pt x="174" y="30"/>
                      <a:pt x="174" y="30"/>
                    </a:cubicBezTo>
                    <a:cubicBezTo>
                      <a:pt x="173" y="22"/>
                      <a:pt x="173" y="22"/>
                      <a:pt x="173" y="22"/>
                    </a:cubicBezTo>
                    <a:cubicBezTo>
                      <a:pt x="181" y="20"/>
                      <a:pt x="181" y="20"/>
                      <a:pt x="181" y="20"/>
                    </a:cubicBezTo>
                    <a:cubicBezTo>
                      <a:pt x="184" y="19"/>
                      <a:pt x="186" y="18"/>
                      <a:pt x="189" y="18"/>
                    </a:cubicBezTo>
                    <a:cubicBezTo>
                      <a:pt x="186" y="17"/>
                      <a:pt x="186" y="17"/>
                      <a:pt x="186" y="17"/>
                    </a:cubicBezTo>
                    <a:cubicBezTo>
                      <a:pt x="132" y="0"/>
                      <a:pt x="89" y="55"/>
                      <a:pt x="87" y="58"/>
                    </a:cubicBezTo>
                    <a:cubicBezTo>
                      <a:pt x="85" y="61"/>
                      <a:pt x="85" y="61"/>
                      <a:pt x="85" y="61"/>
                    </a:cubicBezTo>
                    <a:cubicBezTo>
                      <a:pt x="88" y="64"/>
                      <a:pt x="88" y="64"/>
                      <a:pt x="88" y="64"/>
                    </a:cubicBezTo>
                    <a:cubicBezTo>
                      <a:pt x="111" y="87"/>
                      <a:pt x="129" y="120"/>
                      <a:pt x="140" y="145"/>
                    </a:cubicBezTo>
                    <a:cubicBezTo>
                      <a:pt x="107" y="156"/>
                      <a:pt x="95" y="185"/>
                      <a:pt x="84" y="210"/>
                    </a:cubicBezTo>
                    <a:cubicBezTo>
                      <a:pt x="77" y="228"/>
                      <a:pt x="70" y="243"/>
                      <a:pt x="58" y="249"/>
                    </a:cubicBezTo>
                    <a:cubicBezTo>
                      <a:pt x="58" y="248"/>
                      <a:pt x="58" y="248"/>
                      <a:pt x="58" y="248"/>
                    </a:cubicBezTo>
                    <a:cubicBezTo>
                      <a:pt x="54" y="236"/>
                      <a:pt x="54" y="236"/>
                      <a:pt x="54" y="236"/>
                    </a:cubicBezTo>
                    <a:cubicBezTo>
                      <a:pt x="0" y="254"/>
                      <a:pt x="0" y="254"/>
                      <a:pt x="0" y="254"/>
                    </a:cubicBezTo>
                    <a:cubicBezTo>
                      <a:pt x="52" y="413"/>
                      <a:pt x="52" y="413"/>
                      <a:pt x="52" y="413"/>
                    </a:cubicBezTo>
                    <a:cubicBezTo>
                      <a:pt x="106" y="396"/>
                      <a:pt x="106" y="396"/>
                      <a:pt x="106" y="396"/>
                    </a:cubicBezTo>
                    <a:cubicBezTo>
                      <a:pt x="103" y="386"/>
                      <a:pt x="103" y="386"/>
                      <a:pt x="103" y="386"/>
                    </a:cubicBezTo>
                    <a:cubicBezTo>
                      <a:pt x="152" y="372"/>
                      <a:pt x="203" y="366"/>
                      <a:pt x="252" y="355"/>
                    </a:cubicBezTo>
                    <a:cubicBezTo>
                      <a:pt x="267" y="351"/>
                      <a:pt x="283" y="348"/>
                      <a:pt x="291" y="333"/>
                    </a:cubicBezTo>
                    <a:cubicBezTo>
                      <a:pt x="299" y="321"/>
                      <a:pt x="293" y="305"/>
                      <a:pt x="285" y="294"/>
                    </a:cubicBezTo>
                    <a:close/>
                    <a:moveTo>
                      <a:pt x="29" y="280"/>
                    </a:moveTo>
                    <a:cubicBezTo>
                      <a:pt x="24" y="264"/>
                      <a:pt x="24" y="264"/>
                      <a:pt x="24" y="264"/>
                    </a:cubicBezTo>
                    <a:cubicBezTo>
                      <a:pt x="40" y="259"/>
                      <a:pt x="40" y="259"/>
                      <a:pt x="40" y="259"/>
                    </a:cubicBezTo>
                    <a:cubicBezTo>
                      <a:pt x="45" y="275"/>
                      <a:pt x="45" y="275"/>
                      <a:pt x="45" y="275"/>
                    </a:cubicBezTo>
                    <a:lnTo>
                      <a:pt x="29" y="280"/>
                    </a:lnTo>
                    <a:close/>
                    <a:moveTo>
                      <a:pt x="190" y="119"/>
                    </a:moveTo>
                    <a:cubicBezTo>
                      <a:pt x="191" y="125"/>
                      <a:pt x="196" y="131"/>
                      <a:pt x="204" y="134"/>
                    </a:cubicBezTo>
                    <a:cubicBezTo>
                      <a:pt x="215" y="139"/>
                      <a:pt x="227" y="137"/>
                      <a:pt x="231" y="128"/>
                    </a:cubicBezTo>
                    <a:cubicBezTo>
                      <a:pt x="234" y="120"/>
                      <a:pt x="229" y="109"/>
                      <a:pt x="217" y="104"/>
                    </a:cubicBezTo>
                    <a:cubicBezTo>
                      <a:pt x="207" y="99"/>
                      <a:pt x="195" y="102"/>
                      <a:pt x="191" y="110"/>
                    </a:cubicBezTo>
                    <a:cubicBezTo>
                      <a:pt x="193" y="87"/>
                      <a:pt x="192" y="65"/>
                      <a:pt x="192" y="50"/>
                    </a:cubicBezTo>
                    <a:cubicBezTo>
                      <a:pt x="203" y="50"/>
                      <a:pt x="209" y="38"/>
                      <a:pt x="211" y="31"/>
                    </a:cubicBezTo>
                    <a:cubicBezTo>
                      <a:pt x="231" y="33"/>
                      <a:pt x="248" y="45"/>
                      <a:pt x="260" y="55"/>
                    </a:cubicBezTo>
                    <a:cubicBezTo>
                      <a:pt x="257" y="61"/>
                      <a:pt x="252" y="74"/>
                      <a:pt x="261" y="82"/>
                    </a:cubicBezTo>
                    <a:cubicBezTo>
                      <a:pt x="243" y="104"/>
                      <a:pt x="230" y="129"/>
                      <a:pt x="221" y="149"/>
                    </a:cubicBezTo>
                    <a:cubicBezTo>
                      <a:pt x="208" y="151"/>
                      <a:pt x="194" y="157"/>
                      <a:pt x="181" y="163"/>
                    </a:cubicBezTo>
                    <a:cubicBezTo>
                      <a:pt x="185" y="150"/>
                      <a:pt x="188" y="135"/>
                      <a:pt x="190" y="119"/>
                    </a:cubicBezTo>
                    <a:close/>
                    <a:moveTo>
                      <a:pt x="141" y="146"/>
                    </a:moveTo>
                    <a:cubicBezTo>
                      <a:pt x="141" y="146"/>
                      <a:pt x="141" y="147"/>
                      <a:pt x="141" y="147"/>
                    </a:cubicBezTo>
                    <a:cubicBezTo>
                      <a:pt x="140" y="145"/>
                      <a:pt x="140" y="145"/>
                      <a:pt x="140" y="145"/>
                    </a:cubicBezTo>
                    <a:cubicBezTo>
                      <a:pt x="141" y="146"/>
                      <a:pt x="141" y="146"/>
                      <a:pt x="141" y="146"/>
                    </a:cubicBezTo>
                    <a:close/>
                    <a:moveTo>
                      <a:pt x="270" y="329"/>
                    </a:moveTo>
                    <a:cubicBezTo>
                      <a:pt x="257" y="337"/>
                      <a:pt x="239" y="339"/>
                      <a:pt x="224" y="342"/>
                    </a:cubicBezTo>
                    <a:cubicBezTo>
                      <a:pt x="183" y="351"/>
                      <a:pt x="138" y="356"/>
                      <a:pt x="98" y="368"/>
                    </a:cubicBezTo>
                    <a:cubicBezTo>
                      <a:pt x="64" y="268"/>
                      <a:pt x="64" y="268"/>
                      <a:pt x="64" y="268"/>
                    </a:cubicBezTo>
                    <a:cubicBezTo>
                      <a:pt x="83" y="260"/>
                      <a:pt x="94" y="238"/>
                      <a:pt x="102" y="219"/>
                    </a:cubicBezTo>
                    <a:cubicBezTo>
                      <a:pt x="112" y="197"/>
                      <a:pt x="121" y="174"/>
                      <a:pt x="145" y="165"/>
                    </a:cubicBezTo>
                    <a:cubicBezTo>
                      <a:pt x="148" y="173"/>
                      <a:pt x="150" y="179"/>
                      <a:pt x="152" y="188"/>
                    </a:cubicBezTo>
                    <a:cubicBezTo>
                      <a:pt x="153" y="192"/>
                      <a:pt x="159" y="193"/>
                      <a:pt x="162" y="191"/>
                    </a:cubicBezTo>
                    <a:cubicBezTo>
                      <a:pt x="181" y="181"/>
                      <a:pt x="202" y="169"/>
                      <a:pt x="224" y="166"/>
                    </a:cubicBezTo>
                    <a:cubicBezTo>
                      <a:pt x="224" y="166"/>
                      <a:pt x="225" y="166"/>
                      <a:pt x="225" y="166"/>
                    </a:cubicBezTo>
                    <a:cubicBezTo>
                      <a:pt x="225" y="166"/>
                      <a:pt x="225" y="166"/>
                      <a:pt x="225" y="166"/>
                    </a:cubicBezTo>
                    <a:cubicBezTo>
                      <a:pt x="225" y="166"/>
                      <a:pt x="226" y="165"/>
                      <a:pt x="226" y="165"/>
                    </a:cubicBezTo>
                    <a:cubicBezTo>
                      <a:pt x="233" y="164"/>
                      <a:pt x="243" y="164"/>
                      <a:pt x="247" y="171"/>
                    </a:cubicBezTo>
                    <a:cubicBezTo>
                      <a:pt x="249" y="177"/>
                      <a:pt x="248" y="183"/>
                      <a:pt x="247" y="189"/>
                    </a:cubicBezTo>
                    <a:cubicBezTo>
                      <a:pt x="246" y="193"/>
                      <a:pt x="245" y="198"/>
                      <a:pt x="244" y="199"/>
                    </a:cubicBezTo>
                    <a:cubicBezTo>
                      <a:pt x="243" y="202"/>
                      <a:pt x="244" y="208"/>
                      <a:pt x="249" y="208"/>
                    </a:cubicBezTo>
                    <a:cubicBezTo>
                      <a:pt x="267" y="210"/>
                      <a:pt x="269" y="230"/>
                      <a:pt x="262" y="244"/>
                    </a:cubicBezTo>
                    <a:cubicBezTo>
                      <a:pt x="261" y="246"/>
                      <a:pt x="261" y="250"/>
                      <a:pt x="264" y="252"/>
                    </a:cubicBezTo>
                    <a:cubicBezTo>
                      <a:pt x="278" y="262"/>
                      <a:pt x="276" y="277"/>
                      <a:pt x="268" y="291"/>
                    </a:cubicBezTo>
                    <a:cubicBezTo>
                      <a:pt x="267" y="292"/>
                      <a:pt x="267" y="296"/>
                      <a:pt x="268" y="297"/>
                    </a:cubicBezTo>
                    <a:cubicBezTo>
                      <a:pt x="276" y="306"/>
                      <a:pt x="283" y="321"/>
                      <a:pt x="270" y="329"/>
                    </a:cubicBezTo>
                    <a:close/>
                    <a:moveTo>
                      <a:pt x="270" y="329"/>
                    </a:moveTo>
                    <a:cubicBezTo>
                      <a:pt x="270" y="329"/>
                      <a:pt x="270" y="329"/>
                      <a:pt x="270" y="32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6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2884" y="2258"/>
                <a:ext cx="91" cy="93"/>
              </a:xfrm>
              <a:custGeom>
                <a:avLst/>
                <a:gdLst>
                  <a:gd name="T0" fmla="*/ 17 w 38"/>
                  <a:gd name="T1" fmla="*/ 4 h 39"/>
                  <a:gd name="T2" fmla="*/ 4 w 38"/>
                  <a:gd name="T3" fmla="*/ 28 h 39"/>
                  <a:gd name="T4" fmla="*/ 31 w 38"/>
                  <a:gd name="T5" fmla="*/ 34 h 39"/>
                  <a:gd name="T6" fmla="*/ 36 w 38"/>
                  <a:gd name="T7" fmla="*/ 31 h 39"/>
                  <a:gd name="T8" fmla="*/ 38 w 38"/>
                  <a:gd name="T9" fmla="*/ 3 h 39"/>
                  <a:gd name="T10" fmla="*/ 17 w 38"/>
                  <a:gd name="T11" fmla="*/ 4 h 39"/>
                  <a:gd name="T12" fmla="*/ 17 w 38"/>
                  <a:gd name="T13" fmla="*/ 4 h 39"/>
                  <a:gd name="T14" fmla="*/ 17 w 38"/>
                  <a:gd name="T15" fmla="*/ 4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8" h="39">
                    <a:moveTo>
                      <a:pt x="17" y="4"/>
                    </a:moveTo>
                    <a:cubicBezTo>
                      <a:pt x="6" y="9"/>
                      <a:pt x="0" y="20"/>
                      <a:pt x="4" y="28"/>
                    </a:cubicBezTo>
                    <a:cubicBezTo>
                      <a:pt x="8" y="36"/>
                      <a:pt x="20" y="39"/>
                      <a:pt x="31" y="34"/>
                    </a:cubicBezTo>
                    <a:cubicBezTo>
                      <a:pt x="33" y="33"/>
                      <a:pt x="34" y="32"/>
                      <a:pt x="36" y="31"/>
                    </a:cubicBezTo>
                    <a:cubicBezTo>
                      <a:pt x="37" y="22"/>
                      <a:pt x="38" y="12"/>
                      <a:pt x="38" y="3"/>
                    </a:cubicBezTo>
                    <a:cubicBezTo>
                      <a:pt x="33" y="0"/>
                      <a:pt x="25" y="0"/>
                      <a:pt x="17" y="4"/>
                    </a:cubicBezTo>
                    <a:close/>
                    <a:moveTo>
                      <a:pt x="17" y="4"/>
                    </a:moveTo>
                    <a:cubicBezTo>
                      <a:pt x="17" y="4"/>
                      <a:pt x="17" y="4"/>
                      <a:pt x="17" y="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</p:grpSp>
      </p:grpSp>
      <p:sp>
        <p:nvSpPr>
          <p:cNvPr id="67" name="出自【趣你的PPT】(微信:qunideppt)：最优质的PPT资源库"/>
          <p:cNvSpPr/>
          <p:nvPr/>
        </p:nvSpPr>
        <p:spPr>
          <a:xfrm>
            <a:off x="1122628" y="3574186"/>
            <a:ext cx="304801" cy="4571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23" name="Group 22出自【趣你的PPT】(微信:qunideppt)：最优质的PPT资源库"/>
          <p:cNvGrpSpPr/>
          <p:nvPr/>
        </p:nvGrpSpPr>
        <p:grpSpPr>
          <a:xfrm>
            <a:off x="3250442" y="1652262"/>
            <a:ext cx="1419367" cy="1473958"/>
            <a:chOff x="3250442" y="1524941"/>
            <a:chExt cx="1419367" cy="1473958"/>
          </a:xfrm>
        </p:grpSpPr>
        <p:sp>
          <p:nvSpPr>
            <p:cNvPr id="48" name="出自【趣你的PPT】(微信:qunideppt)：最优质的PPT资源库"/>
            <p:cNvSpPr/>
            <p:nvPr/>
          </p:nvSpPr>
          <p:spPr>
            <a:xfrm>
              <a:off x="3250442" y="1524941"/>
              <a:ext cx="1419367" cy="1473958"/>
            </a:xfrm>
            <a:prstGeom prst="roundRect">
              <a:avLst>
                <a:gd name="adj" fmla="val 11859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488637" y="1794401"/>
              <a:ext cx="942975" cy="935037"/>
            </a:xfrm>
            <a:custGeom>
              <a:avLst/>
              <a:gdLst>
                <a:gd name="T0" fmla="*/ 63 w 119"/>
                <a:gd name="T1" fmla="*/ 20 h 118"/>
                <a:gd name="T2" fmla="*/ 56 w 119"/>
                <a:gd name="T3" fmla="*/ 20 h 118"/>
                <a:gd name="T4" fmla="*/ 56 w 119"/>
                <a:gd name="T5" fmla="*/ 0 h 118"/>
                <a:gd name="T6" fmla="*/ 63 w 119"/>
                <a:gd name="T7" fmla="*/ 0 h 118"/>
                <a:gd name="T8" fmla="*/ 63 w 119"/>
                <a:gd name="T9" fmla="*/ 20 h 118"/>
                <a:gd name="T10" fmla="*/ 44 w 119"/>
                <a:gd name="T11" fmla="*/ 23 h 118"/>
                <a:gd name="T12" fmla="*/ 30 w 119"/>
                <a:gd name="T13" fmla="*/ 9 h 118"/>
                <a:gd name="T14" fmla="*/ 25 w 119"/>
                <a:gd name="T15" fmla="*/ 15 h 118"/>
                <a:gd name="T16" fmla="*/ 39 w 119"/>
                <a:gd name="T17" fmla="*/ 29 h 118"/>
                <a:gd name="T18" fmla="*/ 44 w 119"/>
                <a:gd name="T19" fmla="*/ 23 h 118"/>
                <a:gd name="T20" fmla="*/ 94 w 119"/>
                <a:gd name="T21" fmla="*/ 15 h 118"/>
                <a:gd name="T22" fmla="*/ 89 w 119"/>
                <a:gd name="T23" fmla="*/ 9 h 118"/>
                <a:gd name="T24" fmla="*/ 75 w 119"/>
                <a:gd name="T25" fmla="*/ 23 h 118"/>
                <a:gd name="T26" fmla="*/ 80 w 119"/>
                <a:gd name="T27" fmla="*/ 29 h 118"/>
                <a:gd name="T28" fmla="*/ 94 w 119"/>
                <a:gd name="T29" fmla="*/ 15 h 118"/>
                <a:gd name="T30" fmla="*/ 73 w 119"/>
                <a:gd name="T31" fmla="*/ 64 h 118"/>
                <a:gd name="T32" fmla="*/ 82 w 119"/>
                <a:gd name="T33" fmla="*/ 45 h 118"/>
                <a:gd name="T34" fmla="*/ 60 w 119"/>
                <a:gd name="T35" fmla="*/ 23 h 118"/>
                <a:gd name="T36" fmla="*/ 37 w 119"/>
                <a:gd name="T37" fmla="*/ 45 h 118"/>
                <a:gd name="T38" fmla="*/ 46 w 119"/>
                <a:gd name="T39" fmla="*/ 64 h 118"/>
                <a:gd name="T40" fmla="*/ 46 w 119"/>
                <a:gd name="T41" fmla="*/ 67 h 118"/>
                <a:gd name="T42" fmla="*/ 73 w 119"/>
                <a:gd name="T43" fmla="*/ 67 h 118"/>
                <a:gd name="T44" fmla="*/ 73 w 119"/>
                <a:gd name="T45" fmla="*/ 64 h 118"/>
                <a:gd name="T46" fmla="*/ 46 w 119"/>
                <a:gd name="T47" fmla="*/ 74 h 118"/>
                <a:gd name="T48" fmla="*/ 51 w 119"/>
                <a:gd name="T49" fmla="*/ 79 h 118"/>
                <a:gd name="T50" fmla="*/ 60 w 119"/>
                <a:gd name="T51" fmla="*/ 83 h 118"/>
                <a:gd name="T52" fmla="*/ 68 w 119"/>
                <a:gd name="T53" fmla="*/ 79 h 118"/>
                <a:gd name="T54" fmla="*/ 73 w 119"/>
                <a:gd name="T55" fmla="*/ 74 h 118"/>
                <a:gd name="T56" fmla="*/ 73 w 119"/>
                <a:gd name="T57" fmla="*/ 73 h 118"/>
                <a:gd name="T58" fmla="*/ 46 w 119"/>
                <a:gd name="T59" fmla="*/ 73 h 118"/>
                <a:gd name="T60" fmla="*/ 46 w 119"/>
                <a:gd name="T61" fmla="*/ 74 h 118"/>
                <a:gd name="T62" fmla="*/ 73 w 119"/>
                <a:gd name="T63" fmla="*/ 69 h 118"/>
                <a:gd name="T64" fmla="*/ 46 w 119"/>
                <a:gd name="T65" fmla="*/ 69 h 118"/>
                <a:gd name="T66" fmla="*/ 46 w 119"/>
                <a:gd name="T67" fmla="*/ 71 h 118"/>
                <a:gd name="T68" fmla="*/ 73 w 119"/>
                <a:gd name="T69" fmla="*/ 71 h 118"/>
                <a:gd name="T70" fmla="*/ 73 w 119"/>
                <a:gd name="T71" fmla="*/ 69 h 118"/>
                <a:gd name="T72" fmla="*/ 80 w 119"/>
                <a:gd name="T73" fmla="*/ 81 h 118"/>
                <a:gd name="T74" fmla="*/ 66 w 119"/>
                <a:gd name="T75" fmla="*/ 107 h 118"/>
                <a:gd name="T76" fmla="*/ 64 w 119"/>
                <a:gd name="T77" fmla="*/ 90 h 118"/>
                <a:gd name="T78" fmla="*/ 67 w 119"/>
                <a:gd name="T79" fmla="*/ 88 h 118"/>
                <a:gd name="T80" fmla="*/ 52 w 119"/>
                <a:gd name="T81" fmla="*/ 88 h 118"/>
                <a:gd name="T82" fmla="*/ 55 w 119"/>
                <a:gd name="T83" fmla="*/ 90 h 118"/>
                <a:gd name="T84" fmla="*/ 53 w 119"/>
                <a:gd name="T85" fmla="*/ 107 h 118"/>
                <a:gd name="T86" fmla="*/ 40 w 119"/>
                <a:gd name="T87" fmla="*/ 81 h 118"/>
                <a:gd name="T88" fmla="*/ 0 w 119"/>
                <a:gd name="T89" fmla="*/ 118 h 118"/>
                <a:gd name="T90" fmla="*/ 119 w 119"/>
                <a:gd name="T91" fmla="*/ 118 h 118"/>
                <a:gd name="T92" fmla="*/ 80 w 119"/>
                <a:gd name="T93" fmla="*/ 81 h 118"/>
                <a:gd name="T94" fmla="*/ 80 w 119"/>
                <a:gd name="T95" fmla="*/ 81 h 118"/>
                <a:gd name="T96" fmla="*/ 80 w 119"/>
                <a:gd name="T97" fmla="*/ 81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19" h="118">
                  <a:moveTo>
                    <a:pt x="63" y="20"/>
                  </a:moveTo>
                  <a:cubicBezTo>
                    <a:pt x="56" y="20"/>
                    <a:pt x="56" y="20"/>
                    <a:pt x="56" y="20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63" y="0"/>
                    <a:pt x="63" y="0"/>
                    <a:pt x="63" y="0"/>
                  </a:cubicBezTo>
                  <a:lnTo>
                    <a:pt x="63" y="20"/>
                  </a:lnTo>
                  <a:close/>
                  <a:moveTo>
                    <a:pt x="44" y="23"/>
                  </a:moveTo>
                  <a:cubicBezTo>
                    <a:pt x="30" y="9"/>
                    <a:pt x="30" y="9"/>
                    <a:pt x="30" y="9"/>
                  </a:cubicBezTo>
                  <a:cubicBezTo>
                    <a:pt x="25" y="15"/>
                    <a:pt x="25" y="15"/>
                    <a:pt x="25" y="15"/>
                  </a:cubicBezTo>
                  <a:cubicBezTo>
                    <a:pt x="39" y="29"/>
                    <a:pt x="39" y="29"/>
                    <a:pt x="39" y="29"/>
                  </a:cubicBezTo>
                  <a:lnTo>
                    <a:pt x="44" y="23"/>
                  </a:lnTo>
                  <a:close/>
                  <a:moveTo>
                    <a:pt x="94" y="15"/>
                  </a:moveTo>
                  <a:cubicBezTo>
                    <a:pt x="89" y="9"/>
                    <a:pt x="89" y="9"/>
                    <a:pt x="89" y="9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80" y="29"/>
                    <a:pt x="80" y="29"/>
                    <a:pt x="80" y="29"/>
                  </a:cubicBezTo>
                  <a:lnTo>
                    <a:pt x="94" y="15"/>
                  </a:lnTo>
                  <a:close/>
                  <a:moveTo>
                    <a:pt x="73" y="64"/>
                  </a:moveTo>
                  <a:cubicBezTo>
                    <a:pt x="79" y="60"/>
                    <a:pt x="82" y="53"/>
                    <a:pt x="82" y="45"/>
                  </a:cubicBezTo>
                  <a:cubicBezTo>
                    <a:pt x="82" y="33"/>
                    <a:pt x="72" y="23"/>
                    <a:pt x="60" y="23"/>
                  </a:cubicBezTo>
                  <a:cubicBezTo>
                    <a:pt x="47" y="23"/>
                    <a:pt x="37" y="33"/>
                    <a:pt x="37" y="45"/>
                  </a:cubicBezTo>
                  <a:cubicBezTo>
                    <a:pt x="37" y="53"/>
                    <a:pt x="41" y="60"/>
                    <a:pt x="46" y="64"/>
                  </a:cubicBezTo>
                  <a:cubicBezTo>
                    <a:pt x="46" y="67"/>
                    <a:pt x="46" y="67"/>
                    <a:pt x="46" y="67"/>
                  </a:cubicBezTo>
                  <a:cubicBezTo>
                    <a:pt x="73" y="67"/>
                    <a:pt x="73" y="67"/>
                    <a:pt x="73" y="67"/>
                  </a:cubicBezTo>
                  <a:lnTo>
                    <a:pt x="73" y="64"/>
                  </a:lnTo>
                  <a:close/>
                  <a:moveTo>
                    <a:pt x="46" y="74"/>
                  </a:moveTo>
                  <a:cubicBezTo>
                    <a:pt x="46" y="77"/>
                    <a:pt x="48" y="79"/>
                    <a:pt x="51" y="79"/>
                  </a:cubicBezTo>
                  <a:cubicBezTo>
                    <a:pt x="51" y="81"/>
                    <a:pt x="55" y="83"/>
                    <a:pt x="60" y="83"/>
                  </a:cubicBezTo>
                  <a:cubicBezTo>
                    <a:pt x="64" y="83"/>
                    <a:pt x="68" y="81"/>
                    <a:pt x="68" y="79"/>
                  </a:cubicBezTo>
                  <a:cubicBezTo>
                    <a:pt x="71" y="79"/>
                    <a:pt x="73" y="77"/>
                    <a:pt x="73" y="74"/>
                  </a:cubicBezTo>
                  <a:cubicBezTo>
                    <a:pt x="73" y="73"/>
                    <a:pt x="73" y="73"/>
                    <a:pt x="73" y="73"/>
                  </a:cubicBezTo>
                  <a:cubicBezTo>
                    <a:pt x="46" y="73"/>
                    <a:pt x="46" y="73"/>
                    <a:pt x="46" y="73"/>
                  </a:cubicBezTo>
                  <a:lnTo>
                    <a:pt x="46" y="74"/>
                  </a:lnTo>
                  <a:close/>
                  <a:moveTo>
                    <a:pt x="73" y="69"/>
                  </a:moveTo>
                  <a:cubicBezTo>
                    <a:pt x="46" y="69"/>
                    <a:pt x="46" y="69"/>
                    <a:pt x="46" y="69"/>
                  </a:cubicBezTo>
                  <a:cubicBezTo>
                    <a:pt x="46" y="71"/>
                    <a:pt x="46" y="71"/>
                    <a:pt x="46" y="71"/>
                  </a:cubicBezTo>
                  <a:cubicBezTo>
                    <a:pt x="73" y="71"/>
                    <a:pt x="73" y="71"/>
                    <a:pt x="73" y="71"/>
                  </a:cubicBezTo>
                  <a:lnTo>
                    <a:pt x="73" y="69"/>
                  </a:lnTo>
                  <a:close/>
                  <a:moveTo>
                    <a:pt x="80" y="81"/>
                  </a:moveTo>
                  <a:cubicBezTo>
                    <a:pt x="66" y="107"/>
                    <a:pt x="66" y="107"/>
                    <a:pt x="66" y="107"/>
                  </a:cubicBezTo>
                  <a:cubicBezTo>
                    <a:pt x="64" y="90"/>
                    <a:pt x="64" y="90"/>
                    <a:pt x="64" y="90"/>
                  </a:cubicBezTo>
                  <a:cubicBezTo>
                    <a:pt x="67" y="88"/>
                    <a:pt x="67" y="88"/>
                    <a:pt x="67" y="88"/>
                  </a:cubicBezTo>
                  <a:cubicBezTo>
                    <a:pt x="52" y="88"/>
                    <a:pt x="52" y="88"/>
                    <a:pt x="52" y="88"/>
                  </a:cubicBezTo>
                  <a:cubicBezTo>
                    <a:pt x="55" y="90"/>
                    <a:pt x="55" y="90"/>
                    <a:pt x="55" y="90"/>
                  </a:cubicBezTo>
                  <a:cubicBezTo>
                    <a:pt x="53" y="107"/>
                    <a:pt x="53" y="107"/>
                    <a:pt x="53" y="107"/>
                  </a:cubicBezTo>
                  <a:cubicBezTo>
                    <a:pt x="40" y="81"/>
                    <a:pt x="40" y="81"/>
                    <a:pt x="40" y="81"/>
                  </a:cubicBezTo>
                  <a:cubicBezTo>
                    <a:pt x="17" y="84"/>
                    <a:pt x="0" y="94"/>
                    <a:pt x="0" y="118"/>
                  </a:cubicBezTo>
                  <a:cubicBezTo>
                    <a:pt x="119" y="118"/>
                    <a:pt x="119" y="118"/>
                    <a:pt x="119" y="118"/>
                  </a:cubicBezTo>
                  <a:cubicBezTo>
                    <a:pt x="119" y="94"/>
                    <a:pt x="103" y="84"/>
                    <a:pt x="80" y="81"/>
                  </a:cubicBezTo>
                  <a:close/>
                  <a:moveTo>
                    <a:pt x="80" y="81"/>
                  </a:moveTo>
                  <a:cubicBezTo>
                    <a:pt x="80" y="81"/>
                    <a:pt x="80" y="81"/>
                    <a:pt x="80" y="81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102" name="出自【趣你的PPT】(微信:qunideppt)：最优质的PPT资源库"/>
          <p:cNvSpPr/>
          <p:nvPr/>
        </p:nvSpPr>
        <p:spPr>
          <a:xfrm>
            <a:off x="3252029" y="3574186"/>
            <a:ext cx="304801" cy="45719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28" name="Group 27出自【趣你的PPT】(微信:qunideppt)：最优质的PPT资源库"/>
          <p:cNvGrpSpPr/>
          <p:nvPr/>
        </p:nvGrpSpPr>
        <p:grpSpPr>
          <a:xfrm>
            <a:off x="5409063" y="1683164"/>
            <a:ext cx="1419367" cy="1473958"/>
            <a:chOff x="5409063" y="1555843"/>
            <a:chExt cx="1419367" cy="1473958"/>
          </a:xfrm>
        </p:grpSpPr>
        <p:sp>
          <p:nvSpPr>
            <p:cNvPr id="56" name="出自【趣你的PPT】(微信:qunideppt)：最优质的PPT资源库"/>
            <p:cNvSpPr/>
            <p:nvPr/>
          </p:nvSpPr>
          <p:spPr>
            <a:xfrm>
              <a:off x="5409063" y="1555843"/>
              <a:ext cx="1419367" cy="1473958"/>
            </a:xfrm>
            <a:prstGeom prst="roundRect">
              <a:avLst>
                <a:gd name="adj" fmla="val 11859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771877" y="1883247"/>
              <a:ext cx="693738" cy="819150"/>
            </a:xfrm>
            <a:custGeom>
              <a:avLst/>
              <a:gdLst>
                <a:gd name="T0" fmla="*/ 22 w 70"/>
                <a:gd name="T1" fmla="*/ 36 h 83"/>
                <a:gd name="T2" fmla="*/ 22 w 70"/>
                <a:gd name="T3" fmla="*/ 66 h 83"/>
                <a:gd name="T4" fmla="*/ 20 w 70"/>
                <a:gd name="T5" fmla="*/ 69 h 83"/>
                <a:gd name="T6" fmla="*/ 14 w 70"/>
                <a:gd name="T7" fmla="*/ 70 h 83"/>
                <a:gd name="T8" fmla="*/ 0 w 70"/>
                <a:gd name="T9" fmla="*/ 61 h 83"/>
                <a:gd name="T10" fmla="*/ 0 w 70"/>
                <a:gd name="T11" fmla="*/ 22 h 83"/>
                <a:gd name="T12" fmla="*/ 5 w 70"/>
                <a:gd name="T13" fmla="*/ 12 h 83"/>
                <a:gd name="T14" fmla="*/ 24 w 70"/>
                <a:gd name="T15" fmla="*/ 1 h 83"/>
                <a:gd name="T16" fmla="*/ 27 w 70"/>
                <a:gd name="T17" fmla="*/ 0 h 83"/>
                <a:gd name="T18" fmla="*/ 29 w 70"/>
                <a:gd name="T19" fmla="*/ 3 h 83"/>
                <a:gd name="T20" fmla="*/ 29 w 70"/>
                <a:gd name="T21" fmla="*/ 8 h 83"/>
                <a:gd name="T22" fmla="*/ 26 w 70"/>
                <a:gd name="T23" fmla="*/ 11 h 83"/>
                <a:gd name="T24" fmla="*/ 23 w 70"/>
                <a:gd name="T25" fmla="*/ 9 h 83"/>
                <a:gd name="T26" fmla="*/ 8 w 70"/>
                <a:gd name="T27" fmla="*/ 18 h 83"/>
                <a:gd name="T28" fmla="*/ 6 w 70"/>
                <a:gd name="T29" fmla="*/ 21 h 83"/>
                <a:gd name="T30" fmla="*/ 7 w 70"/>
                <a:gd name="T31" fmla="*/ 24 h 83"/>
                <a:gd name="T32" fmla="*/ 16 w 70"/>
                <a:gd name="T33" fmla="*/ 22 h 83"/>
                <a:gd name="T34" fmla="*/ 40 w 70"/>
                <a:gd name="T35" fmla="*/ 6 h 83"/>
                <a:gd name="T36" fmla="*/ 43 w 70"/>
                <a:gd name="T37" fmla="*/ 6 h 83"/>
                <a:gd name="T38" fmla="*/ 45 w 70"/>
                <a:gd name="T39" fmla="*/ 9 h 83"/>
                <a:gd name="T40" fmla="*/ 45 w 70"/>
                <a:gd name="T41" fmla="*/ 9 h 83"/>
                <a:gd name="T42" fmla="*/ 43 w 70"/>
                <a:gd name="T43" fmla="*/ 12 h 83"/>
                <a:gd name="T44" fmla="*/ 29 w 70"/>
                <a:gd name="T45" fmla="*/ 22 h 83"/>
                <a:gd name="T46" fmla="*/ 22 w 70"/>
                <a:gd name="T47" fmla="*/ 36 h 83"/>
                <a:gd name="T48" fmla="*/ 70 w 70"/>
                <a:gd name="T49" fmla="*/ 20 h 83"/>
                <a:gd name="T50" fmla="*/ 70 w 70"/>
                <a:gd name="T51" fmla="*/ 62 h 83"/>
                <a:gd name="T52" fmla="*/ 69 w 70"/>
                <a:gd name="T53" fmla="*/ 64 h 83"/>
                <a:gd name="T54" fmla="*/ 46 w 70"/>
                <a:gd name="T55" fmla="*/ 81 h 83"/>
                <a:gd name="T56" fmla="*/ 39 w 70"/>
                <a:gd name="T57" fmla="*/ 83 h 83"/>
                <a:gd name="T58" fmla="*/ 26 w 70"/>
                <a:gd name="T59" fmla="*/ 73 h 83"/>
                <a:gd name="T60" fmla="*/ 26 w 70"/>
                <a:gd name="T61" fmla="*/ 34 h 83"/>
                <a:gd name="T62" fmla="*/ 26 w 70"/>
                <a:gd name="T63" fmla="*/ 34 h 83"/>
                <a:gd name="T64" fmla="*/ 31 w 70"/>
                <a:gd name="T65" fmla="*/ 25 h 83"/>
                <a:gd name="T66" fmla="*/ 49 w 70"/>
                <a:gd name="T67" fmla="*/ 12 h 83"/>
                <a:gd name="T68" fmla="*/ 53 w 70"/>
                <a:gd name="T69" fmla="*/ 12 h 83"/>
                <a:gd name="T70" fmla="*/ 54 w 70"/>
                <a:gd name="T71" fmla="*/ 15 h 83"/>
                <a:gd name="T72" fmla="*/ 54 w 70"/>
                <a:gd name="T73" fmla="*/ 19 h 83"/>
                <a:gd name="T74" fmla="*/ 51 w 70"/>
                <a:gd name="T75" fmla="*/ 22 h 83"/>
                <a:gd name="T76" fmla="*/ 48 w 70"/>
                <a:gd name="T77" fmla="*/ 20 h 83"/>
                <a:gd name="T78" fmla="*/ 34 w 70"/>
                <a:gd name="T79" fmla="*/ 30 h 83"/>
                <a:gd name="T80" fmla="*/ 32 w 70"/>
                <a:gd name="T81" fmla="*/ 34 h 83"/>
                <a:gd name="T82" fmla="*/ 33 w 70"/>
                <a:gd name="T83" fmla="*/ 36 h 83"/>
                <a:gd name="T84" fmla="*/ 43 w 70"/>
                <a:gd name="T85" fmla="*/ 34 h 83"/>
                <a:gd name="T86" fmla="*/ 65 w 70"/>
                <a:gd name="T87" fmla="*/ 18 h 83"/>
                <a:gd name="T88" fmla="*/ 69 w 70"/>
                <a:gd name="T89" fmla="*/ 17 h 83"/>
                <a:gd name="T90" fmla="*/ 70 w 70"/>
                <a:gd name="T91" fmla="*/ 20 h 83"/>
                <a:gd name="T92" fmla="*/ 64 w 70"/>
                <a:gd name="T93" fmla="*/ 34 h 83"/>
                <a:gd name="T94" fmla="*/ 48 w 70"/>
                <a:gd name="T95" fmla="*/ 47 h 83"/>
                <a:gd name="T96" fmla="*/ 48 w 70"/>
                <a:gd name="T97" fmla="*/ 53 h 83"/>
                <a:gd name="T98" fmla="*/ 64 w 70"/>
                <a:gd name="T99" fmla="*/ 41 h 83"/>
                <a:gd name="T100" fmla="*/ 64 w 70"/>
                <a:gd name="T101" fmla="*/ 34 h 83"/>
                <a:gd name="T102" fmla="*/ 64 w 70"/>
                <a:gd name="T103" fmla="*/ 34 h 83"/>
                <a:gd name="T104" fmla="*/ 64 w 70"/>
                <a:gd name="T105" fmla="*/ 34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0" h="83">
                  <a:moveTo>
                    <a:pt x="22" y="36"/>
                  </a:moveTo>
                  <a:cubicBezTo>
                    <a:pt x="22" y="66"/>
                    <a:pt x="22" y="66"/>
                    <a:pt x="22" y="66"/>
                  </a:cubicBezTo>
                  <a:cubicBezTo>
                    <a:pt x="22" y="68"/>
                    <a:pt x="22" y="69"/>
                    <a:pt x="20" y="69"/>
                  </a:cubicBezTo>
                  <a:cubicBezTo>
                    <a:pt x="18" y="70"/>
                    <a:pt x="16" y="70"/>
                    <a:pt x="14" y="70"/>
                  </a:cubicBezTo>
                  <a:cubicBezTo>
                    <a:pt x="7" y="70"/>
                    <a:pt x="0" y="67"/>
                    <a:pt x="0" y="61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0"/>
                    <a:pt x="1" y="15"/>
                    <a:pt x="5" y="12"/>
                  </a:cubicBezTo>
                  <a:cubicBezTo>
                    <a:pt x="7" y="11"/>
                    <a:pt x="18" y="4"/>
                    <a:pt x="24" y="1"/>
                  </a:cubicBezTo>
                  <a:cubicBezTo>
                    <a:pt x="25" y="0"/>
                    <a:pt x="26" y="0"/>
                    <a:pt x="27" y="0"/>
                  </a:cubicBezTo>
                  <a:cubicBezTo>
                    <a:pt x="28" y="1"/>
                    <a:pt x="29" y="2"/>
                    <a:pt x="29" y="3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10"/>
                    <a:pt x="27" y="11"/>
                    <a:pt x="26" y="11"/>
                  </a:cubicBezTo>
                  <a:cubicBezTo>
                    <a:pt x="24" y="11"/>
                    <a:pt x="23" y="10"/>
                    <a:pt x="23" y="9"/>
                  </a:cubicBezTo>
                  <a:cubicBezTo>
                    <a:pt x="18" y="12"/>
                    <a:pt x="10" y="17"/>
                    <a:pt x="8" y="18"/>
                  </a:cubicBezTo>
                  <a:cubicBezTo>
                    <a:pt x="7" y="19"/>
                    <a:pt x="6" y="21"/>
                    <a:pt x="6" y="21"/>
                  </a:cubicBezTo>
                  <a:cubicBezTo>
                    <a:pt x="6" y="23"/>
                    <a:pt x="7" y="23"/>
                    <a:pt x="7" y="24"/>
                  </a:cubicBezTo>
                  <a:cubicBezTo>
                    <a:pt x="8" y="25"/>
                    <a:pt x="12" y="24"/>
                    <a:pt x="16" y="22"/>
                  </a:cubicBezTo>
                  <a:cubicBezTo>
                    <a:pt x="20" y="19"/>
                    <a:pt x="40" y="6"/>
                    <a:pt x="40" y="6"/>
                  </a:cubicBezTo>
                  <a:cubicBezTo>
                    <a:pt x="41" y="6"/>
                    <a:pt x="42" y="6"/>
                    <a:pt x="43" y="6"/>
                  </a:cubicBezTo>
                  <a:cubicBezTo>
                    <a:pt x="44" y="7"/>
                    <a:pt x="45" y="8"/>
                    <a:pt x="45" y="9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5" y="10"/>
                    <a:pt x="44" y="11"/>
                    <a:pt x="43" y="12"/>
                  </a:cubicBezTo>
                  <a:cubicBezTo>
                    <a:pt x="43" y="12"/>
                    <a:pt x="30" y="21"/>
                    <a:pt x="29" y="22"/>
                  </a:cubicBezTo>
                  <a:cubicBezTo>
                    <a:pt x="24" y="25"/>
                    <a:pt x="22" y="28"/>
                    <a:pt x="22" y="36"/>
                  </a:cubicBezTo>
                  <a:close/>
                  <a:moveTo>
                    <a:pt x="70" y="20"/>
                  </a:moveTo>
                  <a:cubicBezTo>
                    <a:pt x="70" y="62"/>
                    <a:pt x="70" y="62"/>
                    <a:pt x="70" y="62"/>
                  </a:cubicBezTo>
                  <a:cubicBezTo>
                    <a:pt x="70" y="63"/>
                    <a:pt x="70" y="64"/>
                    <a:pt x="69" y="64"/>
                  </a:cubicBezTo>
                  <a:cubicBezTo>
                    <a:pt x="69" y="64"/>
                    <a:pt x="50" y="79"/>
                    <a:pt x="46" y="81"/>
                  </a:cubicBezTo>
                  <a:cubicBezTo>
                    <a:pt x="44" y="82"/>
                    <a:pt x="42" y="83"/>
                    <a:pt x="39" y="83"/>
                  </a:cubicBezTo>
                  <a:cubicBezTo>
                    <a:pt x="33" y="83"/>
                    <a:pt x="26" y="80"/>
                    <a:pt x="26" y="73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6" y="31"/>
                    <a:pt x="26" y="28"/>
                    <a:pt x="31" y="25"/>
                  </a:cubicBezTo>
                  <a:cubicBezTo>
                    <a:pt x="33" y="23"/>
                    <a:pt x="49" y="12"/>
                    <a:pt x="49" y="12"/>
                  </a:cubicBezTo>
                  <a:cubicBezTo>
                    <a:pt x="50" y="11"/>
                    <a:pt x="52" y="11"/>
                    <a:pt x="53" y="12"/>
                  </a:cubicBezTo>
                  <a:cubicBezTo>
                    <a:pt x="54" y="12"/>
                    <a:pt x="54" y="13"/>
                    <a:pt x="54" y="15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54" y="21"/>
                    <a:pt x="53" y="22"/>
                    <a:pt x="51" y="22"/>
                  </a:cubicBezTo>
                  <a:cubicBezTo>
                    <a:pt x="50" y="22"/>
                    <a:pt x="49" y="22"/>
                    <a:pt x="48" y="20"/>
                  </a:cubicBezTo>
                  <a:cubicBezTo>
                    <a:pt x="43" y="24"/>
                    <a:pt x="36" y="29"/>
                    <a:pt x="34" y="30"/>
                  </a:cubicBezTo>
                  <a:cubicBezTo>
                    <a:pt x="32" y="32"/>
                    <a:pt x="32" y="33"/>
                    <a:pt x="32" y="34"/>
                  </a:cubicBezTo>
                  <a:cubicBezTo>
                    <a:pt x="32" y="35"/>
                    <a:pt x="32" y="35"/>
                    <a:pt x="33" y="36"/>
                  </a:cubicBezTo>
                  <a:cubicBezTo>
                    <a:pt x="34" y="37"/>
                    <a:pt x="39" y="37"/>
                    <a:pt x="43" y="34"/>
                  </a:cubicBezTo>
                  <a:cubicBezTo>
                    <a:pt x="46" y="32"/>
                    <a:pt x="60" y="22"/>
                    <a:pt x="65" y="18"/>
                  </a:cubicBezTo>
                  <a:cubicBezTo>
                    <a:pt x="66" y="17"/>
                    <a:pt x="68" y="17"/>
                    <a:pt x="69" y="17"/>
                  </a:cubicBezTo>
                  <a:cubicBezTo>
                    <a:pt x="70" y="18"/>
                    <a:pt x="70" y="19"/>
                    <a:pt x="70" y="20"/>
                  </a:cubicBezTo>
                  <a:close/>
                  <a:moveTo>
                    <a:pt x="64" y="34"/>
                  </a:moveTo>
                  <a:cubicBezTo>
                    <a:pt x="48" y="47"/>
                    <a:pt x="48" y="47"/>
                    <a:pt x="48" y="47"/>
                  </a:cubicBezTo>
                  <a:cubicBezTo>
                    <a:pt x="48" y="53"/>
                    <a:pt x="48" y="53"/>
                    <a:pt x="48" y="53"/>
                  </a:cubicBezTo>
                  <a:cubicBezTo>
                    <a:pt x="64" y="41"/>
                    <a:pt x="64" y="41"/>
                    <a:pt x="64" y="41"/>
                  </a:cubicBezTo>
                  <a:lnTo>
                    <a:pt x="64" y="34"/>
                  </a:lnTo>
                  <a:close/>
                  <a:moveTo>
                    <a:pt x="64" y="34"/>
                  </a:moveTo>
                  <a:cubicBezTo>
                    <a:pt x="64" y="34"/>
                    <a:pt x="64" y="34"/>
                    <a:pt x="64" y="34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103" name="出自【趣你的PPT】(微信:qunideppt)：最优质的PPT资源库"/>
          <p:cNvSpPr/>
          <p:nvPr/>
        </p:nvSpPr>
        <p:spPr>
          <a:xfrm>
            <a:off x="5441901" y="3574186"/>
            <a:ext cx="304801" cy="4571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42" name="Group 41出自【趣你的PPT】(微信:qunideppt)：最优质的PPT资源库"/>
          <p:cNvGrpSpPr/>
          <p:nvPr/>
        </p:nvGrpSpPr>
        <p:grpSpPr>
          <a:xfrm>
            <a:off x="7567684" y="1683164"/>
            <a:ext cx="1419367" cy="1473958"/>
            <a:chOff x="7567684" y="1555843"/>
            <a:chExt cx="1419367" cy="1473958"/>
          </a:xfrm>
        </p:grpSpPr>
        <p:sp>
          <p:nvSpPr>
            <p:cNvPr id="63" name="出自【趣你的PPT】(微信:qunideppt)：最优质的PPT资源库"/>
            <p:cNvSpPr/>
            <p:nvPr/>
          </p:nvSpPr>
          <p:spPr>
            <a:xfrm>
              <a:off x="7567684" y="1555843"/>
              <a:ext cx="1419367" cy="1473958"/>
            </a:xfrm>
            <a:prstGeom prst="roundRect">
              <a:avLst>
                <a:gd name="adj" fmla="val 11859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30" name="Group 17"/>
            <p:cNvGrpSpPr>
              <a:grpSpLocks noChangeAspect="1"/>
            </p:cNvGrpSpPr>
            <p:nvPr/>
          </p:nvGrpSpPr>
          <p:grpSpPr bwMode="auto">
            <a:xfrm>
              <a:off x="7965423" y="1929651"/>
              <a:ext cx="797577" cy="799787"/>
              <a:chOff x="3889" y="2640"/>
              <a:chExt cx="361" cy="362"/>
            </a:xfrm>
            <a:solidFill>
              <a:schemeClr val="bg1"/>
            </a:solidFill>
          </p:grpSpPr>
          <p:sp>
            <p:nvSpPr>
              <p:cNvPr id="32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3952" y="2705"/>
                <a:ext cx="156" cy="31"/>
              </a:xfrm>
              <a:custGeom>
                <a:avLst/>
                <a:gdLst>
                  <a:gd name="T0" fmla="*/ 58 w 65"/>
                  <a:gd name="T1" fmla="*/ 0 h 13"/>
                  <a:gd name="T2" fmla="*/ 6 w 65"/>
                  <a:gd name="T3" fmla="*/ 0 h 13"/>
                  <a:gd name="T4" fmla="*/ 0 w 65"/>
                  <a:gd name="T5" fmla="*/ 7 h 13"/>
                  <a:gd name="T6" fmla="*/ 6 w 65"/>
                  <a:gd name="T7" fmla="*/ 13 h 13"/>
                  <a:gd name="T8" fmla="*/ 58 w 65"/>
                  <a:gd name="T9" fmla="*/ 13 h 13"/>
                  <a:gd name="T10" fmla="*/ 65 w 65"/>
                  <a:gd name="T11" fmla="*/ 7 h 13"/>
                  <a:gd name="T12" fmla="*/ 58 w 65"/>
                  <a:gd name="T13" fmla="*/ 0 h 13"/>
                  <a:gd name="T14" fmla="*/ 58 w 65"/>
                  <a:gd name="T15" fmla="*/ 0 h 13"/>
                  <a:gd name="T16" fmla="*/ 58 w 65"/>
                  <a:gd name="T17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13">
                    <a:moveTo>
                      <a:pt x="58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10"/>
                      <a:pt x="3" y="13"/>
                      <a:pt x="6" y="13"/>
                    </a:cubicBezTo>
                    <a:cubicBezTo>
                      <a:pt x="58" y="13"/>
                      <a:pt x="58" y="13"/>
                      <a:pt x="58" y="13"/>
                    </a:cubicBezTo>
                    <a:cubicBezTo>
                      <a:pt x="62" y="13"/>
                      <a:pt x="65" y="10"/>
                      <a:pt x="65" y="7"/>
                    </a:cubicBezTo>
                    <a:cubicBezTo>
                      <a:pt x="65" y="3"/>
                      <a:pt x="62" y="0"/>
                      <a:pt x="58" y="0"/>
                    </a:cubicBezTo>
                    <a:close/>
                    <a:moveTo>
                      <a:pt x="58" y="0"/>
                    </a:moveTo>
                    <a:cubicBezTo>
                      <a:pt x="58" y="0"/>
                      <a:pt x="58" y="0"/>
                      <a:pt x="5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3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3952" y="2765"/>
                <a:ext cx="156" cy="34"/>
              </a:xfrm>
              <a:custGeom>
                <a:avLst/>
                <a:gdLst>
                  <a:gd name="T0" fmla="*/ 65 w 65"/>
                  <a:gd name="T1" fmla="*/ 7 h 14"/>
                  <a:gd name="T2" fmla="*/ 58 w 65"/>
                  <a:gd name="T3" fmla="*/ 0 h 14"/>
                  <a:gd name="T4" fmla="*/ 6 w 65"/>
                  <a:gd name="T5" fmla="*/ 0 h 14"/>
                  <a:gd name="T6" fmla="*/ 0 w 65"/>
                  <a:gd name="T7" fmla="*/ 7 h 14"/>
                  <a:gd name="T8" fmla="*/ 6 w 65"/>
                  <a:gd name="T9" fmla="*/ 14 h 14"/>
                  <a:gd name="T10" fmla="*/ 58 w 65"/>
                  <a:gd name="T11" fmla="*/ 14 h 14"/>
                  <a:gd name="T12" fmla="*/ 65 w 65"/>
                  <a:gd name="T13" fmla="*/ 7 h 14"/>
                  <a:gd name="T14" fmla="*/ 65 w 65"/>
                  <a:gd name="T15" fmla="*/ 7 h 14"/>
                  <a:gd name="T16" fmla="*/ 65 w 65"/>
                  <a:gd name="T17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14">
                    <a:moveTo>
                      <a:pt x="65" y="7"/>
                    </a:moveTo>
                    <a:cubicBezTo>
                      <a:pt x="65" y="3"/>
                      <a:pt x="62" y="0"/>
                      <a:pt x="58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11"/>
                      <a:pt x="3" y="14"/>
                      <a:pt x="6" y="14"/>
                    </a:cubicBezTo>
                    <a:cubicBezTo>
                      <a:pt x="58" y="14"/>
                      <a:pt x="58" y="14"/>
                      <a:pt x="58" y="14"/>
                    </a:cubicBezTo>
                    <a:cubicBezTo>
                      <a:pt x="62" y="14"/>
                      <a:pt x="65" y="11"/>
                      <a:pt x="65" y="7"/>
                    </a:cubicBezTo>
                    <a:close/>
                    <a:moveTo>
                      <a:pt x="65" y="7"/>
                    </a:moveTo>
                    <a:cubicBezTo>
                      <a:pt x="65" y="7"/>
                      <a:pt x="65" y="7"/>
                      <a:pt x="65" y="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4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3952" y="2828"/>
                <a:ext cx="94" cy="34"/>
              </a:xfrm>
              <a:custGeom>
                <a:avLst/>
                <a:gdLst>
                  <a:gd name="T0" fmla="*/ 32 w 39"/>
                  <a:gd name="T1" fmla="*/ 14 h 14"/>
                  <a:gd name="T2" fmla="*/ 39 w 39"/>
                  <a:gd name="T3" fmla="*/ 7 h 14"/>
                  <a:gd name="T4" fmla="*/ 32 w 39"/>
                  <a:gd name="T5" fmla="*/ 0 h 14"/>
                  <a:gd name="T6" fmla="*/ 6 w 39"/>
                  <a:gd name="T7" fmla="*/ 0 h 14"/>
                  <a:gd name="T8" fmla="*/ 0 w 39"/>
                  <a:gd name="T9" fmla="*/ 7 h 14"/>
                  <a:gd name="T10" fmla="*/ 6 w 39"/>
                  <a:gd name="T11" fmla="*/ 14 h 14"/>
                  <a:gd name="T12" fmla="*/ 32 w 39"/>
                  <a:gd name="T13" fmla="*/ 14 h 14"/>
                  <a:gd name="T14" fmla="*/ 32 w 39"/>
                  <a:gd name="T15" fmla="*/ 14 h 14"/>
                  <a:gd name="T16" fmla="*/ 32 w 39"/>
                  <a:gd name="T17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9" h="14">
                    <a:moveTo>
                      <a:pt x="32" y="14"/>
                    </a:moveTo>
                    <a:cubicBezTo>
                      <a:pt x="36" y="14"/>
                      <a:pt x="39" y="11"/>
                      <a:pt x="39" y="7"/>
                    </a:cubicBezTo>
                    <a:cubicBezTo>
                      <a:pt x="39" y="3"/>
                      <a:pt x="36" y="0"/>
                      <a:pt x="32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11"/>
                      <a:pt x="3" y="14"/>
                      <a:pt x="6" y="14"/>
                    </a:cubicBezTo>
                    <a:lnTo>
                      <a:pt x="32" y="14"/>
                    </a:lnTo>
                    <a:close/>
                    <a:moveTo>
                      <a:pt x="32" y="14"/>
                    </a:moveTo>
                    <a:cubicBezTo>
                      <a:pt x="32" y="14"/>
                      <a:pt x="32" y="14"/>
                      <a:pt x="32" y="1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5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3889" y="2640"/>
                <a:ext cx="280" cy="362"/>
              </a:xfrm>
              <a:custGeom>
                <a:avLst/>
                <a:gdLst>
                  <a:gd name="T0" fmla="*/ 110 w 116"/>
                  <a:gd name="T1" fmla="*/ 115 h 150"/>
                  <a:gd name="T2" fmla="*/ 103 w 116"/>
                  <a:gd name="T3" fmla="*/ 120 h 150"/>
                  <a:gd name="T4" fmla="*/ 103 w 116"/>
                  <a:gd name="T5" fmla="*/ 137 h 150"/>
                  <a:gd name="T6" fmla="*/ 14 w 116"/>
                  <a:gd name="T7" fmla="*/ 137 h 150"/>
                  <a:gd name="T8" fmla="*/ 14 w 116"/>
                  <a:gd name="T9" fmla="*/ 14 h 150"/>
                  <a:gd name="T10" fmla="*/ 103 w 116"/>
                  <a:gd name="T11" fmla="*/ 14 h 150"/>
                  <a:gd name="T12" fmla="*/ 103 w 116"/>
                  <a:gd name="T13" fmla="*/ 41 h 150"/>
                  <a:gd name="T14" fmla="*/ 116 w 116"/>
                  <a:gd name="T15" fmla="*/ 17 h 150"/>
                  <a:gd name="T16" fmla="*/ 116 w 116"/>
                  <a:gd name="T17" fmla="*/ 7 h 150"/>
                  <a:gd name="T18" fmla="*/ 109 w 116"/>
                  <a:gd name="T19" fmla="*/ 0 h 150"/>
                  <a:gd name="T20" fmla="*/ 7 w 116"/>
                  <a:gd name="T21" fmla="*/ 0 h 150"/>
                  <a:gd name="T22" fmla="*/ 0 w 116"/>
                  <a:gd name="T23" fmla="*/ 7 h 150"/>
                  <a:gd name="T24" fmla="*/ 0 w 116"/>
                  <a:gd name="T25" fmla="*/ 144 h 150"/>
                  <a:gd name="T26" fmla="*/ 7 w 116"/>
                  <a:gd name="T27" fmla="*/ 150 h 150"/>
                  <a:gd name="T28" fmla="*/ 109 w 116"/>
                  <a:gd name="T29" fmla="*/ 150 h 150"/>
                  <a:gd name="T30" fmla="*/ 116 w 116"/>
                  <a:gd name="T31" fmla="*/ 144 h 150"/>
                  <a:gd name="T32" fmla="*/ 116 w 116"/>
                  <a:gd name="T33" fmla="*/ 106 h 150"/>
                  <a:gd name="T34" fmla="*/ 113 w 116"/>
                  <a:gd name="T35" fmla="*/ 112 h 150"/>
                  <a:gd name="T36" fmla="*/ 110 w 116"/>
                  <a:gd name="T37" fmla="*/ 115 h 150"/>
                  <a:gd name="T38" fmla="*/ 110 w 116"/>
                  <a:gd name="T39" fmla="*/ 115 h 150"/>
                  <a:gd name="T40" fmla="*/ 110 w 116"/>
                  <a:gd name="T41" fmla="*/ 11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16" h="150">
                    <a:moveTo>
                      <a:pt x="110" y="115"/>
                    </a:moveTo>
                    <a:cubicBezTo>
                      <a:pt x="103" y="120"/>
                      <a:pt x="103" y="120"/>
                      <a:pt x="103" y="120"/>
                    </a:cubicBezTo>
                    <a:cubicBezTo>
                      <a:pt x="103" y="137"/>
                      <a:pt x="103" y="137"/>
                      <a:pt x="103" y="137"/>
                    </a:cubicBezTo>
                    <a:cubicBezTo>
                      <a:pt x="14" y="137"/>
                      <a:pt x="14" y="137"/>
                      <a:pt x="14" y="137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03" y="14"/>
                      <a:pt x="103" y="14"/>
                      <a:pt x="103" y="14"/>
                    </a:cubicBezTo>
                    <a:cubicBezTo>
                      <a:pt x="103" y="41"/>
                      <a:pt x="103" y="41"/>
                      <a:pt x="103" y="41"/>
                    </a:cubicBezTo>
                    <a:cubicBezTo>
                      <a:pt x="116" y="17"/>
                      <a:pt x="116" y="17"/>
                      <a:pt x="116" y="17"/>
                    </a:cubicBezTo>
                    <a:cubicBezTo>
                      <a:pt x="116" y="7"/>
                      <a:pt x="116" y="7"/>
                      <a:pt x="116" y="7"/>
                    </a:cubicBezTo>
                    <a:cubicBezTo>
                      <a:pt x="116" y="3"/>
                      <a:pt x="113" y="0"/>
                      <a:pt x="109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144"/>
                      <a:pt x="0" y="144"/>
                      <a:pt x="0" y="144"/>
                    </a:cubicBezTo>
                    <a:cubicBezTo>
                      <a:pt x="0" y="147"/>
                      <a:pt x="3" y="150"/>
                      <a:pt x="7" y="150"/>
                    </a:cubicBezTo>
                    <a:cubicBezTo>
                      <a:pt x="109" y="150"/>
                      <a:pt x="109" y="150"/>
                      <a:pt x="109" y="150"/>
                    </a:cubicBezTo>
                    <a:cubicBezTo>
                      <a:pt x="113" y="150"/>
                      <a:pt x="116" y="147"/>
                      <a:pt x="116" y="144"/>
                    </a:cubicBezTo>
                    <a:cubicBezTo>
                      <a:pt x="116" y="106"/>
                      <a:pt x="116" y="106"/>
                      <a:pt x="116" y="106"/>
                    </a:cubicBezTo>
                    <a:cubicBezTo>
                      <a:pt x="113" y="112"/>
                      <a:pt x="113" y="112"/>
                      <a:pt x="113" y="112"/>
                    </a:cubicBezTo>
                    <a:cubicBezTo>
                      <a:pt x="112" y="113"/>
                      <a:pt x="111" y="114"/>
                      <a:pt x="110" y="115"/>
                    </a:cubicBezTo>
                    <a:close/>
                    <a:moveTo>
                      <a:pt x="110" y="115"/>
                    </a:moveTo>
                    <a:cubicBezTo>
                      <a:pt x="110" y="115"/>
                      <a:pt x="110" y="115"/>
                      <a:pt x="110" y="11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40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4077" y="2676"/>
                <a:ext cx="173" cy="265"/>
              </a:xfrm>
              <a:custGeom>
                <a:avLst/>
                <a:gdLst>
                  <a:gd name="T0" fmla="*/ 72 w 72"/>
                  <a:gd name="T1" fmla="*/ 17 h 110"/>
                  <a:gd name="T2" fmla="*/ 62 w 72"/>
                  <a:gd name="T3" fmla="*/ 5 h 110"/>
                  <a:gd name="T4" fmla="*/ 47 w 72"/>
                  <a:gd name="T5" fmla="*/ 2 h 110"/>
                  <a:gd name="T6" fmla="*/ 45 w 72"/>
                  <a:gd name="T7" fmla="*/ 4 h 110"/>
                  <a:gd name="T8" fmla="*/ 2 w 72"/>
                  <a:gd name="T9" fmla="*/ 78 h 110"/>
                  <a:gd name="T10" fmla="*/ 2 w 72"/>
                  <a:gd name="T11" fmla="*/ 79 h 110"/>
                  <a:gd name="T12" fmla="*/ 0 w 72"/>
                  <a:gd name="T13" fmla="*/ 106 h 110"/>
                  <a:gd name="T14" fmla="*/ 2 w 72"/>
                  <a:gd name="T15" fmla="*/ 109 h 110"/>
                  <a:gd name="T16" fmla="*/ 6 w 72"/>
                  <a:gd name="T17" fmla="*/ 109 h 110"/>
                  <a:gd name="T18" fmla="*/ 28 w 72"/>
                  <a:gd name="T19" fmla="*/ 94 h 110"/>
                  <a:gd name="T20" fmla="*/ 29 w 72"/>
                  <a:gd name="T21" fmla="*/ 93 h 110"/>
                  <a:gd name="T22" fmla="*/ 72 w 72"/>
                  <a:gd name="T23" fmla="*/ 19 h 110"/>
                  <a:gd name="T24" fmla="*/ 72 w 72"/>
                  <a:gd name="T25" fmla="*/ 17 h 110"/>
                  <a:gd name="T26" fmla="*/ 14 w 72"/>
                  <a:gd name="T27" fmla="*/ 97 h 110"/>
                  <a:gd name="T28" fmla="*/ 10 w 72"/>
                  <a:gd name="T29" fmla="*/ 95 h 110"/>
                  <a:gd name="T30" fmla="*/ 6 w 72"/>
                  <a:gd name="T31" fmla="*/ 93 h 110"/>
                  <a:gd name="T32" fmla="*/ 7 w 72"/>
                  <a:gd name="T33" fmla="*/ 85 h 110"/>
                  <a:gd name="T34" fmla="*/ 15 w 72"/>
                  <a:gd name="T35" fmla="*/ 87 h 110"/>
                  <a:gd name="T36" fmla="*/ 21 w 72"/>
                  <a:gd name="T37" fmla="*/ 93 h 110"/>
                  <a:gd name="T38" fmla="*/ 14 w 72"/>
                  <a:gd name="T39" fmla="*/ 97 h 110"/>
                  <a:gd name="T40" fmla="*/ 14 w 72"/>
                  <a:gd name="T41" fmla="*/ 97 h 110"/>
                  <a:gd name="T42" fmla="*/ 14 w 72"/>
                  <a:gd name="T43" fmla="*/ 97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72" h="110">
                    <a:moveTo>
                      <a:pt x="72" y="17"/>
                    </a:moveTo>
                    <a:cubicBezTo>
                      <a:pt x="72" y="16"/>
                      <a:pt x="71" y="11"/>
                      <a:pt x="62" y="5"/>
                    </a:cubicBezTo>
                    <a:cubicBezTo>
                      <a:pt x="53" y="0"/>
                      <a:pt x="48" y="2"/>
                      <a:pt x="47" y="2"/>
                    </a:cubicBezTo>
                    <a:cubicBezTo>
                      <a:pt x="46" y="2"/>
                      <a:pt x="46" y="3"/>
                      <a:pt x="45" y="4"/>
                    </a:cubicBezTo>
                    <a:cubicBezTo>
                      <a:pt x="2" y="78"/>
                      <a:pt x="2" y="78"/>
                      <a:pt x="2" y="78"/>
                    </a:cubicBezTo>
                    <a:cubicBezTo>
                      <a:pt x="2" y="78"/>
                      <a:pt x="2" y="79"/>
                      <a:pt x="2" y="79"/>
                    </a:cubicBezTo>
                    <a:cubicBezTo>
                      <a:pt x="0" y="106"/>
                      <a:pt x="0" y="106"/>
                      <a:pt x="0" y="106"/>
                    </a:cubicBezTo>
                    <a:cubicBezTo>
                      <a:pt x="0" y="107"/>
                      <a:pt x="1" y="108"/>
                      <a:pt x="2" y="109"/>
                    </a:cubicBezTo>
                    <a:cubicBezTo>
                      <a:pt x="3" y="110"/>
                      <a:pt x="5" y="110"/>
                      <a:pt x="6" y="109"/>
                    </a:cubicBezTo>
                    <a:cubicBezTo>
                      <a:pt x="28" y="94"/>
                      <a:pt x="28" y="94"/>
                      <a:pt x="28" y="94"/>
                    </a:cubicBezTo>
                    <a:cubicBezTo>
                      <a:pt x="28" y="94"/>
                      <a:pt x="29" y="94"/>
                      <a:pt x="29" y="93"/>
                    </a:cubicBezTo>
                    <a:cubicBezTo>
                      <a:pt x="72" y="19"/>
                      <a:pt x="72" y="19"/>
                      <a:pt x="72" y="19"/>
                    </a:cubicBezTo>
                    <a:cubicBezTo>
                      <a:pt x="72" y="18"/>
                      <a:pt x="72" y="17"/>
                      <a:pt x="72" y="17"/>
                    </a:cubicBezTo>
                    <a:close/>
                    <a:moveTo>
                      <a:pt x="14" y="97"/>
                    </a:moveTo>
                    <a:cubicBezTo>
                      <a:pt x="13" y="96"/>
                      <a:pt x="12" y="95"/>
                      <a:pt x="10" y="95"/>
                    </a:cubicBezTo>
                    <a:cubicBezTo>
                      <a:pt x="9" y="94"/>
                      <a:pt x="8" y="93"/>
                      <a:pt x="6" y="93"/>
                    </a:cubicBezTo>
                    <a:cubicBezTo>
                      <a:pt x="7" y="85"/>
                      <a:pt x="7" y="85"/>
                      <a:pt x="7" y="85"/>
                    </a:cubicBezTo>
                    <a:cubicBezTo>
                      <a:pt x="9" y="85"/>
                      <a:pt x="11" y="86"/>
                      <a:pt x="15" y="87"/>
                    </a:cubicBezTo>
                    <a:cubicBezTo>
                      <a:pt x="18" y="89"/>
                      <a:pt x="20" y="91"/>
                      <a:pt x="21" y="93"/>
                    </a:cubicBezTo>
                    <a:lnTo>
                      <a:pt x="14" y="97"/>
                    </a:lnTo>
                    <a:close/>
                    <a:moveTo>
                      <a:pt x="14" y="97"/>
                    </a:moveTo>
                    <a:cubicBezTo>
                      <a:pt x="14" y="97"/>
                      <a:pt x="14" y="97"/>
                      <a:pt x="14" y="9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41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3938" y="2888"/>
                <a:ext cx="132" cy="70"/>
              </a:xfrm>
              <a:custGeom>
                <a:avLst/>
                <a:gdLst>
                  <a:gd name="T0" fmla="*/ 28 w 55"/>
                  <a:gd name="T1" fmla="*/ 20 h 29"/>
                  <a:gd name="T2" fmla="*/ 31 w 55"/>
                  <a:gd name="T3" fmla="*/ 23 h 29"/>
                  <a:gd name="T4" fmla="*/ 34 w 55"/>
                  <a:gd name="T5" fmla="*/ 22 h 29"/>
                  <a:gd name="T6" fmla="*/ 52 w 55"/>
                  <a:gd name="T7" fmla="*/ 22 h 29"/>
                  <a:gd name="T8" fmla="*/ 52 w 55"/>
                  <a:gd name="T9" fmla="*/ 17 h 29"/>
                  <a:gd name="T10" fmla="*/ 33 w 55"/>
                  <a:gd name="T11" fmla="*/ 16 h 29"/>
                  <a:gd name="T12" fmla="*/ 33 w 55"/>
                  <a:gd name="T13" fmla="*/ 15 h 29"/>
                  <a:gd name="T14" fmla="*/ 28 w 55"/>
                  <a:gd name="T15" fmla="*/ 13 h 29"/>
                  <a:gd name="T16" fmla="*/ 28 w 55"/>
                  <a:gd name="T17" fmla="*/ 12 h 29"/>
                  <a:gd name="T18" fmla="*/ 26 w 55"/>
                  <a:gd name="T19" fmla="*/ 11 h 29"/>
                  <a:gd name="T20" fmla="*/ 28 w 55"/>
                  <a:gd name="T21" fmla="*/ 1 h 29"/>
                  <a:gd name="T22" fmla="*/ 26 w 55"/>
                  <a:gd name="T23" fmla="*/ 0 h 29"/>
                  <a:gd name="T24" fmla="*/ 17 w 55"/>
                  <a:gd name="T25" fmla="*/ 6 h 29"/>
                  <a:gd name="T26" fmla="*/ 2 w 55"/>
                  <a:gd name="T27" fmla="*/ 23 h 29"/>
                  <a:gd name="T28" fmla="*/ 7 w 55"/>
                  <a:gd name="T29" fmla="*/ 26 h 29"/>
                  <a:gd name="T30" fmla="*/ 20 w 55"/>
                  <a:gd name="T31" fmla="*/ 10 h 29"/>
                  <a:gd name="T32" fmla="*/ 16 w 55"/>
                  <a:gd name="T33" fmla="*/ 16 h 29"/>
                  <a:gd name="T34" fmla="*/ 21 w 55"/>
                  <a:gd name="T35" fmla="*/ 19 h 29"/>
                  <a:gd name="T36" fmla="*/ 22 w 55"/>
                  <a:gd name="T37" fmla="*/ 17 h 29"/>
                  <a:gd name="T38" fmla="*/ 22 w 55"/>
                  <a:gd name="T39" fmla="*/ 18 h 29"/>
                  <a:gd name="T40" fmla="*/ 22 w 55"/>
                  <a:gd name="T41" fmla="*/ 18 h 29"/>
                  <a:gd name="T42" fmla="*/ 22 w 55"/>
                  <a:gd name="T43" fmla="*/ 19 h 29"/>
                  <a:gd name="T44" fmla="*/ 27 w 55"/>
                  <a:gd name="T45" fmla="*/ 20 h 29"/>
                  <a:gd name="T46" fmla="*/ 28 w 55"/>
                  <a:gd name="T47" fmla="*/ 19 h 29"/>
                  <a:gd name="T48" fmla="*/ 28 w 55"/>
                  <a:gd name="T49" fmla="*/ 20 h 29"/>
                  <a:gd name="T50" fmla="*/ 28 w 55"/>
                  <a:gd name="T51" fmla="*/ 20 h 29"/>
                  <a:gd name="T52" fmla="*/ 28 w 55"/>
                  <a:gd name="T53" fmla="*/ 2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55" h="29">
                    <a:moveTo>
                      <a:pt x="28" y="20"/>
                    </a:moveTo>
                    <a:cubicBezTo>
                      <a:pt x="28" y="22"/>
                      <a:pt x="29" y="22"/>
                      <a:pt x="31" y="23"/>
                    </a:cubicBezTo>
                    <a:cubicBezTo>
                      <a:pt x="32" y="23"/>
                      <a:pt x="33" y="22"/>
                      <a:pt x="34" y="22"/>
                    </a:cubicBezTo>
                    <a:cubicBezTo>
                      <a:pt x="39" y="19"/>
                      <a:pt x="46" y="22"/>
                      <a:pt x="52" y="22"/>
                    </a:cubicBezTo>
                    <a:cubicBezTo>
                      <a:pt x="55" y="22"/>
                      <a:pt x="55" y="17"/>
                      <a:pt x="52" y="17"/>
                    </a:cubicBezTo>
                    <a:cubicBezTo>
                      <a:pt x="45" y="17"/>
                      <a:pt x="40" y="15"/>
                      <a:pt x="33" y="16"/>
                    </a:cubicBezTo>
                    <a:cubicBezTo>
                      <a:pt x="33" y="16"/>
                      <a:pt x="33" y="16"/>
                      <a:pt x="33" y="15"/>
                    </a:cubicBezTo>
                    <a:cubicBezTo>
                      <a:pt x="31" y="13"/>
                      <a:pt x="30" y="12"/>
                      <a:pt x="28" y="13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8" y="11"/>
                      <a:pt x="27" y="11"/>
                      <a:pt x="26" y="11"/>
                    </a:cubicBezTo>
                    <a:cubicBezTo>
                      <a:pt x="28" y="8"/>
                      <a:pt x="29" y="4"/>
                      <a:pt x="28" y="1"/>
                    </a:cubicBezTo>
                    <a:cubicBezTo>
                      <a:pt x="28" y="1"/>
                      <a:pt x="27" y="0"/>
                      <a:pt x="26" y="0"/>
                    </a:cubicBezTo>
                    <a:cubicBezTo>
                      <a:pt x="22" y="0"/>
                      <a:pt x="20" y="4"/>
                      <a:pt x="17" y="6"/>
                    </a:cubicBezTo>
                    <a:cubicBezTo>
                      <a:pt x="12" y="11"/>
                      <a:pt x="7" y="17"/>
                      <a:pt x="2" y="23"/>
                    </a:cubicBezTo>
                    <a:cubicBezTo>
                      <a:pt x="0" y="26"/>
                      <a:pt x="5" y="29"/>
                      <a:pt x="7" y="26"/>
                    </a:cubicBezTo>
                    <a:cubicBezTo>
                      <a:pt x="11" y="21"/>
                      <a:pt x="15" y="15"/>
                      <a:pt x="20" y="10"/>
                    </a:cubicBezTo>
                    <a:cubicBezTo>
                      <a:pt x="19" y="12"/>
                      <a:pt x="18" y="14"/>
                      <a:pt x="16" y="16"/>
                    </a:cubicBezTo>
                    <a:cubicBezTo>
                      <a:pt x="15" y="19"/>
                      <a:pt x="19" y="21"/>
                      <a:pt x="21" y="19"/>
                    </a:cubicBezTo>
                    <a:cubicBezTo>
                      <a:pt x="21" y="18"/>
                      <a:pt x="22" y="17"/>
                      <a:pt x="22" y="17"/>
                    </a:cubicBezTo>
                    <a:cubicBezTo>
                      <a:pt x="22" y="17"/>
                      <a:pt x="22" y="18"/>
                      <a:pt x="22" y="18"/>
                    </a:cubicBezTo>
                    <a:cubicBezTo>
                      <a:pt x="22" y="18"/>
                      <a:pt x="22" y="18"/>
                      <a:pt x="22" y="18"/>
                    </a:cubicBezTo>
                    <a:cubicBezTo>
                      <a:pt x="22" y="18"/>
                      <a:pt x="22" y="18"/>
                      <a:pt x="22" y="19"/>
                    </a:cubicBezTo>
                    <a:cubicBezTo>
                      <a:pt x="21" y="21"/>
                      <a:pt x="25" y="23"/>
                      <a:pt x="27" y="20"/>
                    </a:cubicBezTo>
                    <a:cubicBezTo>
                      <a:pt x="27" y="20"/>
                      <a:pt x="27" y="19"/>
                      <a:pt x="28" y="19"/>
                    </a:cubicBezTo>
                    <a:cubicBezTo>
                      <a:pt x="28" y="19"/>
                      <a:pt x="28" y="20"/>
                      <a:pt x="28" y="20"/>
                    </a:cubicBezTo>
                    <a:close/>
                    <a:moveTo>
                      <a:pt x="28" y="20"/>
                    </a:moveTo>
                    <a:cubicBezTo>
                      <a:pt x="28" y="20"/>
                      <a:pt x="28" y="20"/>
                      <a:pt x="28" y="2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</p:grpSp>
      </p:grpSp>
      <p:sp>
        <p:nvSpPr>
          <p:cNvPr id="104" name="出自【趣你的PPT】(微信:qunideppt)：最优质的PPT资源库"/>
          <p:cNvSpPr/>
          <p:nvPr/>
        </p:nvSpPr>
        <p:spPr>
          <a:xfrm>
            <a:off x="7586518" y="3574186"/>
            <a:ext cx="304801" cy="45719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66" name="Group 65出自【趣你的PPT】(微信:qunideppt)：最优质的PPT资源库"/>
          <p:cNvGrpSpPr/>
          <p:nvPr/>
        </p:nvGrpSpPr>
        <p:grpSpPr>
          <a:xfrm>
            <a:off x="9726305" y="1652262"/>
            <a:ext cx="1419367" cy="1473958"/>
            <a:chOff x="9726305" y="1524941"/>
            <a:chExt cx="1419367" cy="1473958"/>
          </a:xfrm>
        </p:grpSpPr>
        <p:sp>
          <p:nvSpPr>
            <p:cNvPr id="101" name="出自【趣你的PPT】(微信:qunideppt)：最优质的PPT资源库"/>
            <p:cNvSpPr/>
            <p:nvPr/>
          </p:nvSpPr>
          <p:spPr>
            <a:xfrm>
              <a:off x="9726305" y="1524941"/>
              <a:ext cx="1419367" cy="1473958"/>
            </a:xfrm>
            <a:prstGeom prst="roundRect">
              <a:avLst>
                <a:gd name="adj" fmla="val 11859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44" name="Group 26"/>
            <p:cNvGrpSpPr>
              <a:grpSpLocks noChangeAspect="1"/>
            </p:cNvGrpSpPr>
            <p:nvPr/>
          </p:nvGrpSpPr>
          <p:grpSpPr bwMode="auto">
            <a:xfrm>
              <a:off x="10035938" y="1885533"/>
              <a:ext cx="790812" cy="790812"/>
              <a:chOff x="4822" y="2738"/>
              <a:chExt cx="248" cy="248"/>
            </a:xfrm>
            <a:solidFill>
              <a:schemeClr val="bg1"/>
            </a:solidFill>
          </p:grpSpPr>
          <p:sp>
            <p:nvSpPr>
              <p:cNvPr id="46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4822" y="2738"/>
                <a:ext cx="248" cy="248"/>
              </a:xfrm>
              <a:custGeom>
                <a:avLst/>
                <a:gdLst>
                  <a:gd name="T0" fmla="*/ 93 w 102"/>
                  <a:gd name="T1" fmla="*/ 0 h 102"/>
                  <a:gd name="T2" fmla="*/ 22 w 102"/>
                  <a:gd name="T3" fmla="*/ 0 h 102"/>
                  <a:gd name="T4" fmla="*/ 13 w 102"/>
                  <a:gd name="T5" fmla="*/ 10 h 102"/>
                  <a:gd name="T6" fmla="*/ 13 w 102"/>
                  <a:gd name="T7" fmla="*/ 16 h 102"/>
                  <a:gd name="T8" fmla="*/ 10 w 102"/>
                  <a:gd name="T9" fmla="*/ 16 h 102"/>
                  <a:gd name="T10" fmla="*/ 0 w 102"/>
                  <a:gd name="T11" fmla="*/ 26 h 102"/>
                  <a:gd name="T12" fmla="*/ 0 w 102"/>
                  <a:gd name="T13" fmla="*/ 90 h 102"/>
                  <a:gd name="T14" fmla="*/ 13 w 102"/>
                  <a:gd name="T15" fmla="*/ 102 h 102"/>
                  <a:gd name="T16" fmla="*/ 90 w 102"/>
                  <a:gd name="T17" fmla="*/ 102 h 102"/>
                  <a:gd name="T18" fmla="*/ 102 w 102"/>
                  <a:gd name="T19" fmla="*/ 90 h 102"/>
                  <a:gd name="T20" fmla="*/ 102 w 102"/>
                  <a:gd name="T21" fmla="*/ 10 h 102"/>
                  <a:gd name="T22" fmla="*/ 93 w 102"/>
                  <a:gd name="T23" fmla="*/ 0 h 102"/>
                  <a:gd name="T24" fmla="*/ 96 w 102"/>
                  <a:gd name="T25" fmla="*/ 90 h 102"/>
                  <a:gd name="T26" fmla="*/ 90 w 102"/>
                  <a:gd name="T27" fmla="*/ 96 h 102"/>
                  <a:gd name="T28" fmla="*/ 13 w 102"/>
                  <a:gd name="T29" fmla="*/ 96 h 102"/>
                  <a:gd name="T30" fmla="*/ 6 w 102"/>
                  <a:gd name="T31" fmla="*/ 90 h 102"/>
                  <a:gd name="T32" fmla="*/ 6 w 102"/>
                  <a:gd name="T33" fmla="*/ 26 h 102"/>
                  <a:gd name="T34" fmla="*/ 10 w 102"/>
                  <a:gd name="T35" fmla="*/ 22 h 102"/>
                  <a:gd name="T36" fmla="*/ 13 w 102"/>
                  <a:gd name="T37" fmla="*/ 22 h 102"/>
                  <a:gd name="T38" fmla="*/ 13 w 102"/>
                  <a:gd name="T39" fmla="*/ 86 h 102"/>
                  <a:gd name="T40" fmla="*/ 16 w 102"/>
                  <a:gd name="T41" fmla="*/ 90 h 102"/>
                  <a:gd name="T42" fmla="*/ 19 w 102"/>
                  <a:gd name="T43" fmla="*/ 86 h 102"/>
                  <a:gd name="T44" fmla="*/ 19 w 102"/>
                  <a:gd name="T45" fmla="*/ 10 h 102"/>
                  <a:gd name="T46" fmla="*/ 22 w 102"/>
                  <a:gd name="T47" fmla="*/ 6 h 102"/>
                  <a:gd name="T48" fmla="*/ 93 w 102"/>
                  <a:gd name="T49" fmla="*/ 6 h 102"/>
                  <a:gd name="T50" fmla="*/ 96 w 102"/>
                  <a:gd name="T51" fmla="*/ 10 h 102"/>
                  <a:gd name="T52" fmla="*/ 96 w 102"/>
                  <a:gd name="T53" fmla="*/ 90 h 102"/>
                  <a:gd name="T54" fmla="*/ 96 w 102"/>
                  <a:gd name="T55" fmla="*/ 90 h 102"/>
                  <a:gd name="T56" fmla="*/ 96 w 102"/>
                  <a:gd name="T57" fmla="*/ 90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02" h="102">
                    <a:moveTo>
                      <a:pt x="93" y="0"/>
                    </a:moveTo>
                    <a:cubicBezTo>
                      <a:pt x="22" y="0"/>
                      <a:pt x="22" y="0"/>
                      <a:pt x="22" y="0"/>
                    </a:cubicBezTo>
                    <a:cubicBezTo>
                      <a:pt x="17" y="0"/>
                      <a:pt x="13" y="4"/>
                      <a:pt x="13" y="10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0" y="16"/>
                      <a:pt x="10" y="16"/>
                      <a:pt x="10" y="16"/>
                    </a:cubicBezTo>
                    <a:cubicBezTo>
                      <a:pt x="4" y="16"/>
                      <a:pt x="0" y="20"/>
                      <a:pt x="0" y="26"/>
                    </a:cubicBezTo>
                    <a:cubicBezTo>
                      <a:pt x="0" y="90"/>
                      <a:pt x="0" y="90"/>
                      <a:pt x="0" y="90"/>
                    </a:cubicBezTo>
                    <a:cubicBezTo>
                      <a:pt x="0" y="97"/>
                      <a:pt x="6" y="102"/>
                      <a:pt x="13" y="102"/>
                    </a:cubicBezTo>
                    <a:cubicBezTo>
                      <a:pt x="90" y="102"/>
                      <a:pt x="90" y="102"/>
                      <a:pt x="90" y="102"/>
                    </a:cubicBezTo>
                    <a:cubicBezTo>
                      <a:pt x="97" y="102"/>
                      <a:pt x="102" y="97"/>
                      <a:pt x="102" y="90"/>
                    </a:cubicBezTo>
                    <a:cubicBezTo>
                      <a:pt x="102" y="10"/>
                      <a:pt x="102" y="10"/>
                      <a:pt x="102" y="10"/>
                    </a:cubicBezTo>
                    <a:cubicBezTo>
                      <a:pt x="102" y="4"/>
                      <a:pt x="98" y="0"/>
                      <a:pt x="93" y="0"/>
                    </a:cubicBezTo>
                    <a:close/>
                    <a:moveTo>
                      <a:pt x="96" y="90"/>
                    </a:moveTo>
                    <a:cubicBezTo>
                      <a:pt x="96" y="93"/>
                      <a:pt x="93" y="96"/>
                      <a:pt x="90" y="96"/>
                    </a:cubicBezTo>
                    <a:cubicBezTo>
                      <a:pt x="13" y="96"/>
                      <a:pt x="13" y="96"/>
                      <a:pt x="13" y="96"/>
                    </a:cubicBezTo>
                    <a:cubicBezTo>
                      <a:pt x="9" y="96"/>
                      <a:pt x="6" y="93"/>
                      <a:pt x="6" y="90"/>
                    </a:cubicBezTo>
                    <a:cubicBezTo>
                      <a:pt x="6" y="26"/>
                      <a:pt x="6" y="26"/>
                      <a:pt x="6" y="26"/>
                    </a:cubicBezTo>
                    <a:cubicBezTo>
                      <a:pt x="6" y="24"/>
                      <a:pt x="8" y="22"/>
                      <a:pt x="10" y="22"/>
                    </a:cubicBezTo>
                    <a:cubicBezTo>
                      <a:pt x="13" y="22"/>
                      <a:pt x="13" y="22"/>
                      <a:pt x="13" y="22"/>
                    </a:cubicBezTo>
                    <a:cubicBezTo>
                      <a:pt x="13" y="86"/>
                      <a:pt x="13" y="86"/>
                      <a:pt x="13" y="86"/>
                    </a:cubicBezTo>
                    <a:cubicBezTo>
                      <a:pt x="13" y="88"/>
                      <a:pt x="14" y="90"/>
                      <a:pt x="16" y="90"/>
                    </a:cubicBezTo>
                    <a:cubicBezTo>
                      <a:pt x="18" y="90"/>
                      <a:pt x="19" y="88"/>
                      <a:pt x="19" y="86"/>
                    </a:cubicBezTo>
                    <a:cubicBezTo>
                      <a:pt x="19" y="10"/>
                      <a:pt x="19" y="10"/>
                      <a:pt x="19" y="10"/>
                    </a:cubicBezTo>
                    <a:cubicBezTo>
                      <a:pt x="19" y="8"/>
                      <a:pt x="21" y="6"/>
                      <a:pt x="22" y="6"/>
                    </a:cubicBezTo>
                    <a:cubicBezTo>
                      <a:pt x="93" y="6"/>
                      <a:pt x="93" y="6"/>
                      <a:pt x="93" y="6"/>
                    </a:cubicBezTo>
                    <a:cubicBezTo>
                      <a:pt x="95" y="6"/>
                      <a:pt x="96" y="8"/>
                      <a:pt x="96" y="10"/>
                    </a:cubicBezTo>
                    <a:lnTo>
                      <a:pt x="96" y="90"/>
                    </a:lnTo>
                    <a:close/>
                    <a:moveTo>
                      <a:pt x="96" y="90"/>
                    </a:moveTo>
                    <a:cubicBezTo>
                      <a:pt x="96" y="90"/>
                      <a:pt x="96" y="90"/>
                      <a:pt x="96" y="9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52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4971" y="2830"/>
                <a:ext cx="70" cy="10"/>
              </a:xfrm>
              <a:custGeom>
                <a:avLst/>
                <a:gdLst>
                  <a:gd name="T0" fmla="*/ 1 w 29"/>
                  <a:gd name="T1" fmla="*/ 4 h 4"/>
                  <a:gd name="T2" fmla="*/ 27 w 29"/>
                  <a:gd name="T3" fmla="*/ 4 h 4"/>
                  <a:gd name="T4" fmla="*/ 29 w 29"/>
                  <a:gd name="T5" fmla="*/ 2 h 4"/>
                  <a:gd name="T6" fmla="*/ 27 w 29"/>
                  <a:gd name="T7" fmla="*/ 0 h 4"/>
                  <a:gd name="T8" fmla="*/ 1 w 29"/>
                  <a:gd name="T9" fmla="*/ 0 h 4"/>
                  <a:gd name="T10" fmla="*/ 0 w 29"/>
                  <a:gd name="T11" fmla="*/ 2 h 4"/>
                  <a:gd name="T12" fmla="*/ 1 w 29"/>
                  <a:gd name="T13" fmla="*/ 4 h 4"/>
                  <a:gd name="T14" fmla="*/ 1 w 29"/>
                  <a:gd name="T15" fmla="*/ 4 h 4"/>
                  <a:gd name="T16" fmla="*/ 1 w 29"/>
                  <a:gd name="T1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4">
                    <a:moveTo>
                      <a:pt x="1" y="4"/>
                    </a:moveTo>
                    <a:cubicBezTo>
                      <a:pt x="27" y="4"/>
                      <a:pt x="27" y="4"/>
                      <a:pt x="27" y="4"/>
                    </a:cubicBezTo>
                    <a:cubicBezTo>
                      <a:pt x="28" y="4"/>
                      <a:pt x="29" y="3"/>
                      <a:pt x="29" y="2"/>
                    </a:cubicBezTo>
                    <a:cubicBezTo>
                      <a:pt x="29" y="1"/>
                      <a:pt x="28" y="0"/>
                      <a:pt x="27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3"/>
                      <a:pt x="1" y="4"/>
                      <a:pt x="1" y="4"/>
                    </a:cubicBezTo>
                    <a:close/>
                    <a:moveTo>
                      <a:pt x="1" y="4"/>
                    </a:moveTo>
                    <a:cubicBezTo>
                      <a:pt x="1" y="4"/>
                      <a:pt x="1" y="4"/>
                      <a:pt x="1" y="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53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4971" y="2808"/>
                <a:ext cx="70" cy="7"/>
              </a:xfrm>
              <a:custGeom>
                <a:avLst/>
                <a:gdLst>
                  <a:gd name="T0" fmla="*/ 1 w 29"/>
                  <a:gd name="T1" fmla="*/ 3 h 3"/>
                  <a:gd name="T2" fmla="*/ 27 w 29"/>
                  <a:gd name="T3" fmla="*/ 3 h 3"/>
                  <a:gd name="T4" fmla="*/ 29 w 29"/>
                  <a:gd name="T5" fmla="*/ 1 h 3"/>
                  <a:gd name="T6" fmla="*/ 27 w 29"/>
                  <a:gd name="T7" fmla="*/ 0 h 3"/>
                  <a:gd name="T8" fmla="*/ 1 w 29"/>
                  <a:gd name="T9" fmla="*/ 0 h 3"/>
                  <a:gd name="T10" fmla="*/ 0 w 29"/>
                  <a:gd name="T11" fmla="*/ 1 h 3"/>
                  <a:gd name="T12" fmla="*/ 1 w 29"/>
                  <a:gd name="T13" fmla="*/ 3 h 3"/>
                  <a:gd name="T14" fmla="*/ 1 w 29"/>
                  <a:gd name="T15" fmla="*/ 3 h 3"/>
                  <a:gd name="T16" fmla="*/ 1 w 29"/>
                  <a:gd name="T1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3">
                    <a:moveTo>
                      <a:pt x="1" y="3"/>
                    </a:moveTo>
                    <a:cubicBezTo>
                      <a:pt x="27" y="3"/>
                      <a:pt x="27" y="3"/>
                      <a:pt x="27" y="3"/>
                    </a:cubicBezTo>
                    <a:cubicBezTo>
                      <a:pt x="28" y="3"/>
                      <a:pt x="29" y="2"/>
                      <a:pt x="29" y="1"/>
                    </a:cubicBezTo>
                    <a:cubicBezTo>
                      <a:pt x="29" y="1"/>
                      <a:pt x="28" y="0"/>
                      <a:pt x="27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2"/>
                      <a:pt x="1" y="3"/>
                      <a:pt x="1" y="3"/>
                    </a:cubicBezTo>
                    <a:close/>
                    <a:moveTo>
                      <a:pt x="1" y="3"/>
                    </a:moveTo>
                    <a:cubicBezTo>
                      <a:pt x="1" y="3"/>
                      <a:pt x="1" y="3"/>
                      <a:pt x="1" y="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54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4971" y="2784"/>
                <a:ext cx="70" cy="7"/>
              </a:xfrm>
              <a:custGeom>
                <a:avLst/>
                <a:gdLst>
                  <a:gd name="T0" fmla="*/ 1 w 29"/>
                  <a:gd name="T1" fmla="*/ 3 h 3"/>
                  <a:gd name="T2" fmla="*/ 27 w 29"/>
                  <a:gd name="T3" fmla="*/ 3 h 3"/>
                  <a:gd name="T4" fmla="*/ 29 w 29"/>
                  <a:gd name="T5" fmla="*/ 2 h 3"/>
                  <a:gd name="T6" fmla="*/ 27 w 29"/>
                  <a:gd name="T7" fmla="*/ 0 h 3"/>
                  <a:gd name="T8" fmla="*/ 1 w 29"/>
                  <a:gd name="T9" fmla="*/ 0 h 3"/>
                  <a:gd name="T10" fmla="*/ 0 w 29"/>
                  <a:gd name="T11" fmla="*/ 2 h 3"/>
                  <a:gd name="T12" fmla="*/ 1 w 29"/>
                  <a:gd name="T13" fmla="*/ 3 h 3"/>
                  <a:gd name="T14" fmla="*/ 1 w 29"/>
                  <a:gd name="T15" fmla="*/ 3 h 3"/>
                  <a:gd name="T16" fmla="*/ 1 w 29"/>
                  <a:gd name="T1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3">
                    <a:moveTo>
                      <a:pt x="1" y="3"/>
                    </a:moveTo>
                    <a:cubicBezTo>
                      <a:pt x="27" y="3"/>
                      <a:pt x="27" y="3"/>
                      <a:pt x="27" y="3"/>
                    </a:cubicBezTo>
                    <a:cubicBezTo>
                      <a:pt x="28" y="3"/>
                      <a:pt x="29" y="3"/>
                      <a:pt x="29" y="2"/>
                    </a:cubicBezTo>
                    <a:cubicBezTo>
                      <a:pt x="29" y="1"/>
                      <a:pt x="28" y="0"/>
                      <a:pt x="27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3"/>
                      <a:pt x="1" y="3"/>
                      <a:pt x="1" y="3"/>
                    </a:cubicBezTo>
                    <a:close/>
                    <a:moveTo>
                      <a:pt x="1" y="3"/>
                    </a:moveTo>
                    <a:cubicBezTo>
                      <a:pt x="1" y="3"/>
                      <a:pt x="1" y="3"/>
                      <a:pt x="1" y="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55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4886" y="2947"/>
                <a:ext cx="68" cy="10"/>
              </a:xfrm>
              <a:custGeom>
                <a:avLst/>
                <a:gdLst>
                  <a:gd name="T0" fmla="*/ 27 w 28"/>
                  <a:gd name="T1" fmla="*/ 0 h 4"/>
                  <a:gd name="T2" fmla="*/ 1 w 28"/>
                  <a:gd name="T3" fmla="*/ 0 h 4"/>
                  <a:gd name="T4" fmla="*/ 0 w 28"/>
                  <a:gd name="T5" fmla="*/ 2 h 4"/>
                  <a:gd name="T6" fmla="*/ 1 w 28"/>
                  <a:gd name="T7" fmla="*/ 4 h 4"/>
                  <a:gd name="T8" fmla="*/ 27 w 28"/>
                  <a:gd name="T9" fmla="*/ 4 h 4"/>
                  <a:gd name="T10" fmla="*/ 28 w 28"/>
                  <a:gd name="T11" fmla="*/ 2 h 4"/>
                  <a:gd name="T12" fmla="*/ 27 w 28"/>
                  <a:gd name="T13" fmla="*/ 0 h 4"/>
                  <a:gd name="T14" fmla="*/ 27 w 28"/>
                  <a:gd name="T15" fmla="*/ 0 h 4"/>
                  <a:gd name="T16" fmla="*/ 27 w 28"/>
                  <a:gd name="T1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4">
                    <a:moveTo>
                      <a:pt x="27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1"/>
                      <a:pt x="0" y="2"/>
                    </a:cubicBezTo>
                    <a:cubicBezTo>
                      <a:pt x="0" y="3"/>
                      <a:pt x="0" y="4"/>
                      <a:pt x="1" y="4"/>
                    </a:cubicBezTo>
                    <a:cubicBezTo>
                      <a:pt x="27" y="4"/>
                      <a:pt x="27" y="4"/>
                      <a:pt x="27" y="4"/>
                    </a:cubicBezTo>
                    <a:cubicBezTo>
                      <a:pt x="28" y="4"/>
                      <a:pt x="28" y="3"/>
                      <a:pt x="28" y="2"/>
                    </a:cubicBezTo>
                    <a:cubicBezTo>
                      <a:pt x="28" y="1"/>
                      <a:pt x="28" y="0"/>
                      <a:pt x="27" y="0"/>
                    </a:cubicBezTo>
                    <a:close/>
                    <a:moveTo>
                      <a:pt x="27" y="0"/>
                    </a:moveTo>
                    <a:cubicBezTo>
                      <a:pt x="27" y="0"/>
                      <a:pt x="27" y="0"/>
                      <a:pt x="2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57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4886" y="2925"/>
                <a:ext cx="68" cy="7"/>
              </a:xfrm>
              <a:custGeom>
                <a:avLst/>
                <a:gdLst>
                  <a:gd name="T0" fmla="*/ 27 w 28"/>
                  <a:gd name="T1" fmla="*/ 0 h 3"/>
                  <a:gd name="T2" fmla="*/ 1 w 28"/>
                  <a:gd name="T3" fmla="*/ 0 h 3"/>
                  <a:gd name="T4" fmla="*/ 0 w 28"/>
                  <a:gd name="T5" fmla="*/ 1 h 3"/>
                  <a:gd name="T6" fmla="*/ 1 w 28"/>
                  <a:gd name="T7" fmla="*/ 3 h 3"/>
                  <a:gd name="T8" fmla="*/ 27 w 28"/>
                  <a:gd name="T9" fmla="*/ 3 h 3"/>
                  <a:gd name="T10" fmla="*/ 28 w 28"/>
                  <a:gd name="T11" fmla="*/ 1 h 3"/>
                  <a:gd name="T12" fmla="*/ 27 w 28"/>
                  <a:gd name="T13" fmla="*/ 0 h 3"/>
                  <a:gd name="T14" fmla="*/ 27 w 28"/>
                  <a:gd name="T15" fmla="*/ 0 h 3"/>
                  <a:gd name="T16" fmla="*/ 27 w 28"/>
                  <a:gd name="T1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3">
                    <a:moveTo>
                      <a:pt x="27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2"/>
                      <a:pt x="0" y="3"/>
                      <a:pt x="1" y="3"/>
                    </a:cubicBezTo>
                    <a:cubicBezTo>
                      <a:pt x="27" y="3"/>
                      <a:pt x="27" y="3"/>
                      <a:pt x="27" y="3"/>
                    </a:cubicBezTo>
                    <a:cubicBezTo>
                      <a:pt x="28" y="3"/>
                      <a:pt x="28" y="2"/>
                      <a:pt x="28" y="1"/>
                    </a:cubicBezTo>
                    <a:cubicBezTo>
                      <a:pt x="28" y="1"/>
                      <a:pt x="28" y="0"/>
                      <a:pt x="27" y="0"/>
                    </a:cubicBezTo>
                    <a:close/>
                    <a:moveTo>
                      <a:pt x="27" y="0"/>
                    </a:moveTo>
                    <a:cubicBezTo>
                      <a:pt x="27" y="0"/>
                      <a:pt x="27" y="0"/>
                      <a:pt x="2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58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4886" y="2901"/>
                <a:ext cx="68" cy="7"/>
              </a:xfrm>
              <a:custGeom>
                <a:avLst/>
                <a:gdLst>
                  <a:gd name="T0" fmla="*/ 27 w 28"/>
                  <a:gd name="T1" fmla="*/ 0 h 3"/>
                  <a:gd name="T2" fmla="*/ 1 w 28"/>
                  <a:gd name="T3" fmla="*/ 0 h 3"/>
                  <a:gd name="T4" fmla="*/ 0 w 28"/>
                  <a:gd name="T5" fmla="*/ 2 h 3"/>
                  <a:gd name="T6" fmla="*/ 1 w 28"/>
                  <a:gd name="T7" fmla="*/ 3 h 3"/>
                  <a:gd name="T8" fmla="*/ 27 w 28"/>
                  <a:gd name="T9" fmla="*/ 3 h 3"/>
                  <a:gd name="T10" fmla="*/ 28 w 28"/>
                  <a:gd name="T11" fmla="*/ 2 h 3"/>
                  <a:gd name="T12" fmla="*/ 27 w 28"/>
                  <a:gd name="T13" fmla="*/ 0 h 3"/>
                  <a:gd name="T14" fmla="*/ 27 w 28"/>
                  <a:gd name="T15" fmla="*/ 0 h 3"/>
                  <a:gd name="T16" fmla="*/ 27 w 28"/>
                  <a:gd name="T1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3">
                    <a:moveTo>
                      <a:pt x="27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1"/>
                      <a:pt x="0" y="2"/>
                    </a:cubicBezTo>
                    <a:cubicBezTo>
                      <a:pt x="0" y="3"/>
                      <a:pt x="0" y="3"/>
                      <a:pt x="1" y="3"/>
                    </a:cubicBezTo>
                    <a:cubicBezTo>
                      <a:pt x="27" y="3"/>
                      <a:pt x="27" y="3"/>
                      <a:pt x="27" y="3"/>
                    </a:cubicBezTo>
                    <a:cubicBezTo>
                      <a:pt x="28" y="3"/>
                      <a:pt x="28" y="3"/>
                      <a:pt x="28" y="2"/>
                    </a:cubicBezTo>
                    <a:cubicBezTo>
                      <a:pt x="28" y="1"/>
                      <a:pt x="28" y="0"/>
                      <a:pt x="27" y="0"/>
                    </a:cubicBezTo>
                    <a:close/>
                    <a:moveTo>
                      <a:pt x="27" y="0"/>
                    </a:moveTo>
                    <a:cubicBezTo>
                      <a:pt x="27" y="0"/>
                      <a:pt x="27" y="0"/>
                      <a:pt x="2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59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4971" y="2947"/>
                <a:ext cx="70" cy="10"/>
              </a:xfrm>
              <a:custGeom>
                <a:avLst/>
                <a:gdLst>
                  <a:gd name="T0" fmla="*/ 27 w 29"/>
                  <a:gd name="T1" fmla="*/ 0 h 4"/>
                  <a:gd name="T2" fmla="*/ 1 w 29"/>
                  <a:gd name="T3" fmla="*/ 0 h 4"/>
                  <a:gd name="T4" fmla="*/ 0 w 29"/>
                  <a:gd name="T5" fmla="*/ 2 h 4"/>
                  <a:gd name="T6" fmla="*/ 1 w 29"/>
                  <a:gd name="T7" fmla="*/ 4 h 4"/>
                  <a:gd name="T8" fmla="*/ 27 w 29"/>
                  <a:gd name="T9" fmla="*/ 4 h 4"/>
                  <a:gd name="T10" fmla="*/ 29 w 29"/>
                  <a:gd name="T11" fmla="*/ 2 h 4"/>
                  <a:gd name="T12" fmla="*/ 27 w 29"/>
                  <a:gd name="T13" fmla="*/ 0 h 4"/>
                  <a:gd name="T14" fmla="*/ 27 w 29"/>
                  <a:gd name="T15" fmla="*/ 0 h 4"/>
                  <a:gd name="T16" fmla="*/ 27 w 29"/>
                  <a:gd name="T1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4">
                    <a:moveTo>
                      <a:pt x="27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3"/>
                      <a:pt x="1" y="4"/>
                      <a:pt x="1" y="4"/>
                    </a:cubicBezTo>
                    <a:cubicBezTo>
                      <a:pt x="27" y="4"/>
                      <a:pt x="27" y="4"/>
                      <a:pt x="27" y="4"/>
                    </a:cubicBezTo>
                    <a:cubicBezTo>
                      <a:pt x="28" y="4"/>
                      <a:pt x="29" y="3"/>
                      <a:pt x="29" y="2"/>
                    </a:cubicBezTo>
                    <a:cubicBezTo>
                      <a:pt x="29" y="1"/>
                      <a:pt x="28" y="0"/>
                      <a:pt x="27" y="0"/>
                    </a:cubicBezTo>
                    <a:close/>
                    <a:moveTo>
                      <a:pt x="27" y="0"/>
                    </a:moveTo>
                    <a:cubicBezTo>
                      <a:pt x="27" y="0"/>
                      <a:pt x="27" y="0"/>
                      <a:pt x="2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60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4971" y="2925"/>
                <a:ext cx="70" cy="7"/>
              </a:xfrm>
              <a:custGeom>
                <a:avLst/>
                <a:gdLst>
                  <a:gd name="T0" fmla="*/ 27 w 29"/>
                  <a:gd name="T1" fmla="*/ 0 h 3"/>
                  <a:gd name="T2" fmla="*/ 1 w 29"/>
                  <a:gd name="T3" fmla="*/ 0 h 3"/>
                  <a:gd name="T4" fmla="*/ 0 w 29"/>
                  <a:gd name="T5" fmla="*/ 1 h 3"/>
                  <a:gd name="T6" fmla="*/ 1 w 29"/>
                  <a:gd name="T7" fmla="*/ 3 h 3"/>
                  <a:gd name="T8" fmla="*/ 27 w 29"/>
                  <a:gd name="T9" fmla="*/ 3 h 3"/>
                  <a:gd name="T10" fmla="*/ 29 w 29"/>
                  <a:gd name="T11" fmla="*/ 1 h 3"/>
                  <a:gd name="T12" fmla="*/ 27 w 29"/>
                  <a:gd name="T13" fmla="*/ 0 h 3"/>
                  <a:gd name="T14" fmla="*/ 27 w 29"/>
                  <a:gd name="T15" fmla="*/ 0 h 3"/>
                  <a:gd name="T16" fmla="*/ 27 w 29"/>
                  <a:gd name="T1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3">
                    <a:moveTo>
                      <a:pt x="27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2"/>
                      <a:pt x="1" y="3"/>
                      <a:pt x="1" y="3"/>
                    </a:cubicBezTo>
                    <a:cubicBezTo>
                      <a:pt x="27" y="3"/>
                      <a:pt x="27" y="3"/>
                      <a:pt x="27" y="3"/>
                    </a:cubicBezTo>
                    <a:cubicBezTo>
                      <a:pt x="28" y="3"/>
                      <a:pt x="29" y="2"/>
                      <a:pt x="29" y="1"/>
                    </a:cubicBezTo>
                    <a:cubicBezTo>
                      <a:pt x="29" y="1"/>
                      <a:pt x="28" y="0"/>
                      <a:pt x="27" y="0"/>
                    </a:cubicBezTo>
                    <a:close/>
                    <a:moveTo>
                      <a:pt x="27" y="0"/>
                    </a:moveTo>
                    <a:cubicBezTo>
                      <a:pt x="27" y="0"/>
                      <a:pt x="27" y="0"/>
                      <a:pt x="2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61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4971" y="2901"/>
                <a:ext cx="70" cy="7"/>
              </a:xfrm>
              <a:custGeom>
                <a:avLst/>
                <a:gdLst>
                  <a:gd name="T0" fmla="*/ 27 w 29"/>
                  <a:gd name="T1" fmla="*/ 0 h 3"/>
                  <a:gd name="T2" fmla="*/ 1 w 29"/>
                  <a:gd name="T3" fmla="*/ 0 h 3"/>
                  <a:gd name="T4" fmla="*/ 0 w 29"/>
                  <a:gd name="T5" fmla="*/ 2 h 3"/>
                  <a:gd name="T6" fmla="*/ 1 w 29"/>
                  <a:gd name="T7" fmla="*/ 3 h 3"/>
                  <a:gd name="T8" fmla="*/ 27 w 29"/>
                  <a:gd name="T9" fmla="*/ 3 h 3"/>
                  <a:gd name="T10" fmla="*/ 29 w 29"/>
                  <a:gd name="T11" fmla="*/ 2 h 3"/>
                  <a:gd name="T12" fmla="*/ 27 w 29"/>
                  <a:gd name="T13" fmla="*/ 0 h 3"/>
                  <a:gd name="T14" fmla="*/ 27 w 29"/>
                  <a:gd name="T15" fmla="*/ 0 h 3"/>
                  <a:gd name="T16" fmla="*/ 27 w 29"/>
                  <a:gd name="T1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3">
                    <a:moveTo>
                      <a:pt x="27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3"/>
                      <a:pt x="1" y="3"/>
                      <a:pt x="1" y="3"/>
                    </a:cubicBezTo>
                    <a:cubicBezTo>
                      <a:pt x="27" y="3"/>
                      <a:pt x="27" y="3"/>
                      <a:pt x="27" y="3"/>
                    </a:cubicBezTo>
                    <a:cubicBezTo>
                      <a:pt x="28" y="3"/>
                      <a:pt x="29" y="3"/>
                      <a:pt x="29" y="2"/>
                    </a:cubicBezTo>
                    <a:cubicBezTo>
                      <a:pt x="29" y="1"/>
                      <a:pt x="28" y="0"/>
                      <a:pt x="27" y="0"/>
                    </a:cubicBezTo>
                    <a:close/>
                    <a:moveTo>
                      <a:pt x="27" y="0"/>
                    </a:moveTo>
                    <a:cubicBezTo>
                      <a:pt x="27" y="0"/>
                      <a:pt x="27" y="0"/>
                      <a:pt x="2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62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4886" y="2854"/>
                <a:ext cx="155" cy="8"/>
              </a:xfrm>
              <a:custGeom>
                <a:avLst/>
                <a:gdLst>
                  <a:gd name="T0" fmla="*/ 62 w 64"/>
                  <a:gd name="T1" fmla="*/ 0 h 3"/>
                  <a:gd name="T2" fmla="*/ 1 w 64"/>
                  <a:gd name="T3" fmla="*/ 0 h 3"/>
                  <a:gd name="T4" fmla="*/ 0 w 64"/>
                  <a:gd name="T5" fmla="*/ 2 h 3"/>
                  <a:gd name="T6" fmla="*/ 1 w 64"/>
                  <a:gd name="T7" fmla="*/ 3 h 3"/>
                  <a:gd name="T8" fmla="*/ 62 w 64"/>
                  <a:gd name="T9" fmla="*/ 3 h 3"/>
                  <a:gd name="T10" fmla="*/ 64 w 64"/>
                  <a:gd name="T11" fmla="*/ 2 h 3"/>
                  <a:gd name="T12" fmla="*/ 62 w 64"/>
                  <a:gd name="T13" fmla="*/ 0 h 3"/>
                  <a:gd name="T14" fmla="*/ 62 w 64"/>
                  <a:gd name="T15" fmla="*/ 0 h 3"/>
                  <a:gd name="T16" fmla="*/ 62 w 64"/>
                  <a:gd name="T1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3">
                    <a:moveTo>
                      <a:pt x="62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1"/>
                      <a:pt x="0" y="2"/>
                    </a:cubicBezTo>
                    <a:cubicBezTo>
                      <a:pt x="0" y="2"/>
                      <a:pt x="0" y="3"/>
                      <a:pt x="1" y="3"/>
                    </a:cubicBezTo>
                    <a:cubicBezTo>
                      <a:pt x="62" y="3"/>
                      <a:pt x="62" y="3"/>
                      <a:pt x="62" y="3"/>
                    </a:cubicBezTo>
                    <a:cubicBezTo>
                      <a:pt x="63" y="3"/>
                      <a:pt x="64" y="2"/>
                      <a:pt x="64" y="2"/>
                    </a:cubicBezTo>
                    <a:cubicBezTo>
                      <a:pt x="64" y="1"/>
                      <a:pt x="63" y="0"/>
                      <a:pt x="62" y="0"/>
                    </a:cubicBezTo>
                    <a:close/>
                    <a:moveTo>
                      <a:pt x="62" y="0"/>
                    </a:moveTo>
                    <a:cubicBezTo>
                      <a:pt x="62" y="0"/>
                      <a:pt x="62" y="0"/>
                      <a:pt x="6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64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4886" y="2879"/>
                <a:ext cx="155" cy="7"/>
              </a:xfrm>
              <a:custGeom>
                <a:avLst/>
                <a:gdLst>
                  <a:gd name="T0" fmla="*/ 62 w 64"/>
                  <a:gd name="T1" fmla="*/ 0 h 3"/>
                  <a:gd name="T2" fmla="*/ 1 w 64"/>
                  <a:gd name="T3" fmla="*/ 0 h 3"/>
                  <a:gd name="T4" fmla="*/ 0 w 64"/>
                  <a:gd name="T5" fmla="*/ 1 h 3"/>
                  <a:gd name="T6" fmla="*/ 1 w 64"/>
                  <a:gd name="T7" fmla="*/ 3 h 3"/>
                  <a:gd name="T8" fmla="*/ 62 w 64"/>
                  <a:gd name="T9" fmla="*/ 3 h 3"/>
                  <a:gd name="T10" fmla="*/ 64 w 64"/>
                  <a:gd name="T11" fmla="*/ 1 h 3"/>
                  <a:gd name="T12" fmla="*/ 62 w 64"/>
                  <a:gd name="T13" fmla="*/ 0 h 3"/>
                  <a:gd name="T14" fmla="*/ 62 w 64"/>
                  <a:gd name="T15" fmla="*/ 0 h 3"/>
                  <a:gd name="T16" fmla="*/ 62 w 64"/>
                  <a:gd name="T1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3">
                    <a:moveTo>
                      <a:pt x="62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2"/>
                      <a:pt x="0" y="3"/>
                      <a:pt x="1" y="3"/>
                    </a:cubicBezTo>
                    <a:cubicBezTo>
                      <a:pt x="62" y="3"/>
                      <a:pt x="62" y="3"/>
                      <a:pt x="62" y="3"/>
                    </a:cubicBezTo>
                    <a:cubicBezTo>
                      <a:pt x="63" y="3"/>
                      <a:pt x="64" y="2"/>
                      <a:pt x="64" y="1"/>
                    </a:cubicBezTo>
                    <a:cubicBezTo>
                      <a:pt x="64" y="0"/>
                      <a:pt x="63" y="0"/>
                      <a:pt x="62" y="0"/>
                    </a:cubicBezTo>
                    <a:close/>
                    <a:moveTo>
                      <a:pt x="62" y="0"/>
                    </a:moveTo>
                    <a:cubicBezTo>
                      <a:pt x="62" y="0"/>
                      <a:pt x="62" y="0"/>
                      <a:pt x="6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65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4886" y="2769"/>
                <a:ext cx="68" cy="71"/>
              </a:xfrm>
              <a:custGeom>
                <a:avLst/>
                <a:gdLst>
                  <a:gd name="T0" fmla="*/ 3 w 28"/>
                  <a:gd name="T1" fmla="*/ 29 h 29"/>
                  <a:gd name="T2" fmla="*/ 25 w 28"/>
                  <a:gd name="T3" fmla="*/ 29 h 29"/>
                  <a:gd name="T4" fmla="*/ 28 w 28"/>
                  <a:gd name="T5" fmla="*/ 25 h 29"/>
                  <a:gd name="T6" fmla="*/ 28 w 28"/>
                  <a:gd name="T7" fmla="*/ 3 h 29"/>
                  <a:gd name="T8" fmla="*/ 25 w 28"/>
                  <a:gd name="T9" fmla="*/ 0 h 29"/>
                  <a:gd name="T10" fmla="*/ 3 w 28"/>
                  <a:gd name="T11" fmla="*/ 0 h 29"/>
                  <a:gd name="T12" fmla="*/ 0 w 28"/>
                  <a:gd name="T13" fmla="*/ 3 h 29"/>
                  <a:gd name="T14" fmla="*/ 0 w 28"/>
                  <a:gd name="T15" fmla="*/ 25 h 29"/>
                  <a:gd name="T16" fmla="*/ 3 w 28"/>
                  <a:gd name="T17" fmla="*/ 29 h 29"/>
                  <a:gd name="T18" fmla="*/ 6 w 28"/>
                  <a:gd name="T19" fmla="*/ 6 h 29"/>
                  <a:gd name="T20" fmla="*/ 22 w 28"/>
                  <a:gd name="T21" fmla="*/ 6 h 29"/>
                  <a:gd name="T22" fmla="*/ 22 w 28"/>
                  <a:gd name="T23" fmla="*/ 22 h 29"/>
                  <a:gd name="T24" fmla="*/ 6 w 28"/>
                  <a:gd name="T25" fmla="*/ 22 h 29"/>
                  <a:gd name="T26" fmla="*/ 6 w 28"/>
                  <a:gd name="T27" fmla="*/ 6 h 29"/>
                  <a:gd name="T28" fmla="*/ 6 w 28"/>
                  <a:gd name="T29" fmla="*/ 6 h 29"/>
                  <a:gd name="T30" fmla="*/ 6 w 28"/>
                  <a:gd name="T31" fmla="*/ 6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8" h="29">
                    <a:moveTo>
                      <a:pt x="3" y="29"/>
                    </a:moveTo>
                    <a:cubicBezTo>
                      <a:pt x="25" y="29"/>
                      <a:pt x="25" y="29"/>
                      <a:pt x="25" y="29"/>
                    </a:cubicBezTo>
                    <a:cubicBezTo>
                      <a:pt x="27" y="29"/>
                      <a:pt x="28" y="27"/>
                      <a:pt x="28" y="25"/>
                    </a:cubicBezTo>
                    <a:cubicBezTo>
                      <a:pt x="28" y="3"/>
                      <a:pt x="28" y="3"/>
                      <a:pt x="28" y="3"/>
                    </a:cubicBezTo>
                    <a:cubicBezTo>
                      <a:pt x="28" y="1"/>
                      <a:pt x="27" y="0"/>
                      <a:pt x="25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7"/>
                      <a:pt x="1" y="29"/>
                      <a:pt x="3" y="29"/>
                    </a:cubicBezTo>
                    <a:close/>
                    <a:moveTo>
                      <a:pt x="6" y="6"/>
                    </a:moveTo>
                    <a:cubicBezTo>
                      <a:pt x="22" y="6"/>
                      <a:pt x="22" y="6"/>
                      <a:pt x="22" y="6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6" y="22"/>
                      <a:pt x="6" y="22"/>
                      <a:pt x="6" y="22"/>
                    </a:cubicBezTo>
                    <a:lnTo>
                      <a:pt x="6" y="6"/>
                    </a:lnTo>
                    <a:close/>
                    <a:moveTo>
                      <a:pt x="6" y="6"/>
                    </a:moveTo>
                    <a:cubicBezTo>
                      <a:pt x="6" y="6"/>
                      <a:pt x="6" y="6"/>
                      <a:pt x="6" y="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</p:grpSp>
      </p:grpSp>
      <p:sp>
        <p:nvSpPr>
          <p:cNvPr id="105" name="出自【趣你的PPT】(微信:qunideppt)：最优质的PPT资源库"/>
          <p:cNvSpPr/>
          <p:nvPr/>
        </p:nvSpPr>
        <p:spPr>
          <a:xfrm>
            <a:off x="9745328" y="3574186"/>
            <a:ext cx="304801" cy="4571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162050" y="5083497"/>
            <a:ext cx="1223962" cy="1071562"/>
          </a:xfrm>
          <a:custGeom>
            <a:avLst/>
            <a:gdLst>
              <a:gd name="T0" fmla="*/ 622 w 931"/>
              <a:gd name="T1" fmla="*/ 710 h 814"/>
              <a:gd name="T2" fmla="*/ 604 w 931"/>
              <a:gd name="T3" fmla="*/ 707 h 814"/>
              <a:gd name="T4" fmla="*/ 542 w 931"/>
              <a:gd name="T5" fmla="*/ 707 h 814"/>
              <a:gd name="T6" fmla="*/ 542 w 931"/>
              <a:gd name="T7" fmla="*/ 635 h 814"/>
              <a:gd name="T8" fmla="*/ 670 w 931"/>
              <a:gd name="T9" fmla="*/ 635 h 814"/>
              <a:gd name="T10" fmla="*/ 765 w 931"/>
              <a:gd name="T11" fmla="*/ 585 h 814"/>
              <a:gd name="T12" fmla="*/ 742 w 931"/>
              <a:gd name="T13" fmla="*/ 543 h 814"/>
              <a:gd name="T14" fmla="*/ 92 w 931"/>
              <a:gd name="T15" fmla="*/ 543 h 814"/>
              <a:gd name="T16" fmla="*/ 92 w 931"/>
              <a:gd name="T17" fmla="*/ 92 h 814"/>
              <a:gd name="T18" fmla="*/ 839 w 931"/>
              <a:gd name="T19" fmla="*/ 92 h 814"/>
              <a:gd name="T20" fmla="*/ 839 w 931"/>
              <a:gd name="T21" fmla="*/ 206 h 814"/>
              <a:gd name="T22" fmla="*/ 931 w 931"/>
              <a:gd name="T23" fmla="*/ 189 h 814"/>
              <a:gd name="T24" fmla="*/ 931 w 931"/>
              <a:gd name="T25" fmla="*/ 79 h 814"/>
              <a:gd name="T26" fmla="*/ 851 w 931"/>
              <a:gd name="T27" fmla="*/ 0 h 814"/>
              <a:gd name="T28" fmla="*/ 79 w 931"/>
              <a:gd name="T29" fmla="*/ 0 h 814"/>
              <a:gd name="T30" fmla="*/ 0 w 931"/>
              <a:gd name="T31" fmla="*/ 79 h 814"/>
              <a:gd name="T32" fmla="*/ 0 w 931"/>
              <a:gd name="T33" fmla="*/ 556 h 814"/>
              <a:gd name="T34" fmla="*/ 79 w 931"/>
              <a:gd name="T35" fmla="*/ 635 h 814"/>
              <a:gd name="T36" fmla="*/ 389 w 931"/>
              <a:gd name="T37" fmla="*/ 635 h 814"/>
              <a:gd name="T38" fmla="*/ 389 w 931"/>
              <a:gd name="T39" fmla="*/ 707 h 814"/>
              <a:gd name="T40" fmla="*/ 326 w 931"/>
              <a:gd name="T41" fmla="*/ 707 h 814"/>
              <a:gd name="T42" fmla="*/ 273 w 931"/>
              <a:gd name="T43" fmla="*/ 761 h 814"/>
              <a:gd name="T44" fmla="*/ 326 w 931"/>
              <a:gd name="T45" fmla="*/ 814 h 814"/>
              <a:gd name="T46" fmla="*/ 604 w 931"/>
              <a:gd name="T47" fmla="*/ 814 h 814"/>
              <a:gd name="T48" fmla="*/ 607 w 931"/>
              <a:gd name="T49" fmla="*/ 814 h 814"/>
              <a:gd name="T50" fmla="*/ 622 w 931"/>
              <a:gd name="T51" fmla="*/ 710 h 814"/>
              <a:gd name="T52" fmla="*/ 622 w 931"/>
              <a:gd name="T53" fmla="*/ 710 h 814"/>
              <a:gd name="T54" fmla="*/ 622 w 931"/>
              <a:gd name="T55" fmla="*/ 710 h 8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931" h="814">
                <a:moveTo>
                  <a:pt x="622" y="710"/>
                </a:moveTo>
                <a:cubicBezTo>
                  <a:pt x="616" y="708"/>
                  <a:pt x="610" y="707"/>
                  <a:pt x="604" y="707"/>
                </a:cubicBezTo>
                <a:cubicBezTo>
                  <a:pt x="542" y="707"/>
                  <a:pt x="542" y="707"/>
                  <a:pt x="542" y="707"/>
                </a:cubicBezTo>
                <a:cubicBezTo>
                  <a:pt x="542" y="635"/>
                  <a:pt x="542" y="635"/>
                  <a:pt x="542" y="635"/>
                </a:cubicBezTo>
                <a:cubicBezTo>
                  <a:pt x="670" y="635"/>
                  <a:pt x="670" y="635"/>
                  <a:pt x="670" y="635"/>
                </a:cubicBezTo>
                <a:cubicBezTo>
                  <a:pt x="697" y="611"/>
                  <a:pt x="730" y="596"/>
                  <a:pt x="765" y="585"/>
                </a:cubicBezTo>
                <a:cubicBezTo>
                  <a:pt x="756" y="572"/>
                  <a:pt x="748" y="558"/>
                  <a:pt x="742" y="543"/>
                </a:cubicBezTo>
                <a:cubicBezTo>
                  <a:pt x="92" y="543"/>
                  <a:pt x="92" y="543"/>
                  <a:pt x="92" y="543"/>
                </a:cubicBezTo>
                <a:cubicBezTo>
                  <a:pt x="92" y="92"/>
                  <a:pt x="92" y="92"/>
                  <a:pt x="92" y="92"/>
                </a:cubicBezTo>
                <a:cubicBezTo>
                  <a:pt x="839" y="92"/>
                  <a:pt x="839" y="92"/>
                  <a:pt x="839" y="92"/>
                </a:cubicBezTo>
                <a:cubicBezTo>
                  <a:pt x="839" y="206"/>
                  <a:pt x="839" y="206"/>
                  <a:pt x="839" y="206"/>
                </a:cubicBezTo>
                <a:cubicBezTo>
                  <a:pt x="866" y="195"/>
                  <a:pt x="898" y="189"/>
                  <a:pt x="931" y="189"/>
                </a:cubicBezTo>
                <a:cubicBezTo>
                  <a:pt x="931" y="79"/>
                  <a:pt x="931" y="79"/>
                  <a:pt x="931" y="79"/>
                </a:cubicBezTo>
                <a:cubicBezTo>
                  <a:pt x="931" y="36"/>
                  <a:pt x="895" y="0"/>
                  <a:pt x="851" y="0"/>
                </a:cubicBezTo>
                <a:cubicBezTo>
                  <a:pt x="79" y="0"/>
                  <a:pt x="79" y="0"/>
                  <a:pt x="79" y="0"/>
                </a:cubicBezTo>
                <a:cubicBezTo>
                  <a:pt x="36" y="0"/>
                  <a:pt x="0" y="36"/>
                  <a:pt x="0" y="79"/>
                </a:cubicBezTo>
                <a:cubicBezTo>
                  <a:pt x="0" y="556"/>
                  <a:pt x="0" y="556"/>
                  <a:pt x="0" y="556"/>
                </a:cubicBezTo>
                <a:cubicBezTo>
                  <a:pt x="0" y="600"/>
                  <a:pt x="36" y="635"/>
                  <a:pt x="79" y="635"/>
                </a:cubicBezTo>
                <a:cubicBezTo>
                  <a:pt x="389" y="635"/>
                  <a:pt x="389" y="635"/>
                  <a:pt x="389" y="635"/>
                </a:cubicBezTo>
                <a:cubicBezTo>
                  <a:pt x="389" y="707"/>
                  <a:pt x="389" y="707"/>
                  <a:pt x="389" y="707"/>
                </a:cubicBezTo>
                <a:cubicBezTo>
                  <a:pt x="326" y="707"/>
                  <a:pt x="326" y="707"/>
                  <a:pt x="326" y="707"/>
                </a:cubicBezTo>
                <a:cubicBezTo>
                  <a:pt x="297" y="707"/>
                  <a:pt x="273" y="731"/>
                  <a:pt x="273" y="761"/>
                </a:cubicBezTo>
                <a:cubicBezTo>
                  <a:pt x="273" y="790"/>
                  <a:pt x="297" y="814"/>
                  <a:pt x="326" y="814"/>
                </a:cubicBezTo>
                <a:cubicBezTo>
                  <a:pt x="604" y="814"/>
                  <a:pt x="604" y="814"/>
                  <a:pt x="604" y="814"/>
                </a:cubicBezTo>
                <a:cubicBezTo>
                  <a:pt x="605" y="814"/>
                  <a:pt x="606" y="814"/>
                  <a:pt x="607" y="814"/>
                </a:cubicBezTo>
                <a:cubicBezTo>
                  <a:pt x="609" y="774"/>
                  <a:pt x="612" y="740"/>
                  <a:pt x="622" y="710"/>
                </a:cubicBezTo>
                <a:close/>
                <a:moveTo>
                  <a:pt x="622" y="710"/>
                </a:moveTo>
                <a:cubicBezTo>
                  <a:pt x="622" y="710"/>
                  <a:pt x="622" y="710"/>
                  <a:pt x="622" y="710"/>
                </a:cubicBez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1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028824" y="5391472"/>
            <a:ext cx="714375" cy="871537"/>
          </a:xfrm>
          <a:custGeom>
            <a:avLst/>
            <a:gdLst>
              <a:gd name="T0" fmla="*/ 543 w 543"/>
              <a:gd name="T1" fmla="*/ 624 h 662"/>
              <a:gd name="T2" fmla="*/ 516 w 543"/>
              <a:gd name="T3" fmla="*/ 455 h 662"/>
              <a:gd name="T4" fmla="*/ 357 w 543"/>
              <a:gd name="T5" fmla="*/ 379 h 662"/>
              <a:gd name="T6" fmla="*/ 357 w 543"/>
              <a:gd name="T7" fmla="*/ 379 h 662"/>
              <a:gd name="T8" fmla="*/ 336 w 543"/>
              <a:gd name="T9" fmla="*/ 376 h 662"/>
              <a:gd name="T10" fmla="*/ 334 w 543"/>
              <a:gd name="T11" fmla="*/ 363 h 662"/>
              <a:gd name="T12" fmla="*/ 430 w 543"/>
              <a:gd name="T13" fmla="*/ 189 h 662"/>
              <a:gd name="T14" fmla="*/ 402 w 543"/>
              <a:gd name="T15" fmla="*/ 56 h 662"/>
              <a:gd name="T16" fmla="*/ 272 w 543"/>
              <a:gd name="T17" fmla="*/ 0 h 662"/>
              <a:gd name="T18" fmla="*/ 142 w 543"/>
              <a:gd name="T19" fmla="*/ 56 h 662"/>
              <a:gd name="T20" fmla="*/ 114 w 543"/>
              <a:gd name="T21" fmla="*/ 189 h 662"/>
              <a:gd name="T22" fmla="*/ 209 w 543"/>
              <a:gd name="T23" fmla="*/ 363 h 662"/>
              <a:gd name="T24" fmla="*/ 208 w 543"/>
              <a:gd name="T25" fmla="*/ 376 h 662"/>
              <a:gd name="T26" fmla="*/ 186 w 543"/>
              <a:gd name="T27" fmla="*/ 379 h 662"/>
              <a:gd name="T28" fmla="*/ 186 w 543"/>
              <a:gd name="T29" fmla="*/ 379 h 662"/>
              <a:gd name="T30" fmla="*/ 28 w 543"/>
              <a:gd name="T31" fmla="*/ 455 h 662"/>
              <a:gd name="T32" fmla="*/ 1 w 543"/>
              <a:gd name="T33" fmla="*/ 624 h 662"/>
              <a:gd name="T34" fmla="*/ 0 w 543"/>
              <a:gd name="T35" fmla="*/ 636 h 662"/>
              <a:gd name="T36" fmla="*/ 8 w 543"/>
              <a:gd name="T37" fmla="*/ 655 h 662"/>
              <a:gd name="T38" fmla="*/ 26 w 543"/>
              <a:gd name="T39" fmla="*/ 662 h 662"/>
              <a:gd name="T40" fmla="*/ 517 w 543"/>
              <a:gd name="T41" fmla="*/ 662 h 662"/>
              <a:gd name="T42" fmla="*/ 536 w 543"/>
              <a:gd name="T43" fmla="*/ 655 h 662"/>
              <a:gd name="T44" fmla="*/ 543 w 543"/>
              <a:gd name="T45" fmla="*/ 636 h 662"/>
              <a:gd name="T46" fmla="*/ 543 w 543"/>
              <a:gd name="T47" fmla="*/ 624 h 662"/>
              <a:gd name="T48" fmla="*/ 543 w 543"/>
              <a:gd name="T49" fmla="*/ 624 h 662"/>
              <a:gd name="T50" fmla="*/ 543 w 543"/>
              <a:gd name="T51" fmla="*/ 624 h 6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543" h="662">
                <a:moveTo>
                  <a:pt x="543" y="624"/>
                </a:moveTo>
                <a:cubicBezTo>
                  <a:pt x="541" y="545"/>
                  <a:pt x="540" y="493"/>
                  <a:pt x="516" y="455"/>
                </a:cubicBezTo>
                <a:cubicBezTo>
                  <a:pt x="488" y="411"/>
                  <a:pt x="434" y="393"/>
                  <a:pt x="357" y="379"/>
                </a:cubicBezTo>
                <a:cubicBezTo>
                  <a:pt x="357" y="379"/>
                  <a:pt x="357" y="379"/>
                  <a:pt x="357" y="379"/>
                </a:cubicBezTo>
                <a:cubicBezTo>
                  <a:pt x="356" y="379"/>
                  <a:pt x="349" y="377"/>
                  <a:pt x="336" y="376"/>
                </a:cubicBezTo>
                <a:cubicBezTo>
                  <a:pt x="331" y="376"/>
                  <a:pt x="329" y="366"/>
                  <a:pt x="334" y="363"/>
                </a:cubicBezTo>
                <a:cubicBezTo>
                  <a:pt x="392" y="334"/>
                  <a:pt x="430" y="265"/>
                  <a:pt x="430" y="189"/>
                </a:cubicBezTo>
                <a:cubicBezTo>
                  <a:pt x="430" y="127"/>
                  <a:pt x="421" y="86"/>
                  <a:pt x="402" y="56"/>
                </a:cubicBezTo>
                <a:cubicBezTo>
                  <a:pt x="377" y="19"/>
                  <a:pt x="324" y="0"/>
                  <a:pt x="272" y="0"/>
                </a:cubicBezTo>
                <a:cubicBezTo>
                  <a:pt x="219" y="0"/>
                  <a:pt x="166" y="19"/>
                  <a:pt x="142" y="56"/>
                </a:cubicBezTo>
                <a:cubicBezTo>
                  <a:pt x="122" y="86"/>
                  <a:pt x="114" y="127"/>
                  <a:pt x="114" y="189"/>
                </a:cubicBezTo>
                <a:cubicBezTo>
                  <a:pt x="114" y="265"/>
                  <a:pt x="152" y="334"/>
                  <a:pt x="209" y="363"/>
                </a:cubicBezTo>
                <a:cubicBezTo>
                  <a:pt x="215" y="366"/>
                  <a:pt x="212" y="376"/>
                  <a:pt x="208" y="376"/>
                </a:cubicBezTo>
                <a:cubicBezTo>
                  <a:pt x="194" y="377"/>
                  <a:pt x="187" y="379"/>
                  <a:pt x="186" y="379"/>
                </a:cubicBezTo>
                <a:cubicBezTo>
                  <a:pt x="186" y="379"/>
                  <a:pt x="186" y="379"/>
                  <a:pt x="186" y="379"/>
                </a:cubicBezTo>
                <a:cubicBezTo>
                  <a:pt x="109" y="393"/>
                  <a:pt x="56" y="411"/>
                  <a:pt x="28" y="455"/>
                </a:cubicBezTo>
                <a:cubicBezTo>
                  <a:pt x="3" y="493"/>
                  <a:pt x="2" y="545"/>
                  <a:pt x="1" y="624"/>
                </a:cubicBezTo>
                <a:cubicBezTo>
                  <a:pt x="0" y="636"/>
                  <a:pt x="0" y="636"/>
                  <a:pt x="0" y="636"/>
                </a:cubicBezTo>
                <a:cubicBezTo>
                  <a:pt x="0" y="643"/>
                  <a:pt x="3" y="650"/>
                  <a:pt x="8" y="655"/>
                </a:cubicBezTo>
                <a:cubicBezTo>
                  <a:pt x="13" y="660"/>
                  <a:pt x="19" y="662"/>
                  <a:pt x="26" y="662"/>
                </a:cubicBezTo>
                <a:cubicBezTo>
                  <a:pt x="517" y="662"/>
                  <a:pt x="517" y="662"/>
                  <a:pt x="517" y="662"/>
                </a:cubicBezTo>
                <a:cubicBezTo>
                  <a:pt x="524" y="662"/>
                  <a:pt x="531" y="660"/>
                  <a:pt x="536" y="655"/>
                </a:cubicBezTo>
                <a:cubicBezTo>
                  <a:pt x="541" y="650"/>
                  <a:pt x="543" y="643"/>
                  <a:pt x="543" y="636"/>
                </a:cubicBezTo>
                <a:lnTo>
                  <a:pt x="543" y="624"/>
                </a:lnTo>
                <a:close/>
                <a:moveTo>
                  <a:pt x="543" y="624"/>
                </a:moveTo>
                <a:cubicBezTo>
                  <a:pt x="543" y="624"/>
                  <a:pt x="543" y="624"/>
                  <a:pt x="543" y="624"/>
                </a:cubicBez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1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509712" y="5291459"/>
            <a:ext cx="477837" cy="428625"/>
          </a:xfrm>
          <a:custGeom>
            <a:avLst/>
            <a:gdLst>
              <a:gd name="T0" fmla="*/ 319 w 363"/>
              <a:gd name="T1" fmla="*/ 74 h 326"/>
              <a:gd name="T2" fmla="*/ 335 w 363"/>
              <a:gd name="T3" fmla="*/ 74 h 326"/>
              <a:gd name="T4" fmla="*/ 348 w 363"/>
              <a:gd name="T5" fmla="*/ 87 h 326"/>
              <a:gd name="T6" fmla="*/ 356 w 363"/>
              <a:gd name="T7" fmla="*/ 79 h 326"/>
              <a:gd name="T8" fmla="*/ 356 w 363"/>
              <a:gd name="T9" fmla="*/ 52 h 326"/>
              <a:gd name="T10" fmla="*/ 311 w 363"/>
              <a:gd name="T11" fmla="*/ 8 h 326"/>
              <a:gd name="T12" fmla="*/ 284 w 363"/>
              <a:gd name="T13" fmla="*/ 8 h 326"/>
              <a:gd name="T14" fmla="*/ 267 w 363"/>
              <a:gd name="T15" fmla="*/ 24 h 326"/>
              <a:gd name="T16" fmla="*/ 221 w 363"/>
              <a:gd name="T17" fmla="*/ 71 h 326"/>
              <a:gd name="T18" fmla="*/ 144 w 363"/>
              <a:gd name="T19" fmla="*/ 148 h 326"/>
              <a:gd name="T20" fmla="*/ 132 w 363"/>
              <a:gd name="T21" fmla="*/ 136 h 326"/>
              <a:gd name="T22" fmla="*/ 67 w 363"/>
              <a:gd name="T23" fmla="*/ 136 h 326"/>
              <a:gd name="T24" fmla="*/ 18 w 363"/>
              <a:gd name="T25" fmla="*/ 185 h 326"/>
              <a:gd name="T26" fmla="*/ 18 w 363"/>
              <a:gd name="T27" fmla="*/ 250 h 326"/>
              <a:gd name="T28" fmla="*/ 77 w 363"/>
              <a:gd name="T29" fmla="*/ 308 h 326"/>
              <a:gd name="T30" fmla="*/ 142 w 363"/>
              <a:gd name="T31" fmla="*/ 309 h 326"/>
              <a:gd name="T32" fmla="*/ 191 w 363"/>
              <a:gd name="T33" fmla="*/ 260 h 326"/>
              <a:gd name="T34" fmla="*/ 191 w 363"/>
              <a:gd name="T35" fmla="*/ 195 h 326"/>
              <a:gd name="T36" fmla="*/ 180 w 363"/>
              <a:gd name="T37" fmla="*/ 184 h 326"/>
              <a:gd name="T38" fmla="*/ 243 w 363"/>
              <a:gd name="T39" fmla="*/ 120 h 326"/>
              <a:gd name="T40" fmla="*/ 265 w 363"/>
              <a:gd name="T41" fmla="*/ 142 h 326"/>
              <a:gd name="T42" fmla="*/ 293 w 363"/>
              <a:gd name="T43" fmla="*/ 142 h 326"/>
              <a:gd name="T44" fmla="*/ 302 w 363"/>
              <a:gd name="T45" fmla="*/ 133 h 326"/>
              <a:gd name="T46" fmla="*/ 279 w 363"/>
              <a:gd name="T47" fmla="*/ 109 h 326"/>
              <a:gd name="T48" fmla="*/ 279 w 363"/>
              <a:gd name="T49" fmla="*/ 94 h 326"/>
              <a:gd name="T50" fmla="*/ 295 w 363"/>
              <a:gd name="T51" fmla="*/ 94 h 326"/>
              <a:gd name="T52" fmla="*/ 318 w 363"/>
              <a:gd name="T53" fmla="*/ 117 h 326"/>
              <a:gd name="T54" fmla="*/ 332 w 363"/>
              <a:gd name="T55" fmla="*/ 103 h 326"/>
              <a:gd name="T56" fmla="*/ 319 w 363"/>
              <a:gd name="T57" fmla="*/ 90 h 326"/>
              <a:gd name="T58" fmla="*/ 319 w 363"/>
              <a:gd name="T59" fmla="*/ 74 h 326"/>
              <a:gd name="T60" fmla="*/ 120 w 363"/>
              <a:gd name="T61" fmla="*/ 263 h 326"/>
              <a:gd name="T62" fmla="*/ 112 w 363"/>
              <a:gd name="T63" fmla="*/ 271 h 326"/>
              <a:gd name="T64" fmla="*/ 96 w 363"/>
              <a:gd name="T65" fmla="*/ 271 h 326"/>
              <a:gd name="T66" fmla="*/ 56 w 363"/>
              <a:gd name="T67" fmla="*/ 231 h 326"/>
              <a:gd name="T68" fmla="*/ 56 w 363"/>
              <a:gd name="T69" fmla="*/ 214 h 326"/>
              <a:gd name="T70" fmla="*/ 63 w 363"/>
              <a:gd name="T71" fmla="*/ 207 h 326"/>
              <a:gd name="T72" fmla="*/ 80 w 363"/>
              <a:gd name="T73" fmla="*/ 207 h 326"/>
              <a:gd name="T74" fmla="*/ 120 w 363"/>
              <a:gd name="T75" fmla="*/ 247 h 326"/>
              <a:gd name="T76" fmla="*/ 120 w 363"/>
              <a:gd name="T77" fmla="*/ 263 h 326"/>
              <a:gd name="T78" fmla="*/ 120 w 363"/>
              <a:gd name="T79" fmla="*/ 263 h 326"/>
              <a:gd name="T80" fmla="*/ 120 w 363"/>
              <a:gd name="T81" fmla="*/ 263 h 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363" h="326">
                <a:moveTo>
                  <a:pt x="319" y="74"/>
                </a:moveTo>
                <a:cubicBezTo>
                  <a:pt x="323" y="70"/>
                  <a:pt x="330" y="70"/>
                  <a:pt x="335" y="74"/>
                </a:cubicBezTo>
                <a:cubicBezTo>
                  <a:pt x="348" y="87"/>
                  <a:pt x="348" y="87"/>
                  <a:pt x="348" y="87"/>
                </a:cubicBezTo>
                <a:cubicBezTo>
                  <a:pt x="356" y="79"/>
                  <a:pt x="356" y="79"/>
                  <a:pt x="356" y="79"/>
                </a:cubicBezTo>
                <a:cubicBezTo>
                  <a:pt x="363" y="72"/>
                  <a:pt x="363" y="59"/>
                  <a:pt x="356" y="52"/>
                </a:cubicBezTo>
                <a:cubicBezTo>
                  <a:pt x="311" y="8"/>
                  <a:pt x="311" y="8"/>
                  <a:pt x="311" y="8"/>
                </a:cubicBezTo>
                <a:cubicBezTo>
                  <a:pt x="304" y="0"/>
                  <a:pt x="292" y="0"/>
                  <a:pt x="284" y="8"/>
                </a:cubicBezTo>
                <a:cubicBezTo>
                  <a:pt x="267" y="24"/>
                  <a:pt x="267" y="24"/>
                  <a:pt x="267" y="24"/>
                </a:cubicBezTo>
                <a:cubicBezTo>
                  <a:pt x="221" y="71"/>
                  <a:pt x="221" y="71"/>
                  <a:pt x="221" y="71"/>
                </a:cubicBezTo>
                <a:cubicBezTo>
                  <a:pt x="144" y="148"/>
                  <a:pt x="144" y="148"/>
                  <a:pt x="144" y="148"/>
                </a:cubicBezTo>
                <a:cubicBezTo>
                  <a:pt x="132" y="136"/>
                  <a:pt x="132" y="136"/>
                  <a:pt x="132" y="136"/>
                </a:cubicBezTo>
                <a:cubicBezTo>
                  <a:pt x="114" y="118"/>
                  <a:pt x="85" y="118"/>
                  <a:pt x="67" y="136"/>
                </a:cubicBezTo>
                <a:cubicBezTo>
                  <a:pt x="18" y="185"/>
                  <a:pt x="18" y="185"/>
                  <a:pt x="18" y="185"/>
                </a:cubicBezTo>
                <a:cubicBezTo>
                  <a:pt x="0" y="203"/>
                  <a:pt x="0" y="232"/>
                  <a:pt x="18" y="250"/>
                </a:cubicBezTo>
                <a:cubicBezTo>
                  <a:pt x="77" y="308"/>
                  <a:pt x="77" y="308"/>
                  <a:pt x="77" y="308"/>
                </a:cubicBezTo>
                <a:cubicBezTo>
                  <a:pt x="95" y="326"/>
                  <a:pt x="124" y="326"/>
                  <a:pt x="142" y="309"/>
                </a:cubicBezTo>
                <a:cubicBezTo>
                  <a:pt x="191" y="260"/>
                  <a:pt x="191" y="260"/>
                  <a:pt x="191" y="260"/>
                </a:cubicBezTo>
                <a:cubicBezTo>
                  <a:pt x="209" y="242"/>
                  <a:pt x="209" y="213"/>
                  <a:pt x="191" y="195"/>
                </a:cubicBezTo>
                <a:cubicBezTo>
                  <a:pt x="180" y="184"/>
                  <a:pt x="180" y="184"/>
                  <a:pt x="180" y="184"/>
                </a:cubicBezTo>
                <a:cubicBezTo>
                  <a:pt x="243" y="120"/>
                  <a:pt x="243" y="120"/>
                  <a:pt x="243" y="120"/>
                </a:cubicBezTo>
                <a:cubicBezTo>
                  <a:pt x="265" y="142"/>
                  <a:pt x="265" y="142"/>
                  <a:pt x="265" y="142"/>
                </a:cubicBezTo>
                <a:cubicBezTo>
                  <a:pt x="273" y="150"/>
                  <a:pt x="285" y="150"/>
                  <a:pt x="293" y="142"/>
                </a:cubicBezTo>
                <a:cubicBezTo>
                  <a:pt x="302" y="133"/>
                  <a:pt x="302" y="133"/>
                  <a:pt x="302" y="133"/>
                </a:cubicBezTo>
                <a:cubicBezTo>
                  <a:pt x="279" y="109"/>
                  <a:pt x="279" y="109"/>
                  <a:pt x="279" y="109"/>
                </a:cubicBezTo>
                <a:cubicBezTo>
                  <a:pt x="275" y="105"/>
                  <a:pt x="275" y="98"/>
                  <a:pt x="279" y="94"/>
                </a:cubicBezTo>
                <a:cubicBezTo>
                  <a:pt x="284" y="89"/>
                  <a:pt x="291" y="89"/>
                  <a:pt x="295" y="94"/>
                </a:cubicBezTo>
                <a:cubicBezTo>
                  <a:pt x="318" y="117"/>
                  <a:pt x="318" y="117"/>
                  <a:pt x="318" y="117"/>
                </a:cubicBezTo>
                <a:cubicBezTo>
                  <a:pt x="332" y="103"/>
                  <a:pt x="332" y="103"/>
                  <a:pt x="332" y="103"/>
                </a:cubicBezTo>
                <a:cubicBezTo>
                  <a:pt x="319" y="90"/>
                  <a:pt x="319" y="90"/>
                  <a:pt x="319" y="90"/>
                </a:cubicBezTo>
                <a:cubicBezTo>
                  <a:pt x="314" y="86"/>
                  <a:pt x="314" y="78"/>
                  <a:pt x="319" y="74"/>
                </a:cubicBezTo>
                <a:close/>
                <a:moveTo>
                  <a:pt x="120" y="263"/>
                </a:moveTo>
                <a:cubicBezTo>
                  <a:pt x="112" y="271"/>
                  <a:pt x="112" y="271"/>
                  <a:pt x="112" y="271"/>
                </a:cubicBezTo>
                <a:cubicBezTo>
                  <a:pt x="108" y="275"/>
                  <a:pt x="101" y="275"/>
                  <a:pt x="96" y="271"/>
                </a:cubicBezTo>
                <a:cubicBezTo>
                  <a:pt x="56" y="231"/>
                  <a:pt x="56" y="231"/>
                  <a:pt x="56" y="231"/>
                </a:cubicBezTo>
                <a:cubicBezTo>
                  <a:pt x="51" y="226"/>
                  <a:pt x="51" y="219"/>
                  <a:pt x="56" y="214"/>
                </a:cubicBezTo>
                <a:cubicBezTo>
                  <a:pt x="63" y="207"/>
                  <a:pt x="63" y="207"/>
                  <a:pt x="63" y="207"/>
                </a:cubicBezTo>
                <a:cubicBezTo>
                  <a:pt x="68" y="202"/>
                  <a:pt x="75" y="202"/>
                  <a:pt x="80" y="207"/>
                </a:cubicBezTo>
                <a:cubicBezTo>
                  <a:pt x="120" y="247"/>
                  <a:pt x="120" y="247"/>
                  <a:pt x="120" y="247"/>
                </a:cubicBezTo>
                <a:cubicBezTo>
                  <a:pt x="124" y="252"/>
                  <a:pt x="124" y="259"/>
                  <a:pt x="120" y="263"/>
                </a:cubicBezTo>
                <a:close/>
                <a:moveTo>
                  <a:pt x="120" y="263"/>
                </a:moveTo>
                <a:cubicBezTo>
                  <a:pt x="120" y="263"/>
                  <a:pt x="120" y="263"/>
                  <a:pt x="120" y="263"/>
                </a:cubicBez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grpSp>
        <p:nvGrpSpPr>
          <p:cNvPr id="77" name="Group 76出自【趣你的PPT】(微信:qunideppt)：最优质的PPT资源库"/>
          <p:cNvGrpSpPr/>
          <p:nvPr/>
        </p:nvGrpSpPr>
        <p:grpSpPr>
          <a:xfrm>
            <a:off x="292512" y="271343"/>
            <a:ext cx="3264318" cy="306802"/>
            <a:chOff x="292512" y="271343"/>
            <a:chExt cx="3264318" cy="306802"/>
          </a:xfrm>
        </p:grpSpPr>
        <p:sp>
          <p:nvSpPr>
            <p:cNvPr id="78" name="出自【趣你的PPT】(微信:qunideppt)：最优质的PPT资源库"/>
            <p:cNvSpPr/>
            <p:nvPr/>
          </p:nvSpPr>
          <p:spPr>
            <a:xfrm rot="2652504">
              <a:off x="703257" y="279513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出自【趣你的PPT】(微信:qunideppt)：最优质的PPT资源库"/>
            <p:cNvSpPr/>
            <p:nvPr/>
          </p:nvSpPr>
          <p:spPr>
            <a:xfrm rot="2652504">
              <a:off x="292512" y="279511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出自【趣你的PPT】(微信:qunideppt)：最优质的PPT资源库"/>
            <p:cNvSpPr/>
            <p:nvPr/>
          </p:nvSpPr>
          <p:spPr>
            <a:xfrm rot="2652504">
              <a:off x="535424" y="313621"/>
              <a:ext cx="222253" cy="222253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出自【趣你的PPT】(微信:qunideppt)：最优质的PPT资源库"/>
            <p:cNvSpPr txBox="1">
              <a:spLocks/>
            </p:cNvSpPr>
            <p:nvPr/>
          </p:nvSpPr>
          <p:spPr>
            <a:xfrm>
              <a:off x="1125441" y="271343"/>
              <a:ext cx="2431389" cy="30680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/>
              <a:r>
                <a:rPr lang="zh-CN" altLang="en-US" sz="2000" b="1" dirty="0">
                  <a:solidFill>
                    <a:srgbClr val="40404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输入您的标题</a:t>
              </a:r>
              <a:endParaRPr lang="en-US" altLang="zh-CN" sz="2400" dirty="0">
                <a:solidFill>
                  <a:srgbClr val="404040"/>
                </a:solidFill>
                <a:latin typeface="Bebas Neue" panose="020B0606020202050201" pitchFamily="34" charset="0"/>
              </a:endParaRPr>
            </a:p>
          </p:txBody>
        </p:sp>
      </p:grpSp>
      <p:sp>
        <p:nvSpPr>
          <p:cNvPr id="82" name="出自【趣你的PPT】(微信:qunideppt)：最优质的PPT资源库"/>
          <p:cNvSpPr txBox="1"/>
          <p:nvPr/>
        </p:nvSpPr>
        <p:spPr>
          <a:xfrm>
            <a:off x="1028114" y="3216205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输入您的标题</a:t>
            </a:r>
            <a:endParaRPr lang="en-US" altLang="zh-CN" dirty="0">
              <a:solidFill>
                <a:srgbClr val="262626"/>
              </a:solidFill>
              <a:latin typeface="Bebas Neue" panose="020B0606020202050201" pitchFamily="34" charset="0"/>
            </a:endParaRPr>
          </a:p>
        </p:txBody>
      </p:sp>
      <p:sp>
        <p:nvSpPr>
          <p:cNvPr id="83" name="出自【趣你的PPT】(微信:qunideppt)：最优质的PPT资源库"/>
          <p:cNvSpPr/>
          <p:nvPr/>
        </p:nvSpPr>
        <p:spPr>
          <a:xfrm>
            <a:off x="1011276" y="3762721"/>
            <a:ext cx="158045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该原创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，快来加入我们。</a:t>
            </a:r>
            <a:endParaRPr lang="en-US" altLang="zh-CN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84" name="出自【趣你的PPT】(微信:qunideppt)：最优质的PPT资源库"/>
          <p:cNvSpPr txBox="1"/>
          <p:nvPr/>
        </p:nvSpPr>
        <p:spPr>
          <a:xfrm>
            <a:off x="3197314" y="3216205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输入您的标题</a:t>
            </a:r>
            <a:endParaRPr lang="en-US" altLang="zh-CN" dirty="0">
              <a:solidFill>
                <a:srgbClr val="262626"/>
              </a:solidFill>
              <a:latin typeface="Bebas Neue" panose="020B0606020202050201" pitchFamily="34" charset="0"/>
            </a:endParaRPr>
          </a:p>
        </p:txBody>
      </p:sp>
      <p:sp>
        <p:nvSpPr>
          <p:cNvPr id="85" name="出自【趣你的PPT】(微信:qunideppt)：最优质的PPT资源库"/>
          <p:cNvSpPr/>
          <p:nvPr/>
        </p:nvSpPr>
        <p:spPr>
          <a:xfrm>
            <a:off x="3180476" y="3762721"/>
            <a:ext cx="158045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该原创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，快来加入我们。</a:t>
            </a:r>
            <a:endParaRPr lang="en-US" altLang="zh-CN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86" name="出自【趣你的PPT】(微信:qunideppt)：最优质的PPT资源库"/>
          <p:cNvSpPr txBox="1"/>
          <p:nvPr/>
        </p:nvSpPr>
        <p:spPr>
          <a:xfrm>
            <a:off x="5322610" y="3216205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输入您的标题</a:t>
            </a:r>
            <a:endParaRPr lang="en-US" altLang="zh-CN" dirty="0">
              <a:solidFill>
                <a:srgbClr val="262626"/>
              </a:solidFill>
              <a:latin typeface="Bebas Neue" panose="020B0606020202050201" pitchFamily="34" charset="0"/>
            </a:endParaRPr>
          </a:p>
        </p:txBody>
      </p:sp>
      <p:sp>
        <p:nvSpPr>
          <p:cNvPr id="87" name="出自【趣你的PPT】(微信:qunideppt)：最优质的PPT资源库"/>
          <p:cNvSpPr/>
          <p:nvPr/>
        </p:nvSpPr>
        <p:spPr>
          <a:xfrm>
            <a:off x="5305772" y="3762721"/>
            <a:ext cx="158045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该原创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，快来加入我们。</a:t>
            </a:r>
            <a:endParaRPr lang="en-US" altLang="zh-CN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88" name="出自【趣你的PPT】(微信:qunideppt)：最优质的PPT资源库"/>
          <p:cNvSpPr txBox="1"/>
          <p:nvPr/>
        </p:nvSpPr>
        <p:spPr>
          <a:xfrm>
            <a:off x="7464744" y="3216205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输入您的标题</a:t>
            </a:r>
            <a:endParaRPr lang="en-US" altLang="zh-CN" dirty="0">
              <a:solidFill>
                <a:srgbClr val="262626"/>
              </a:solidFill>
              <a:latin typeface="Bebas Neue" panose="020B0606020202050201" pitchFamily="34" charset="0"/>
            </a:endParaRPr>
          </a:p>
        </p:txBody>
      </p:sp>
      <p:sp>
        <p:nvSpPr>
          <p:cNvPr id="89" name="出自【趣你的PPT】(微信:qunideppt)：最优质的PPT资源库"/>
          <p:cNvSpPr/>
          <p:nvPr/>
        </p:nvSpPr>
        <p:spPr>
          <a:xfrm>
            <a:off x="7447906" y="3762721"/>
            <a:ext cx="158045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该原创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，快来加入我们。</a:t>
            </a:r>
            <a:endParaRPr lang="en-US" altLang="zh-CN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90" name="出自【趣你的PPT】(微信:qunideppt)：最优质的PPT资源库"/>
          <p:cNvSpPr txBox="1"/>
          <p:nvPr/>
        </p:nvSpPr>
        <p:spPr>
          <a:xfrm>
            <a:off x="9683465" y="3216205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输入您的标题</a:t>
            </a:r>
            <a:endParaRPr lang="en-US" altLang="zh-CN" dirty="0">
              <a:solidFill>
                <a:srgbClr val="262626"/>
              </a:solidFill>
              <a:latin typeface="Bebas Neue" panose="020B0606020202050201" pitchFamily="34" charset="0"/>
            </a:endParaRPr>
          </a:p>
        </p:txBody>
      </p:sp>
      <p:sp>
        <p:nvSpPr>
          <p:cNvPr id="91" name="出自【趣你的PPT】(微信:qunideppt)：最优质的PPT资源库"/>
          <p:cNvSpPr/>
          <p:nvPr/>
        </p:nvSpPr>
        <p:spPr>
          <a:xfrm>
            <a:off x="9666627" y="3762721"/>
            <a:ext cx="158045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该原创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，快来加入我们。</a:t>
            </a:r>
            <a:endParaRPr lang="en-US" altLang="zh-CN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92" name="出自【趣你的PPT】(微信:qunideppt)：最优质的PPT资源库"/>
          <p:cNvSpPr/>
          <p:nvPr/>
        </p:nvSpPr>
        <p:spPr>
          <a:xfrm>
            <a:off x="3488637" y="5456077"/>
            <a:ext cx="633268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该原创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。我们制作的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教程视频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《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趣你的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PPT》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，播放量已超过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500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万次。一不小心，就学会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，快来加入我们。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93" name="出自【趣你的PPT】(微信:qunideppt)：最优质的PPT资源库"/>
          <p:cNvSpPr txBox="1"/>
          <p:nvPr/>
        </p:nvSpPr>
        <p:spPr>
          <a:xfrm>
            <a:off x="3488637" y="5122182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输入您的标题</a:t>
            </a:r>
            <a:endParaRPr lang="en-US" altLang="zh-CN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35599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出自【趣你的PPT】(微信:qunideppt)：最优质的PPT资源库"/>
          <p:cNvGrpSpPr/>
          <p:nvPr/>
        </p:nvGrpSpPr>
        <p:grpSpPr>
          <a:xfrm>
            <a:off x="4462135" y="2107235"/>
            <a:ext cx="3269785" cy="3268423"/>
            <a:chOff x="4462135" y="2107235"/>
            <a:chExt cx="3269785" cy="3268423"/>
          </a:xfrm>
        </p:grpSpPr>
        <p:sp>
          <p:nvSpPr>
            <p:cNvPr id="5" name="出自【趣你的PPT】(微信:qunideppt)：最优质的PPT资源库"/>
            <p:cNvSpPr/>
            <p:nvPr/>
          </p:nvSpPr>
          <p:spPr>
            <a:xfrm rot="10800000">
              <a:off x="4462135" y="2107235"/>
              <a:ext cx="3269785" cy="32684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ln w="25400">
              <a:solidFill>
                <a:schemeClr val="tx1">
                  <a:lumMod val="75000"/>
                  <a:lumOff val="25000"/>
                </a:schemeClr>
              </a:solidFill>
              <a:miter lim="400000"/>
            </a:ln>
          </p:spPr>
          <p:txBody>
            <a:bodyPr lIns="38100" tIns="38100" rIns="38100" bIns="38100" anchor="ctr"/>
            <a:lstStyle/>
            <a:p>
              <a:pPr lvl="0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8" name="出自【趣你的PPT】(微信:qunideppt)：最优质的PPT资源库"/>
            <p:cNvSpPr/>
            <p:nvPr/>
          </p:nvSpPr>
          <p:spPr>
            <a:xfrm rot="1790900">
              <a:off x="5372437" y="3107985"/>
              <a:ext cx="1484498" cy="12856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400" y="21600"/>
                  </a:moveTo>
                  <a:lnTo>
                    <a:pt x="0" y="10800"/>
                  </a:lnTo>
                  <a:lnTo>
                    <a:pt x="5400" y="0"/>
                  </a:lnTo>
                  <a:lnTo>
                    <a:pt x="16200" y="0"/>
                  </a:lnTo>
                  <a:lnTo>
                    <a:pt x="21600" y="10800"/>
                  </a:lnTo>
                  <a:lnTo>
                    <a:pt x="16200" y="21600"/>
                  </a:lnTo>
                  <a:cubicBezTo>
                    <a:pt x="16200" y="21600"/>
                    <a:pt x="5400" y="21600"/>
                    <a:pt x="5400" y="21600"/>
                  </a:cubicBezTo>
                  <a:close/>
                </a:path>
              </a:pathLst>
            </a:custGeom>
            <a:solidFill>
              <a:srgbClr val="FFC000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</p:grpSp>
      <p:sp>
        <p:nvSpPr>
          <p:cNvPr id="33" name="出自【趣你的PPT】(微信:qunideppt)：最优质的PPT资源库"/>
          <p:cNvSpPr txBox="1">
            <a:spLocks/>
          </p:cNvSpPr>
          <p:nvPr/>
        </p:nvSpPr>
        <p:spPr>
          <a:xfrm>
            <a:off x="7598321" y="2071802"/>
            <a:ext cx="2309607" cy="30933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输入您的标题</a:t>
            </a:r>
            <a:endParaRPr lang="en-US" altLang="zh-CN" sz="1800" dirty="0">
              <a:solidFill>
                <a:srgbClr val="262626"/>
              </a:solidFill>
              <a:latin typeface="Bebas Neue" panose="020B0606020202050201" pitchFamily="34" charset="0"/>
            </a:endParaRP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7673789" y="2362868"/>
            <a:ext cx="2879707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该原创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，快来加入我们。</a:t>
            </a:r>
            <a:endParaRPr lang="en-US" altLang="zh-CN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36" name="出自【趣你的PPT】(微信:qunideppt)：最优质的PPT资源库"/>
          <p:cNvSpPr txBox="1">
            <a:spLocks/>
          </p:cNvSpPr>
          <p:nvPr/>
        </p:nvSpPr>
        <p:spPr>
          <a:xfrm>
            <a:off x="8347621" y="3341359"/>
            <a:ext cx="2567305" cy="276179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输入您的标题</a:t>
            </a:r>
            <a:endParaRPr lang="en-US" altLang="zh-CN" sz="1800" dirty="0">
              <a:solidFill>
                <a:srgbClr val="262626"/>
              </a:solidFill>
              <a:latin typeface="Bebas Neue" panose="020B0606020202050201" pitchFamily="34" charset="0"/>
            </a:endParaRP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8423089" y="3632426"/>
            <a:ext cx="2879707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该原创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，快来加入我们。</a:t>
            </a:r>
            <a:endParaRPr lang="en-US" altLang="zh-CN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39" name="出自【趣你的PPT】(微信:qunideppt)：最优质的PPT资源库"/>
          <p:cNvSpPr txBox="1">
            <a:spLocks/>
          </p:cNvSpPr>
          <p:nvPr/>
        </p:nvSpPr>
        <p:spPr>
          <a:xfrm>
            <a:off x="7598321" y="4624023"/>
            <a:ext cx="2483227" cy="2630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输入您的标题</a:t>
            </a:r>
            <a:endParaRPr lang="en-US" altLang="zh-CN" sz="1800" dirty="0">
              <a:solidFill>
                <a:srgbClr val="262626"/>
              </a:solidFill>
              <a:latin typeface="Bebas Neue" panose="020B0606020202050201" pitchFamily="34" charset="0"/>
            </a:endParaRPr>
          </a:p>
        </p:txBody>
      </p:sp>
      <p:sp>
        <p:nvSpPr>
          <p:cNvPr id="40" name="出自【趣你的PPT】(微信:qunideppt)：最优质的PPT资源库"/>
          <p:cNvSpPr txBox="1"/>
          <p:nvPr/>
        </p:nvSpPr>
        <p:spPr>
          <a:xfrm>
            <a:off x="7673789" y="4915090"/>
            <a:ext cx="2879707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该原创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，快来加入我们。</a:t>
            </a:r>
            <a:endParaRPr lang="en-US" altLang="zh-CN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42" name="出自【趣你的PPT】(微信:qunideppt)：最优质的PPT资源库"/>
          <p:cNvSpPr txBox="1">
            <a:spLocks/>
          </p:cNvSpPr>
          <p:nvPr/>
        </p:nvSpPr>
        <p:spPr>
          <a:xfrm>
            <a:off x="2242996" y="2071802"/>
            <a:ext cx="2341250" cy="25675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r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输入您的标题</a:t>
            </a:r>
            <a:endParaRPr lang="en-US" altLang="zh-CN" sz="1800" dirty="0">
              <a:solidFill>
                <a:srgbClr val="262626"/>
              </a:solidFill>
              <a:latin typeface="Bebas Neue" panose="020B0606020202050201" pitchFamily="34" charset="0"/>
            </a:endParaRPr>
          </a:p>
        </p:txBody>
      </p:sp>
      <p:sp>
        <p:nvSpPr>
          <p:cNvPr id="43" name="出自【趣你的PPT】(微信:qunideppt)：最优质的PPT资源库"/>
          <p:cNvSpPr txBox="1"/>
          <p:nvPr/>
        </p:nvSpPr>
        <p:spPr>
          <a:xfrm>
            <a:off x="1630253" y="2362868"/>
            <a:ext cx="2879707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该原创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，快来加入我们。</a:t>
            </a:r>
            <a:endParaRPr lang="en-US" altLang="zh-CN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45" name="出自【趣你的PPT】(微信:qunideppt)：最优质的PPT资源库"/>
          <p:cNvSpPr txBox="1">
            <a:spLocks/>
          </p:cNvSpPr>
          <p:nvPr/>
        </p:nvSpPr>
        <p:spPr>
          <a:xfrm>
            <a:off x="1277078" y="3342430"/>
            <a:ext cx="2570568" cy="275108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r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输入您的标题</a:t>
            </a:r>
            <a:endParaRPr lang="en-US" altLang="zh-CN" sz="1800" dirty="0">
              <a:solidFill>
                <a:srgbClr val="262626"/>
              </a:solidFill>
              <a:latin typeface="Bebas Neue" panose="020B0606020202050201" pitchFamily="34" charset="0"/>
            </a:endParaRPr>
          </a:p>
        </p:txBody>
      </p:sp>
      <p:sp>
        <p:nvSpPr>
          <p:cNvPr id="46" name="出自【趣你的PPT】(微信:qunideppt)：最优质的PPT资源库"/>
          <p:cNvSpPr txBox="1"/>
          <p:nvPr/>
        </p:nvSpPr>
        <p:spPr>
          <a:xfrm>
            <a:off x="893653" y="3633496"/>
            <a:ext cx="2879707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该原创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，快来加入我们。</a:t>
            </a:r>
            <a:endParaRPr lang="en-US" altLang="zh-CN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48" name="出自【趣你的PPT】(微信:qunideppt)：最优质的PPT资源库"/>
          <p:cNvSpPr txBox="1">
            <a:spLocks/>
          </p:cNvSpPr>
          <p:nvPr/>
        </p:nvSpPr>
        <p:spPr>
          <a:xfrm>
            <a:off x="2112506" y="4630017"/>
            <a:ext cx="2471740" cy="33024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r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输入您的标题</a:t>
            </a:r>
            <a:endParaRPr lang="en-US" altLang="zh-CN" sz="1800" dirty="0">
              <a:solidFill>
                <a:srgbClr val="262626"/>
              </a:solidFill>
              <a:latin typeface="Bebas Neue" panose="020B0606020202050201" pitchFamily="34" charset="0"/>
            </a:endParaRPr>
          </a:p>
        </p:txBody>
      </p:sp>
      <p:sp>
        <p:nvSpPr>
          <p:cNvPr id="49" name="出自【趣你的PPT】(微信:qunideppt)：最优质的PPT资源库"/>
          <p:cNvSpPr txBox="1"/>
          <p:nvPr/>
        </p:nvSpPr>
        <p:spPr>
          <a:xfrm>
            <a:off x="1630253" y="4921084"/>
            <a:ext cx="2879707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该原创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PPT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，快来加入我们。</a:t>
            </a:r>
            <a:endParaRPr lang="en-US" altLang="zh-CN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</p:txBody>
      </p:sp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4677346" y="1879596"/>
            <a:ext cx="1381823" cy="1196702"/>
            <a:chOff x="4677346" y="1879596"/>
            <a:chExt cx="1381823" cy="1196702"/>
          </a:xfrm>
        </p:grpSpPr>
        <p:sp>
          <p:nvSpPr>
            <p:cNvPr id="11" name="出自【趣你的PPT】(微信:qunideppt)：最优质的PPT资源库"/>
            <p:cNvSpPr/>
            <p:nvPr/>
          </p:nvSpPr>
          <p:spPr>
            <a:xfrm rot="1790900">
              <a:off x="4677346" y="1879596"/>
              <a:ext cx="1381823" cy="11967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400" y="21600"/>
                  </a:moveTo>
                  <a:lnTo>
                    <a:pt x="0" y="10800"/>
                  </a:lnTo>
                  <a:lnTo>
                    <a:pt x="5400" y="0"/>
                  </a:lnTo>
                  <a:lnTo>
                    <a:pt x="16200" y="0"/>
                  </a:lnTo>
                  <a:lnTo>
                    <a:pt x="21600" y="10800"/>
                  </a:lnTo>
                  <a:lnTo>
                    <a:pt x="16200" y="21600"/>
                  </a:lnTo>
                  <a:cubicBezTo>
                    <a:pt x="16200" y="21600"/>
                    <a:pt x="5400" y="21600"/>
                    <a:pt x="5400" y="21600"/>
                  </a:cubicBezTo>
                  <a:close/>
                </a:path>
              </a:pathLst>
            </a:custGeom>
            <a:solidFill>
              <a:srgbClr val="FFC000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5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064572" y="2224733"/>
              <a:ext cx="587184" cy="486035"/>
            </a:xfrm>
            <a:custGeom>
              <a:avLst/>
              <a:gdLst>
                <a:gd name="T0" fmla="*/ 260 w 287"/>
                <a:gd name="T1" fmla="*/ 78 h 237"/>
                <a:gd name="T2" fmla="*/ 244 w 287"/>
                <a:gd name="T3" fmla="*/ 94 h 237"/>
                <a:gd name="T4" fmla="*/ 260 w 287"/>
                <a:gd name="T5" fmla="*/ 111 h 237"/>
                <a:gd name="T6" fmla="*/ 277 w 287"/>
                <a:gd name="T7" fmla="*/ 94 h 237"/>
                <a:gd name="T8" fmla="*/ 260 w 287"/>
                <a:gd name="T9" fmla="*/ 78 h 237"/>
                <a:gd name="T10" fmla="*/ 27 w 287"/>
                <a:gd name="T11" fmla="*/ 78 h 237"/>
                <a:gd name="T12" fmla="*/ 11 w 287"/>
                <a:gd name="T13" fmla="*/ 94 h 237"/>
                <a:gd name="T14" fmla="*/ 27 w 287"/>
                <a:gd name="T15" fmla="*/ 111 h 237"/>
                <a:gd name="T16" fmla="*/ 43 w 287"/>
                <a:gd name="T17" fmla="*/ 94 h 237"/>
                <a:gd name="T18" fmla="*/ 27 w 287"/>
                <a:gd name="T19" fmla="*/ 78 h 237"/>
                <a:gd name="T20" fmla="*/ 212 w 287"/>
                <a:gd name="T21" fmla="*/ 49 h 237"/>
                <a:gd name="T22" fmla="*/ 188 w 287"/>
                <a:gd name="T23" fmla="*/ 73 h 237"/>
                <a:gd name="T24" fmla="*/ 212 w 287"/>
                <a:gd name="T25" fmla="*/ 97 h 237"/>
                <a:gd name="T26" fmla="*/ 236 w 287"/>
                <a:gd name="T27" fmla="*/ 73 h 237"/>
                <a:gd name="T28" fmla="*/ 212 w 287"/>
                <a:gd name="T29" fmla="*/ 49 h 237"/>
                <a:gd name="T30" fmla="*/ 287 w 287"/>
                <a:gd name="T31" fmla="*/ 196 h 237"/>
                <a:gd name="T32" fmla="*/ 259 w 287"/>
                <a:gd name="T33" fmla="*/ 196 h 237"/>
                <a:gd name="T34" fmla="*/ 259 w 287"/>
                <a:gd name="T35" fmla="*/ 145 h 237"/>
                <a:gd name="T36" fmla="*/ 253 w 287"/>
                <a:gd name="T37" fmla="*/ 121 h 237"/>
                <a:gd name="T38" fmla="*/ 260 w 287"/>
                <a:gd name="T39" fmla="*/ 120 h 237"/>
                <a:gd name="T40" fmla="*/ 287 w 287"/>
                <a:gd name="T41" fmla="*/ 147 h 237"/>
                <a:gd name="T42" fmla="*/ 287 w 287"/>
                <a:gd name="T43" fmla="*/ 196 h 237"/>
                <a:gd name="T44" fmla="*/ 75 w 287"/>
                <a:gd name="T45" fmla="*/ 49 h 237"/>
                <a:gd name="T46" fmla="*/ 51 w 287"/>
                <a:gd name="T47" fmla="*/ 73 h 237"/>
                <a:gd name="T48" fmla="*/ 75 w 287"/>
                <a:gd name="T49" fmla="*/ 97 h 237"/>
                <a:gd name="T50" fmla="*/ 99 w 287"/>
                <a:gd name="T51" fmla="*/ 73 h 237"/>
                <a:gd name="T52" fmla="*/ 75 w 287"/>
                <a:gd name="T53" fmla="*/ 49 h 237"/>
                <a:gd name="T54" fmla="*/ 27 w 287"/>
                <a:gd name="T55" fmla="*/ 120 h 237"/>
                <a:gd name="T56" fmla="*/ 34 w 287"/>
                <a:gd name="T57" fmla="*/ 121 h 237"/>
                <a:gd name="T58" fmla="*/ 28 w 287"/>
                <a:gd name="T59" fmla="*/ 145 h 237"/>
                <a:gd name="T60" fmla="*/ 28 w 287"/>
                <a:gd name="T61" fmla="*/ 196 h 237"/>
                <a:gd name="T62" fmla="*/ 0 w 287"/>
                <a:gd name="T63" fmla="*/ 196 h 237"/>
                <a:gd name="T64" fmla="*/ 0 w 287"/>
                <a:gd name="T65" fmla="*/ 147 h 237"/>
                <a:gd name="T66" fmla="*/ 27 w 287"/>
                <a:gd name="T67" fmla="*/ 120 h 237"/>
                <a:gd name="T68" fmla="*/ 144 w 287"/>
                <a:gd name="T69" fmla="*/ 0 h 237"/>
                <a:gd name="T70" fmla="*/ 108 w 287"/>
                <a:gd name="T71" fmla="*/ 36 h 237"/>
                <a:gd name="T72" fmla="*/ 144 w 287"/>
                <a:gd name="T73" fmla="*/ 72 h 237"/>
                <a:gd name="T74" fmla="*/ 179 w 287"/>
                <a:gd name="T75" fmla="*/ 36 h 237"/>
                <a:gd name="T76" fmla="*/ 144 w 287"/>
                <a:gd name="T77" fmla="*/ 0 h 237"/>
                <a:gd name="T78" fmla="*/ 251 w 287"/>
                <a:gd name="T79" fmla="*/ 214 h 237"/>
                <a:gd name="T80" fmla="*/ 208 w 287"/>
                <a:gd name="T81" fmla="*/ 214 h 237"/>
                <a:gd name="T82" fmla="*/ 208 w 287"/>
                <a:gd name="T83" fmla="*/ 137 h 237"/>
                <a:gd name="T84" fmla="*/ 201 w 287"/>
                <a:gd name="T85" fmla="*/ 108 h 237"/>
                <a:gd name="T86" fmla="*/ 212 w 287"/>
                <a:gd name="T87" fmla="*/ 106 h 237"/>
                <a:gd name="T88" fmla="*/ 251 w 287"/>
                <a:gd name="T89" fmla="*/ 145 h 237"/>
                <a:gd name="T90" fmla="*/ 251 w 287"/>
                <a:gd name="T91" fmla="*/ 214 h 237"/>
                <a:gd name="T92" fmla="*/ 79 w 287"/>
                <a:gd name="T93" fmla="*/ 137 h 237"/>
                <a:gd name="T94" fmla="*/ 79 w 287"/>
                <a:gd name="T95" fmla="*/ 214 h 237"/>
                <a:gd name="T96" fmla="*/ 37 w 287"/>
                <a:gd name="T97" fmla="*/ 214 h 237"/>
                <a:gd name="T98" fmla="*/ 37 w 287"/>
                <a:gd name="T99" fmla="*/ 145 h 237"/>
                <a:gd name="T100" fmla="*/ 75 w 287"/>
                <a:gd name="T101" fmla="*/ 106 h 237"/>
                <a:gd name="T102" fmla="*/ 86 w 287"/>
                <a:gd name="T103" fmla="*/ 108 h 237"/>
                <a:gd name="T104" fmla="*/ 79 w 287"/>
                <a:gd name="T105" fmla="*/ 137 h 237"/>
                <a:gd name="T106" fmla="*/ 88 w 287"/>
                <a:gd name="T107" fmla="*/ 237 h 237"/>
                <a:gd name="T108" fmla="*/ 200 w 287"/>
                <a:gd name="T109" fmla="*/ 237 h 237"/>
                <a:gd name="T110" fmla="*/ 200 w 287"/>
                <a:gd name="T111" fmla="*/ 137 h 237"/>
                <a:gd name="T112" fmla="*/ 144 w 287"/>
                <a:gd name="T113" fmla="*/ 81 h 237"/>
                <a:gd name="T114" fmla="*/ 88 w 287"/>
                <a:gd name="T115" fmla="*/ 137 h 237"/>
                <a:gd name="T116" fmla="*/ 88 w 287"/>
                <a:gd name="T117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87" h="237">
                  <a:moveTo>
                    <a:pt x="260" y="78"/>
                  </a:moveTo>
                  <a:cubicBezTo>
                    <a:pt x="251" y="78"/>
                    <a:pt x="244" y="85"/>
                    <a:pt x="244" y="94"/>
                  </a:cubicBezTo>
                  <a:cubicBezTo>
                    <a:pt x="244" y="103"/>
                    <a:pt x="251" y="111"/>
                    <a:pt x="260" y="111"/>
                  </a:cubicBezTo>
                  <a:cubicBezTo>
                    <a:pt x="269" y="111"/>
                    <a:pt x="277" y="103"/>
                    <a:pt x="277" y="94"/>
                  </a:cubicBezTo>
                  <a:cubicBezTo>
                    <a:pt x="277" y="85"/>
                    <a:pt x="269" y="78"/>
                    <a:pt x="260" y="78"/>
                  </a:cubicBezTo>
                  <a:close/>
                  <a:moveTo>
                    <a:pt x="27" y="78"/>
                  </a:moveTo>
                  <a:cubicBezTo>
                    <a:pt x="18" y="78"/>
                    <a:pt x="11" y="85"/>
                    <a:pt x="11" y="94"/>
                  </a:cubicBezTo>
                  <a:cubicBezTo>
                    <a:pt x="11" y="103"/>
                    <a:pt x="18" y="111"/>
                    <a:pt x="27" y="111"/>
                  </a:cubicBezTo>
                  <a:cubicBezTo>
                    <a:pt x="36" y="111"/>
                    <a:pt x="43" y="103"/>
                    <a:pt x="43" y="94"/>
                  </a:cubicBezTo>
                  <a:cubicBezTo>
                    <a:pt x="43" y="85"/>
                    <a:pt x="36" y="78"/>
                    <a:pt x="27" y="78"/>
                  </a:cubicBezTo>
                  <a:close/>
                  <a:moveTo>
                    <a:pt x="212" y="49"/>
                  </a:moveTo>
                  <a:cubicBezTo>
                    <a:pt x="199" y="49"/>
                    <a:pt x="188" y="59"/>
                    <a:pt x="188" y="73"/>
                  </a:cubicBezTo>
                  <a:cubicBezTo>
                    <a:pt x="188" y="86"/>
                    <a:pt x="199" y="97"/>
                    <a:pt x="212" y="97"/>
                  </a:cubicBezTo>
                  <a:cubicBezTo>
                    <a:pt x="225" y="97"/>
                    <a:pt x="236" y="86"/>
                    <a:pt x="236" y="73"/>
                  </a:cubicBezTo>
                  <a:cubicBezTo>
                    <a:pt x="236" y="59"/>
                    <a:pt x="225" y="49"/>
                    <a:pt x="212" y="49"/>
                  </a:cubicBezTo>
                  <a:close/>
                  <a:moveTo>
                    <a:pt x="287" y="196"/>
                  </a:moveTo>
                  <a:cubicBezTo>
                    <a:pt x="259" y="196"/>
                    <a:pt x="259" y="196"/>
                    <a:pt x="259" y="196"/>
                  </a:cubicBezTo>
                  <a:cubicBezTo>
                    <a:pt x="259" y="145"/>
                    <a:pt x="259" y="145"/>
                    <a:pt x="259" y="145"/>
                  </a:cubicBezTo>
                  <a:cubicBezTo>
                    <a:pt x="259" y="136"/>
                    <a:pt x="257" y="128"/>
                    <a:pt x="253" y="121"/>
                  </a:cubicBezTo>
                  <a:cubicBezTo>
                    <a:pt x="255" y="120"/>
                    <a:pt x="258" y="120"/>
                    <a:pt x="260" y="120"/>
                  </a:cubicBezTo>
                  <a:cubicBezTo>
                    <a:pt x="275" y="120"/>
                    <a:pt x="287" y="132"/>
                    <a:pt x="287" y="147"/>
                  </a:cubicBezTo>
                  <a:lnTo>
                    <a:pt x="287" y="196"/>
                  </a:lnTo>
                  <a:close/>
                  <a:moveTo>
                    <a:pt x="75" y="49"/>
                  </a:moveTo>
                  <a:cubicBezTo>
                    <a:pt x="62" y="49"/>
                    <a:pt x="51" y="59"/>
                    <a:pt x="51" y="73"/>
                  </a:cubicBezTo>
                  <a:cubicBezTo>
                    <a:pt x="51" y="86"/>
                    <a:pt x="62" y="97"/>
                    <a:pt x="75" y="97"/>
                  </a:cubicBezTo>
                  <a:cubicBezTo>
                    <a:pt x="88" y="97"/>
                    <a:pt x="99" y="86"/>
                    <a:pt x="99" y="73"/>
                  </a:cubicBezTo>
                  <a:cubicBezTo>
                    <a:pt x="99" y="59"/>
                    <a:pt x="88" y="49"/>
                    <a:pt x="75" y="49"/>
                  </a:cubicBezTo>
                  <a:close/>
                  <a:moveTo>
                    <a:pt x="27" y="120"/>
                  </a:moveTo>
                  <a:cubicBezTo>
                    <a:pt x="29" y="120"/>
                    <a:pt x="32" y="120"/>
                    <a:pt x="34" y="121"/>
                  </a:cubicBezTo>
                  <a:cubicBezTo>
                    <a:pt x="30" y="128"/>
                    <a:pt x="28" y="136"/>
                    <a:pt x="28" y="145"/>
                  </a:cubicBezTo>
                  <a:cubicBezTo>
                    <a:pt x="28" y="196"/>
                    <a:pt x="28" y="196"/>
                    <a:pt x="28" y="196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132"/>
                    <a:pt x="12" y="120"/>
                    <a:pt x="27" y="120"/>
                  </a:cubicBezTo>
                  <a:close/>
                  <a:moveTo>
                    <a:pt x="144" y="0"/>
                  </a:moveTo>
                  <a:cubicBezTo>
                    <a:pt x="124" y="0"/>
                    <a:pt x="108" y="16"/>
                    <a:pt x="108" y="36"/>
                  </a:cubicBezTo>
                  <a:cubicBezTo>
                    <a:pt x="108" y="56"/>
                    <a:pt x="124" y="72"/>
                    <a:pt x="144" y="72"/>
                  </a:cubicBezTo>
                  <a:cubicBezTo>
                    <a:pt x="163" y="72"/>
                    <a:pt x="179" y="56"/>
                    <a:pt x="179" y="36"/>
                  </a:cubicBezTo>
                  <a:cubicBezTo>
                    <a:pt x="179" y="16"/>
                    <a:pt x="163" y="0"/>
                    <a:pt x="144" y="0"/>
                  </a:cubicBezTo>
                  <a:close/>
                  <a:moveTo>
                    <a:pt x="251" y="214"/>
                  </a:moveTo>
                  <a:cubicBezTo>
                    <a:pt x="208" y="214"/>
                    <a:pt x="208" y="214"/>
                    <a:pt x="208" y="214"/>
                  </a:cubicBezTo>
                  <a:cubicBezTo>
                    <a:pt x="208" y="137"/>
                    <a:pt x="208" y="137"/>
                    <a:pt x="208" y="137"/>
                  </a:cubicBezTo>
                  <a:cubicBezTo>
                    <a:pt x="208" y="127"/>
                    <a:pt x="206" y="117"/>
                    <a:pt x="201" y="108"/>
                  </a:cubicBezTo>
                  <a:cubicBezTo>
                    <a:pt x="205" y="107"/>
                    <a:pt x="208" y="106"/>
                    <a:pt x="212" y="106"/>
                  </a:cubicBezTo>
                  <a:cubicBezTo>
                    <a:pt x="233" y="106"/>
                    <a:pt x="251" y="124"/>
                    <a:pt x="251" y="145"/>
                  </a:cubicBezTo>
                  <a:lnTo>
                    <a:pt x="251" y="214"/>
                  </a:lnTo>
                  <a:close/>
                  <a:moveTo>
                    <a:pt x="79" y="137"/>
                  </a:moveTo>
                  <a:cubicBezTo>
                    <a:pt x="79" y="214"/>
                    <a:pt x="79" y="214"/>
                    <a:pt x="79" y="214"/>
                  </a:cubicBezTo>
                  <a:cubicBezTo>
                    <a:pt x="37" y="214"/>
                    <a:pt x="37" y="214"/>
                    <a:pt x="37" y="214"/>
                  </a:cubicBezTo>
                  <a:cubicBezTo>
                    <a:pt x="37" y="145"/>
                    <a:pt x="37" y="145"/>
                    <a:pt x="37" y="145"/>
                  </a:cubicBezTo>
                  <a:cubicBezTo>
                    <a:pt x="37" y="124"/>
                    <a:pt x="54" y="106"/>
                    <a:pt x="75" y="106"/>
                  </a:cubicBezTo>
                  <a:cubicBezTo>
                    <a:pt x="79" y="106"/>
                    <a:pt x="83" y="107"/>
                    <a:pt x="86" y="108"/>
                  </a:cubicBezTo>
                  <a:cubicBezTo>
                    <a:pt x="81" y="117"/>
                    <a:pt x="79" y="127"/>
                    <a:pt x="79" y="137"/>
                  </a:cubicBezTo>
                  <a:close/>
                  <a:moveTo>
                    <a:pt x="88" y="237"/>
                  </a:moveTo>
                  <a:cubicBezTo>
                    <a:pt x="200" y="237"/>
                    <a:pt x="200" y="237"/>
                    <a:pt x="200" y="237"/>
                  </a:cubicBezTo>
                  <a:cubicBezTo>
                    <a:pt x="200" y="137"/>
                    <a:pt x="200" y="137"/>
                    <a:pt x="200" y="137"/>
                  </a:cubicBezTo>
                  <a:cubicBezTo>
                    <a:pt x="200" y="106"/>
                    <a:pt x="174" y="81"/>
                    <a:pt x="144" y="81"/>
                  </a:cubicBezTo>
                  <a:cubicBezTo>
                    <a:pt x="113" y="81"/>
                    <a:pt x="88" y="106"/>
                    <a:pt x="88" y="137"/>
                  </a:cubicBezTo>
                  <a:lnTo>
                    <a:pt x="88" y="23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" name="Group 2出自【趣你的PPT】(微信:qunideppt)：最优质的PPT资源库"/>
          <p:cNvGrpSpPr/>
          <p:nvPr/>
        </p:nvGrpSpPr>
        <p:grpSpPr>
          <a:xfrm>
            <a:off x="6132827" y="4420137"/>
            <a:ext cx="1381827" cy="1196686"/>
            <a:chOff x="6132827" y="4420137"/>
            <a:chExt cx="1381827" cy="1196686"/>
          </a:xfrm>
        </p:grpSpPr>
        <p:sp>
          <p:nvSpPr>
            <p:cNvPr id="8" name="出自【趣你的PPT】(微信:qunideppt)：最优质的PPT资源库"/>
            <p:cNvSpPr/>
            <p:nvPr/>
          </p:nvSpPr>
          <p:spPr>
            <a:xfrm rot="1790900">
              <a:off x="6132827" y="4420137"/>
              <a:ext cx="1381827" cy="11966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400" y="21600"/>
                  </a:moveTo>
                  <a:lnTo>
                    <a:pt x="0" y="10800"/>
                  </a:lnTo>
                  <a:lnTo>
                    <a:pt x="5400" y="0"/>
                  </a:lnTo>
                  <a:lnTo>
                    <a:pt x="16200" y="0"/>
                  </a:lnTo>
                  <a:lnTo>
                    <a:pt x="21600" y="10800"/>
                  </a:lnTo>
                  <a:lnTo>
                    <a:pt x="16200" y="21600"/>
                  </a:lnTo>
                  <a:cubicBezTo>
                    <a:pt x="16200" y="21600"/>
                    <a:pt x="5400" y="21600"/>
                    <a:pt x="5400" y="21600"/>
                  </a:cubicBezTo>
                  <a:close/>
                </a:path>
              </a:pathLst>
            </a:cu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5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589659" y="4809873"/>
              <a:ext cx="468847" cy="483971"/>
            </a:xfrm>
            <a:custGeom>
              <a:avLst/>
              <a:gdLst>
                <a:gd name="T0" fmla="*/ 83 w 130"/>
                <a:gd name="T1" fmla="*/ 92 h 134"/>
                <a:gd name="T2" fmla="*/ 128 w 130"/>
                <a:gd name="T3" fmla="*/ 26 h 134"/>
                <a:gd name="T4" fmla="*/ 128 w 130"/>
                <a:gd name="T5" fmla="*/ 21 h 134"/>
                <a:gd name="T6" fmla="*/ 118 w 130"/>
                <a:gd name="T7" fmla="*/ 10 h 134"/>
                <a:gd name="T8" fmla="*/ 112 w 130"/>
                <a:gd name="T9" fmla="*/ 10 h 134"/>
                <a:gd name="T10" fmla="*/ 107 w 130"/>
                <a:gd name="T11" fmla="*/ 15 h 134"/>
                <a:gd name="T12" fmla="*/ 101 w 130"/>
                <a:gd name="T13" fmla="*/ 16 h 134"/>
                <a:gd name="T14" fmla="*/ 102 w 130"/>
                <a:gd name="T15" fmla="*/ 0 h 134"/>
                <a:gd name="T16" fmla="*/ 28 w 130"/>
                <a:gd name="T17" fmla="*/ 0 h 134"/>
                <a:gd name="T18" fmla="*/ 28 w 130"/>
                <a:gd name="T19" fmla="*/ 16 h 134"/>
                <a:gd name="T20" fmla="*/ 23 w 130"/>
                <a:gd name="T21" fmla="*/ 15 h 134"/>
                <a:gd name="T22" fmla="*/ 18 w 130"/>
                <a:gd name="T23" fmla="*/ 10 h 134"/>
                <a:gd name="T24" fmla="*/ 12 w 130"/>
                <a:gd name="T25" fmla="*/ 10 h 134"/>
                <a:gd name="T26" fmla="*/ 1 w 130"/>
                <a:gd name="T27" fmla="*/ 21 h 134"/>
                <a:gd name="T28" fmla="*/ 1 w 130"/>
                <a:gd name="T29" fmla="*/ 26 h 134"/>
                <a:gd name="T30" fmla="*/ 47 w 130"/>
                <a:gd name="T31" fmla="*/ 92 h 134"/>
                <a:gd name="T32" fmla="*/ 59 w 130"/>
                <a:gd name="T33" fmla="*/ 97 h 134"/>
                <a:gd name="T34" fmla="*/ 59 w 130"/>
                <a:gd name="T35" fmla="*/ 103 h 134"/>
                <a:gd name="T36" fmla="*/ 54 w 130"/>
                <a:gd name="T37" fmla="*/ 105 h 134"/>
                <a:gd name="T38" fmla="*/ 59 w 130"/>
                <a:gd name="T39" fmla="*/ 108 h 134"/>
                <a:gd name="T40" fmla="*/ 59 w 130"/>
                <a:gd name="T41" fmla="*/ 114 h 134"/>
                <a:gd name="T42" fmla="*/ 55 w 130"/>
                <a:gd name="T43" fmla="*/ 119 h 134"/>
                <a:gd name="T44" fmla="*/ 49 w 130"/>
                <a:gd name="T45" fmla="*/ 124 h 134"/>
                <a:gd name="T46" fmla="*/ 44 w 130"/>
                <a:gd name="T47" fmla="*/ 129 h 134"/>
                <a:gd name="T48" fmla="*/ 49 w 130"/>
                <a:gd name="T49" fmla="*/ 134 h 134"/>
                <a:gd name="T50" fmla="*/ 80 w 130"/>
                <a:gd name="T51" fmla="*/ 134 h 134"/>
                <a:gd name="T52" fmla="*/ 86 w 130"/>
                <a:gd name="T53" fmla="*/ 129 h 134"/>
                <a:gd name="T54" fmla="*/ 80 w 130"/>
                <a:gd name="T55" fmla="*/ 124 h 134"/>
                <a:gd name="T56" fmla="*/ 75 w 130"/>
                <a:gd name="T57" fmla="*/ 118 h 134"/>
                <a:gd name="T58" fmla="*/ 70 w 130"/>
                <a:gd name="T59" fmla="*/ 114 h 134"/>
                <a:gd name="T60" fmla="*/ 70 w 130"/>
                <a:gd name="T61" fmla="*/ 108 h 134"/>
                <a:gd name="T62" fmla="*/ 75 w 130"/>
                <a:gd name="T63" fmla="*/ 105 h 134"/>
                <a:gd name="T64" fmla="*/ 70 w 130"/>
                <a:gd name="T65" fmla="*/ 103 h 134"/>
                <a:gd name="T66" fmla="*/ 70 w 130"/>
                <a:gd name="T67" fmla="*/ 97 h 134"/>
                <a:gd name="T68" fmla="*/ 83 w 130"/>
                <a:gd name="T69" fmla="*/ 92 h 134"/>
                <a:gd name="T70" fmla="*/ 102 w 130"/>
                <a:gd name="T71" fmla="*/ 21 h 134"/>
                <a:gd name="T72" fmla="*/ 107 w 130"/>
                <a:gd name="T73" fmla="*/ 21 h 134"/>
                <a:gd name="T74" fmla="*/ 113 w 130"/>
                <a:gd name="T75" fmla="*/ 16 h 134"/>
                <a:gd name="T76" fmla="*/ 118 w 130"/>
                <a:gd name="T77" fmla="*/ 21 h 134"/>
                <a:gd name="T78" fmla="*/ 118 w 130"/>
                <a:gd name="T79" fmla="*/ 26 h 134"/>
                <a:gd name="T80" fmla="*/ 91 w 130"/>
                <a:gd name="T81" fmla="*/ 71 h 134"/>
                <a:gd name="T82" fmla="*/ 102 w 130"/>
                <a:gd name="T83" fmla="*/ 21 h 134"/>
                <a:gd name="T84" fmla="*/ 37 w 130"/>
                <a:gd name="T85" fmla="*/ 72 h 134"/>
                <a:gd name="T86" fmla="*/ 10 w 130"/>
                <a:gd name="T87" fmla="*/ 27 h 134"/>
                <a:gd name="T88" fmla="*/ 10 w 130"/>
                <a:gd name="T89" fmla="*/ 22 h 134"/>
                <a:gd name="T90" fmla="*/ 15 w 130"/>
                <a:gd name="T91" fmla="*/ 16 h 134"/>
                <a:gd name="T92" fmla="*/ 21 w 130"/>
                <a:gd name="T93" fmla="*/ 22 h 134"/>
                <a:gd name="T94" fmla="*/ 26 w 130"/>
                <a:gd name="T95" fmla="*/ 22 h 134"/>
                <a:gd name="T96" fmla="*/ 37 w 130"/>
                <a:gd name="T97" fmla="*/ 72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30" h="134">
                  <a:moveTo>
                    <a:pt x="83" y="92"/>
                  </a:moveTo>
                  <a:cubicBezTo>
                    <a:pt x="130" y="63"/>
                    <a:pt x="128" y="26"/>
                    <a:pt x="128" y="26"/>
                  </a:cubicBezTo>
                  <a:cubicBezTo>
                    <a:pt x="128" y="21"/>
                    <a:pt x="128" y="21"/>
                    <a:pt x="128" y="21"/>
                  </a:cubicBezTo>
                  <a:cubicBezTo>
                    <a:pt x="128" y="21"/>
                    <a:pt x="128" y="10"/>
                    <a:pt x="118" y="10"/>
                  </a:cubicBezTo>
                  <a:cubicBezTo>
                    <a:pt x="115" y="10"/>
                    <a:pt x="112" y="10"/>
                    <a:pt x="112" y="10"/>
                  </a:cubicBezTo>
                  <a:cubicBezTo>
                    <a:pt x="107" y="10"/>
                    <a:pt x="107" y="15"/>
                    <a:pt x="107" y="15"/>
                  </a:cubicBezTo>
                  <a:cubicBezTo>
                    <a:pt x="107" y="15"/>
                    <a:pt x="105" y="16"/>
                    <a:pt x="101" y="16"/>
                  </a:cubicBezTo>
                  <a:cubicBezTo>
                    <a:pt x="101" y="12"/>
                    <a:pt x="102" y="0"/>
                    <a:pt x="102" y="0"/>
                  </a:cubicBezTo>
                  <a:cubicBezTo>
                    <a:pt x="56" y="6"/>
                    <a:pt x="28" y="0"/>
                    <a:pt x="28" y="0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4" y="16"/>
                    <a:pt x="23" y="15"/>
                    <a:pt x="23" y="15"/>
                  </a:cubicBezTo>
                  <a:cubicBezTo>
                    <a:pt x="23" y="15"/>
                    <a:pt x="22" y="10"/>
                    <a:pt x="18" y="10"/>
                  </a:cubicBezTo>
                  <a:cubicBezTo>
                    <a:pt x="18" y="10"/>
                    <a:pt x="15" y="10"/>
                    <a:pt x="12" y="10"/>
                  </a:cubicBezTo>
                  <a:cubicBezTo>
                    <a:pt x="2" y="10"/>
                    <a:pt x="1" y="21"/>
                    <a:pt x="1" y="21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1" y="26"/>
                    <a:pt x="0" y="63"/>
                    <a:pt x="47" y="92"/>
                  </a:cubicBezTo>
                  <a:cubicBezTo>
                    <a:pt x="47" y="92"/>
                    <a:pt x="52" y="97"/>
                    <a:pt x="59" y="97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3"/>
                    <a:pt x="54" y="102"/>
                    <a:pt x="54" y="105"/>
                  </a:cubicBezTo>
                  <a:cubicBezTo>
                    <a:pt x="54" y="109"/>
                    <a:pt x="59" y="108"/>
                    <a:pt x="59" y="108"/>
                  </a:cubicBezTo>
                  <a:cubicBezTo>
                    <a:pt x="59" y="114"/>
                    <a:pt x="59" y="114"/>
                    <a:pt x="59" y="114"/>
                  </a:cubicBezTo>
                  <a:cubicBezTo>
                    <a:pt x="59" y="114"/>
                    <a:pt x="58" y="119"/>
                    <a:pt x="55" y="119"/>
                  </a:cubicBezTo>
                  <a:cubicBezTo>
                    <a:pt x="55" y="124"/>
                    <a:pt x="49" y="124"/>
                    <a:pt x="49" y="124"/>
                  </a:cubicBezTo>
                  <a:cubicBezTo>
                    <a:pt x="49" y="124"/>
                    <a:pt x="44" y="125"/>
                    <a:pt x="44" y="129"/>
                  </a:cubicBezTo>
                  <a:cubicBezTo>
                    <a:pt x="44" y="129"/>
                    <a:pt x="43" y="134"/>
                    <a:pt x="49" y="134"/>
                  </a:cubicBezTo>
                  <a:cubicBezTo>
                    <a:pt x="57" y="134"/>
                    <a:pt x="80" y="134"/>
                    <a:pt x="80" y="134"/>
                  </a:cubicBezTo>
                  <a:cubicBezTo>
                    <a:pt x="85" y="134"/>
                    <a:pt x="86" y="129"/>
                    <a:pt x="86" y="129"/>
                  </a:cubicBezTo>
                  <a:cubicBezTo>
                    <a:pt x="86" y="129"/>
                    <a:pt x="86" y="124"/>
                    <a:pt x="80" y="124"/>
                  </a:cubicBezTo>
                  <a:cubicBezTo>
                    <a:pt x="75" y="124"/>
                    <a:pt x="75" y="118"/>
                    <a:pt x="75" y="118"/>
                  </a:cubicBezTo>
                  <a:cubicBezTo>
                    <a:pt x="75" y="118"/>
                    <a:pt x="70" y="119"/>
                    <a:pt x="70" y="114"/>
                  </a:cubicBezTo>
                  <a:cubicBezTo>
                    <a:pt x="70" y="108"/>
                    <a:pt x="70" y="108"/>
                    <a:pt x="70" y="108"/>
                  </a:cubicBezTo>
                  <a:cubicBezTo>
                    <a:pt x="70" y="108"/>
                    <a:pt x="75" y="109"/>
                    <a:pt x="75" y="105"/>
                  </a:cubicBezTo>
                  <a:cubicBezTo>
                    <a:pt x="75" y="102"/>
                    <a:pt x="70" y="103"/>
                    <a:pt x="70" y="103"/>
                  </a:cubicBezTo>
                  <a:cubicBezTo>
                    <a:pt x="70" y="97"/>
                    <a:pt x="70" y="97"/>
                    <a:pt x="70" y="97"/>
                  </a:cubicBezTo>
                  <a:cubicBezTo>
                    <a:pt x="75" y="97"/>
                    <a:pt x="79" y="95"/>
                    <a:pt x="83" y="92"/>
                  </a:cubicBezTo>
                  <a:close/>
                  <a:moveTo>
                    <a:pt x="102" y="21"/>
                  </a:moveTo>
                  <a:cubicBezTo>
                    <a:pt x="103" y="21"/>
                    <a:pt x="107" y="21"/>
                    <a:pt x="107" y="21"/>
                  </a:cubicBezTo>
                  <a:cubicBezTo>
                    <a:pt x="112" y="21"/>
                    <a:pt x="113" y="16"/>
                    <a:pt x="113" y="16"/>
                  </a:cubicBezTo>
                  <a:cubicBezTo>
                    <a:pt x="118" y="16"/>
                    <a:pt x="118" y="21"/>
                    <a:pt x="118" y="21"/>
                  </a:cubicBezTo>
                  <a:cubicBezTo>
                    <a:pt x="118" y="26"/>
                    <a:pt x="118" y="26"/>
                    <a:pt x="118" y="26"/>
                  </a:cubicBezTo>
                  <a:cubicBezTo>
                    <a:pt x="118" y="26"/>
                    <a:pt x="116" y="47"/>
                    <a:pt x="91" y="71"/>
                  </a:cubicBezTo>
                  <a:cubicBezTo>
                    <a:pt x="97" y="61"/>
                    <a:pt x="102" y="38"/>
                    <a:pt x="102" y="21"/>
                  </a:cubicBezTo>
                  <a:close/>
                  <a:moveTo>
                    <a:pt x="37" y="72"/>
                  </a:moveTo>
                  <a:cubicBezTo>
                    <a:pt x="11" y="48"/>
                    <a:pt x="10" y="27"/>
                    <a:pt x="10" y="27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0" y="22"/>
                    <a:pt x="10" y="16"/>
                    <a:pt x="15" y="16"/>
                  </a:cubicBezTo>
                  <a:cubicBezTo>
                    <a:pt x="15" y="16"/>
                    <a:pt x="15" y="22"/>
                    <a:pt x="21" y="22"/>
                  </a:cubicBezTo>
                  <a:cubicBezTo>
                    <a:pt x="21" y="22"/>
                    <a:pt x="25" y="22"/>
                    <a:pt x="26" y="22"/>
                  </a:cubicBezTo>
                  <a:cubicBezTo>
                    <a:pt x="26" y="39"/>
                    <a:pt x="31" y="62"/>
                    <a:pt x="37" y="7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4" name="Group 3出自【趣你的PPT】(微信:qunideppt)：最优质的PPT资源库"/>
          <p:cNvGrpSpPr/>
          <p:nvPr/>
        </p:nvGrpSpPr>
        <p:grpSpPr>
          <a:xfrm>
            <a:off x="4684253" y="4406052"/>
            <a:ext cx="1381819" cy="1196696"/>
            <a:chOff x="4684253" y="4406052"/>
            <a:chExt cx="1381819" cy="1196696"/>
          </a:xfrm>
        </p:grpSpPr>
        <p:sp>
          <p:nvSpPr>
            <p:cNvPr id="9" name="出自【趣你的PPT】(微信:qunideppt)：最优质的PPT资源库"/>
            <p:cNvSpPr/>
            <p:nvPr/>
          </p:nvSpPr>
          <p:spPr>
            <a:xfrm rot="1790900">
              <a:off x="4684253" y="4406052"/>
              <a:ext cx="1381819" cy="11966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400" y="21600"/>
                  </a:moveTo>
                  <a:lnTo>
                    <a:pt x="0" y="10800"/>
                  </a:lnTo>
                  <a:lnTo>
                    <a:pt x="5400" y="0"/>
                  </a:lnTo>
                  <a:lnTo>
                    <a:pt x="16200" y="0"/>
                  </a:lnTo>
                  <a:lnTo>
                    <a:pt x="21600" y="10800"/>
                  </a:lnTo>
                  <a:lnTo>
                    <a:pt x="16200" y="21600"/>
                  </a:lnTo>
                  <a:cubicBezTo>
                    <a:pt x="16200" y="21600"/>
                    <a:pt x="5400" y="21600"/>
                    <a:pt x="5400" y="21600"/>
                  </a:cubicBezTo>
                  <a:close/>
                </a:path>
              </a:pathLst>
            </a:custGeom>
            <a:solidFill>
              <a:srgbClr val="FFC000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5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116864" y="4775933"/>
              <a:ext cx="501549" cy="501549"/>
            </a:xfrm>
            <a:custGeom>
              <a:avLst/>
              <a:gdLst>
                <a:gd name="T0" fmla="*/ 3437 w 6844"/>
                <a:gd name="T1" fmla="*/ 1719 h 6844"/>
                <a:gd name="T2" fmla="*/ 3437 w 6844"/>
                <a:gd name="T3" fmla="*/ 2875 h 6844"/>
                <a:gd name="T4" fmla="*/ 3437 w 6844"/>
                <a:gd name="T5" fmla="*/ 1719 h 6844"/>
                <a:gd name="T6" fmla="*/ 6843 w 6844"/>
                <a:gd name="T7" fmla="*/ 188 h 6844"/>
                <a:gd name="T8" fmla="*/ 5437 w 6844"/>
                <a:gd name="T9" fmla="*/ 2375 h 6844"/>
                <a:gd name="T10" fmla="*/ 5124 w 6844"/>
                <a:gd name="T11" fmla="*/ 1250 h 6844"/>
                <a:gd name="T12" fmla="*/ 5093 w 6844"/>
                <a:gd name="T13" fmla="*/ 2719 h 6844"/>
                <a:gd name="T14" fmla="*/ 4437 w 6844"/>
                <a:gd name="T15" fmla="*/ 3749 h 6844"/>
                <a:gd name="T16" fmla="*/ 5218 w 6844"/>
                <a:gd name="T17" fmla="*/ 4562 h 6844"/>
                <a:gd name="T18" fmla="*/ 5218 w 6844"/>
                <a:gd name="T19" fmla="*/ 4593 h 6844"/>
                <a:gd name="T20" fmla="*/ 5124 w 6844"/>
                <a:gd name="T21" fmla="*/ 6624 h 6844"/>
                <a:gd name="T22" fmla="*/ 4812 w 6844"/>
                <a:gd name="T23" fmla="*/ 6843 h 6844"/>
                <a:gd name="T24" fmla="*/ 4812 w 6844"/>
                <a:gd name="T25" fmla="*/ 5093 h 6844"/>
                <a:gd name="T26" fmla="*/ 2594 w 6844"/>
                <a:gd name="T27" fmla="*/ 5812 h 6844"/>
                <a:gd name="T28" fmla="*/ 2438 w 6844"/>
                <a:gd name="T29" fmla="*/ 5968 h 6844"/>
                <a:gd name="T30" fmla="*/ 875 w 6844"/>
                <a:gd name="T31" fmla="*/ 6843 h 6844"/>
                <a:gd name="T32" fmla="*/ 719 w 6844"/>
                <a:gd name="T33" fmla="*/ 6312 h 6844"/>
                <a:gd name="T34" fmla="*/ 2844 w 6844"/>
                <a:gd name="T35" fmla="*/ 4562 h 6844"/>
                <a:gd name="T36" fmla="*/ 1782 w 6844"/>
                <a:gd name="T37" fmla="*/ 2750 h 6844"/>
                <a:gd name="T38" fmla="*/ 1719 w 6844"/>
                <a:gd name="T39" fmla="*/ 2594 h 6844"/>
                <a:gd name="T40" fmla="*/ 1250 w 6844"/>
                <a:gd name="T41" fmla="*/ 1313 h 6844"/>
                <a:gd name="T42" fmla="*/ 407 w 6844"/>
                <a:gd name="T43" fmla="*/ 2563 h 6844"/>
                <a:gd name="T44" fmla="*/ 1032 w 6844"/>
                <a:gd name="T45" fmla="*/ 32 h 6844"/>
                <a:gd name="T46" fmla="*/ 1813 w 6844"/>
                <a:gd name="T47" fmla="*/ 938 h 6844"/>
                <a:gd name="T48" fmla="*/ 2157 w 6844"/>
                <a:gd name="T49" fmla="*/ 907 h 6844"/>
                <a:gd name="T50" fmla="*/ 4718 w 6844"/>
                <a:gd name="T51" fmla="*/ 907 h 6844"/>
                <a:gd name="T52" fmla="*/ 5031 w 6844"/>
                <a:gd name="T53" fmla="*/ 938 h 6844"/>
                <a:gd name="T54" fmla="*/ 5812 w 6844"/>
                <a:gd name="T55" fmla="*/ 0 h 6844"/>
                <a:gd name="T56" fmla="*/ 4562 w 6844"/>
                <a:gd name="T57" fmla="*/ 1188 h 6844"/>
                <a:gd name="T58" fmla="*/ 3437 w 6844"/>
                <a:gd name="T59" fmla="*/ 1157 h 6844"/>
                <a:gd name="T60" fmla="*/ 2282 w 6844"/>
                <a:gd name="T61" fmla="*/ 2469 h 6844"/>
                <a:gd name="T62" fmla="*/ 3718 w 6844"/>
                <a:gd name="T63" fmla="*/ 3157 h 6844"/>
                <a:gd name="T64" fmla="*/ 4562 w 6844"/>
                <a:gd name="T65" fmla="*/ 1188 h 6844"/>
                <a:gd name="T66" fmla="*/ 4562 w 6844"/>
                <a:gd name="T67" fmla="*/ 1188 h 68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844" h="6844">
                  <a:moveTo>
                    <a:pt x="3437" y="1719"/>
                  </a:moveTo>
                  <a:lnTo>
                    <a:pt x="3437" y="1719"/>
                  </a:lnTo>
                  <a:cubicBezTo>
                    <a:pt x="3749" y="1719"/>
                    <a:pt x="3999" y="2000"/>
                    <a:pt x="3999" y="2313"/>
                  </a:cubicBezTo>
                  <a:cubicBezTo>
                    <a:pt x="3999" y="2625"/>
                    <a:pt x="3749" y="2875"/>
                    <a:pt x="3437" y="2875"/>
                  </a:cubicBezTo>
                  <a:cubicBezTo>
                    <a:pt x="3125" y="2875"/>
                    <a:pt x="2844" y="2625"/>
                    <a:pt x="2844" y="2313"/>
                  </a:cubicBezTo>
                  <a:cubicBezTo>
                    <a:pt x="2844" y="2000"/>
                    <a:pt x="3125" y="1719"/>
                    <a:pt x="3437" y="1719"/>
                  </a:cubicBezTo>
                  <a:close/>
                  <a:moveTo>
                    <a:pt x="6843" y="188"/>
                  </a:moveTo>
                  <a:lnTo>
                    <a:pt x="6843" y="188"/>
                  </a:lnTo>
                  <a:cubicBezTo>
                    <a:pt x="6437" y="2532"/>
                    <a:pt x="6437" y="2532"/>
                    <a:pt x="6437" y="2532"/>
                  </a:cubicBezTo>
                  <a:cubicBezTo>
                    <a:pt x="5437" y="2375"/>
                    <a:pt x="5437" y="2375"/>
                    <a:pt x="5437" y="2375"/>
                  </a:cubicBezTo>
                  <a:cubicBezTo>
                    <a:pt x="5593" y="1282"/>
                    <a:pt x="5593" y="1282"/>
                    <a:pt x="5593" y="1282"/>
                  </a:cubicBezTo>
                  <a:cubicBezTo>
                    <a:pt x="5468" y="1282"/>
                    <a:pt x="5312" y="1250"/>
                    <a:pt x="5124" y="1250"/>
                  </a:cubicBezTo>
                  <a:cubicBezTo>
                    <a:pt x="5124" y="2594"/>
                    <a:pt x="5124" y="2594"/>
                    <a:pt x="5124" y="2594"/>
                  </a:cubicBezTo>
                  <a:cubicBezTo>
                    <a:pt x="5124" y="2625"/>
                    <a:pt x="5124" y="2688"/>
                    <a:pt x="5093" y="2719"/>
                  </a:cubicBezTo>
                  <a:lnTo>
                    <a:pt x="5093" y="2750"/>
                  </a:lnTo>
                  <a:cubicBezTo>
                    <a:pt x="4437" y="3749"/>
                    <a:pt x="4437" y="3749"/>
                    <a:pt x="4437" y="3749"/>
                  </a:cubicBezTo>
                  <a:cubicBezTo>
                    <a:pt x="4249" y="4281"/>
                    <a:pt x="4249" y="4281"/>
                    <a:pt x="4249" y="4281"/>
                  </a:cubicBezTo>
                  <a:cubicBezTo>
                    <a:pt x="5218" y="4562"/>
                    <a:pt x="5218" y="4562"/>
                    <a:pt x="5218" y="4562"/>
                  </a:cubicBezTo>
                  <a:cubicBezTo>
                    <a:pt x="5218" y="4562"/>
                    <a:pt x="5218" y="4562"/>
                    <a:pt x="5187" y="4593"/>
                  </a:cubicBezTo>
                  <a:cubicBezTo>
                    <a:pt x="5218" y="4593"/>
                    <a:pt x="5218" y="4593"/>
                    <a:pt x="5218" y="4593"/>
                  </a:cubicBezTo>
                  <a:cubicBezTo>
                    <a:pt x="5343" y="4624"/>
                    <a:pt x="5437" y="4749"/>
                    <a:pt x="5406" y="4906"/>
                  </a:cubicBezTo>
                  <a:cubicBezTo>
                    <a:pt x="5124" y="6624"/>
                    <a:pt x="5124" y="6624"/>
                    <a:pt x="5124" y="6624"/>
                  </a:cubicBezTo>
                  <a:cubicBezTo>
                    <a:pt x="5093" y="6749"/>
                    <a:pt x="4999" y="6843"/>
                    <a:pt x="4843" y="6843"/>
                  </a:cubicBezTo>
                  <a:lnTo>
                    <a:pt x="4812" y="6843"/>
                  </a:lnTo>
                  <a:cubicBezTo>
                    <a:pt x="4656" y="6812"/>
                    <a:pt x="4531" y="6687"/>
                    <a:pt x="4562" y="6531"/>
                  </a:cubicBezTo>
                  <a:cubicBezTo>
                    <a:pt x="4812" y="5093"/>
                    <a:pt x="4812" y="5093"/>
                    <a:pt x="4812" y="5093"/>
                  </a:cubicBezTo>
                  <a:cubicBezTo>
                    <a:pt x="3531" y="5124"/>
                    <a:pt x="3531" y="5124"/>
                    <a:pt x="3531" y="5124"/>
                  </a:cubicBezTo>
                  <a:cubicBezTo>
                    <a:pt x="2594" y="5812"/>
                    <a:pt x="2594" y="5812"/>
                    <a:pt x="2594" y="5812"/>
                  </a:cubicBezTo>
                  <a:cubicBezTo>
                    <a:pt x="2500" y="5906"/>
                    <a:pt x="2500" y="5906"/>
                    <a:pt x="2500" y="5906"/>
                  </a:cubicBezTo>
                  <a:cubicBezTo>
                    <a:pt x="2469" y="5937"/>
                    <a:pt x="2469" y="5937"/>
                    <a:pt x="2438" y="5968"/>
                  </a:cubicBezTo>
                  <a:cubicBezTo>
                    <a:pt x="1000" y="6812"/>
                    <a:pt x="1000" y="6812"/>
                    <a:pt x="1000" y="6812"/>
                  </a:cubicBezTo>
                  <a:cubicBezTo>
                    <a:pt x="969" y="6843"/>
                    <a:pt x="907" y="6843"/>
                    <a:pt x="875" y="6843"/>
                  </a:cubicBezTo>
                  <a:cubicBezTo>
                    <a:pt x="782" y="6843"/>
                    <a:pt x="688" y="6812"/>
                    <a:pt x="625" y="6718"/>
                  </a:cubicBezTo>
                  <a:cubicBezTo>
                    <a:pt x="532" y="6562"/>
                    <a:pt x="594" y="6406"/>
                    <a:pt x="719" y="6312"/>
                  </a:cubicBezTo>
                  <a:cubicBezTo>
                    <a:pt x="1969" y="5562"/>
                    <a:pt x="1969" y="5562"/>
                    <a:pt x="1969" y="5562"/>
                  </a:cubicBezTo>
                  <a:cubicBezTo>
                    <a:pt x="2844" y="4562"/>
                    <a:pt x="2844" y="4562"/>
                    <a:pt x="2844" y="4562"/>
                  </a:cubicBezTo>
                  <a:cubicBezTo>
                    <a:pt x="2563" y="3718"/>
                    <a:pt x="2563" y="3718"/>
                    <a:pt x="2563" y="3718"/>
                  </a:cubicBezTo>
                  <a:cubicBezTo>
                    <a:pt x="1782" y="2750"/>
                    <a:pt x="1782" y="2750"/>
                    <a:pt x="1782" y="2750"/>
                  </a:cubicBezTo>
                  <a:lnTo>
                    <a:pt x="1782" y="2750"/>
                  </a:lnTo>
                  <a:cubicBezTo>
                    <a:pt x="1750" y="2688"/>
                    <a:pt x="1719" y="2657"/>
                    <a:pt x="1719" y="2594"/>
                  </a:cubicBezTo>
                  <a:cubicBezTo>
                    <a:pt x="1719" y="1250"/>
                    <a:pt x="1719" y="1250"/>
                    <a:pt x="1719" y="1250"/>
                  </a:cubicBezTo>
                  <a:cubicBezTo>
                    <a:pt x="1532" y="1250"/>
                    <a:pt x="1375" y="1282"/>
                    <a:pt x="1250" y="1313"/>
                  </a:cubicBezTo>
                  <a:cubicBezTo>
                    <a:pt x="1407" y="2375"/>
                    <a:pt x="1407" y="2375"/>
                    <a:pt x="1407" y="2375"/>
                  </a:cubicBezTo>
                  <a:cubicBezTo>
                    <a:pt x="407" y="2563"/>
                    <a:pt x="407" y="2563"/>
                    <a:pt x="407" y="2563"/>
                  </a:cubicBezTo>
                  <a:cubicBezTo>
                    <a:pt x="0" y="188"/>
                    <a:pt x="0" y="188"/>
                    <a:pt x="0" y="188"/>
                  </a:cubicBezTo>
                  <a:cubicBezTo>
                    <a:pt x="1032" y="32"/>
                    <a:pt x="1032" y="32"/>
                    <a:pt x="1032" y="32"/>
                  </a:cubicBezTo>
                  <a:cubicBezTo>
                    <a:pt x="1188" y="1032"/>
                    <a:pt x="1188" y="1032"/>
                    <a:pt x="1188" y="1032"/>
                  </a:cubicBezTo>
                  <a:cubicBezTo>
                    <a:pt x="1375" y="1000"/>
                    <a:pt x="1594" y="969"/>
                    <a:pt x="1813" y="938"/>
                  </a:cubicBezTo>
                  <a:cubicBezTo>
                    <a:pt x="1875" y="907"/>
                    <a:pt x="1938" y="875"/>
                    <a:pt x="2000" y="875"/>
                  </a:cubicBezTo>
                  <a:cubicBezTo>
                    <a:pt x="2063" y="875"/>
                    <a:pt x="2094" y="907"/>
                    <a:pt x="2157" y="907"/>
                  </a:cubicBezTo>
                  <a:cubicBezTo>
                    <a:pt x="2532" y="907"/>
                    <a:pt x="2938" y="875"/>
                    <a:pt x="3437" y="875"/>
                  </a:cubicBezTo>
                  <a:cubicBezTo>
                    <a:pt x="3906" y="875"/>
                    <a:pt x="4343" y="907"/>
                    <a:pt x="4718" y="907"/>
                  </a:cubicBezTo>
                  <a:cubicBezTo>
                    <a:pt x="4749" y="907"/>
                    <a:pt x="4781" y="875"/>
                    <a:pt x="4843" y="875"/>
                  </a:cubicBezTo>
                  <a:cubicBezTo>
                    <a:pt x="4906" y="875"/>
                    <a:pt x="4968" y="907"/>
                    <a:pt x="5031" y="938"/>
                  </a:cubicBezTo>
                  <a:cubicBezTo>
                    <a:pt x="5281" y="969"/>
                    <a:pt x="5468" y="1000"/>
                    <a:pt x="5656" y="1000"/>
                  </a:cubicBezTo>
                  <a:cubicBezTo>
                    <a:pt x="5812" y="0"/>
                    <a:pt x="5812" y="0"/>
                    <a:pt x="5812" y="0"/>
                  </a:cubicBezTo>
                  <a:lnTo>
                    <a:pt x="6843" y="188"/>
                  </a:lnTo>
                  <a:close/>
                  <a:moveTo>
                    <a:pt x="4562" y="1188"/>
                  </a:moveTo>
                  <a:lnTo>
                    <a:pt x="4562" y="1188"/>
                  </a:lnTo>
                  <a:cubicBezTo>
                    <a:pt x="4218" y="1188"/>
                    <a:pt x="3843" y="1157"/>
                    <a:pt x="3437" y="1157"/>
                  </a:cubicBezTo>
                  <a:cubicBezTo>
                    <a:pt x="3000" y="1157"/>
                    <a:pt x="2625" y="1188"/>
                    <a:pt x="2282" y="1188"/>
                  </a:cubicBezTo>
                  <a:cubicBezTo>
                    <a:pt x="2282" y="2469"/>
                    <a:pt x="2282" y="2469"/>
                    <a:pt x="2282" y="2469"/>
                  </a:cubicBezTo>
                  <a:cubicBezTo>
                    <a:pt x="3157" y="3157"/>
                    <a:pt x="3157" y="3157"/>
                    <a:pt x="3157" y="3157"/>
                  </a:cubicBezTo>
                  <a:cubicBezTo>
                    <a:pt x="3718" y="3157"/>
                    <a:pt x="3718" y="3157"/>
                    <a:pt x="3718" y="3157"/>
                  </a:cubicBezTo>
                  <a:cubicBezTo>
                    <a:pt x="4562" y="2469"/>
                    <a:pt x="4562" y="2469"/>
                    <a:pt x="4562" y="2469"/>
                  </a:cubicBezTo>
                  <a:lnTo>
                    <a:pt x="4562" y="1188"/>
                  </a:lnTo>
                  <a:close/>
                  <a:moveTo>
                    <a:pt x="4562" y="1188"/>
                  </a:moveTo>
                  <a:lnTo>
                    <a:pt x="4562" y="118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12" name="Group 11出自【趣你的PPT】(微信:qunideppt)：最优质的PPT资源库"/>
          <p:cNvGrpSpPr/>
          <p:nvPr/>
        </p:nvGrpSpPr>
        <p:grpSpPr>
          <a:xfrm>
            <a:off x="3941180" y="3162512"/>
            <a:ext cx="1381823" cy="1196686"/>
            <a:chOff x="3941180" y="3162512"/>
            <a:chExt cx="1381823" cy="1196686"/>
          </a:xfrm>
        </p:grpSpPr>
        <p:sp>
          <p:nvSpPr>
            <p:cNvPr id="10" name="出自【趣你的PPT】(微信:qunideppt)：最优质的PPT资源库"/>
            <p:cNvSpPr/>
            <p:nvPr/>
          </p:nvSpPr>
          <p:spPr>
            <a:xfrm rot="1790900">
              <a:off x="3941180" y="3162512"/>
              <a:ext cx="1381823" cy="11966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400" y="21600"/>
                  </a:moveTo>
                  <a:lnTo>
                    <a:pt x="0" y="10800"/>
                  </a:lnTo>
                  <a:lnTo>
                    <a:pt x="5400" y="0"/>
                  </a:lnTo>
                  <a:lnTo>
                    <a:pt x="16200" y="0"/>
                  </a:lnTo>
                  <a:lnTo>
                    <a:pt x="21600" y="10800"/>
                  </a:lnTo>
                  <a:lnTo>
                    <a:pt x="16200" y="21600"/>
                  </a:lnTo>
                  <a:cubicBezTo>
                    <a:pt x="16200" y="21600"/>
                    <a:pt x="5400" y="21600"/>
                    <a:pt x="5400" y="21600"/>
                  </a:cubicBezTo>
                  <a:close/>
                </a:path>
              </a:pathLst>
            </a:cu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grpSp>
          <p:nvGrpSpPr>
            <p:cNvPr id="55" name="Group 54"/>
            <p:cNvGrpSpPr/>
            <p:nvPr/>
          </p:nvGrpSpPr>
          <p:grpSpPr>
            <a:xfrm>
              <a:off x="4370992" y="3576180"/>
              <a:ext cx="502461" cy="383171"/>
              <a:chOff x="4914900" y="1812925"/>
              <a:chExt cx="441326" cy="336550"/>
            </a:xfrm>
            <a:solidFill>
              <a:schemeClr val="bg1"/>
            </a:solidFill>
          </p:grpSpPr>
          <p:sp>
            <p:nvSpPr>
              <p:cNvPr id="5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914900" y="1849438"/>
                <a:ext cx="230188" cy="257175"/>
              </a:xfrm>
              <a:custGeom>
                <a:avLst/>
                <a:gdLst>
                  <a:gd name="T0" fmla="*/ 18 w 145"/>
                  <a:gd name="T1" fmla="*/ 143 h 162"/>
                  <a:gd name="T2" fmla="*/ 18 w 145"/>
                  <a:gd name="T3" fmla="*/ 21 h 162"/>
                  <a:gd name="T4" fmla="*/ 124 w 145"/>
                  <a:gd name="T5" fmla="*/ 21 h 162"/>
                  <a:gd name="T6" fmla="*/ 145 w 145"/>
                  <a:gd name="T7" fmla="*/ 0 h 162"/>
                  <a:gd name="T8" fmla="*/ 0 w 145"/>
                  <a:gd name="T9" fmla="*/ 0 h 162"/>
                  <a:gd name="T10" fmla="*/ 0 w 145"/>
                  <a:gd name="T11" fmla="*/ 162 h 162"/>
                  <a:gd name="T12" fmla="*/ 68 w 145"/>
                  <a:gd name="T13" fmla="*/ 162 h 162"/>
                  <a:gd name="T14" fmla="*/ 77 w 145"/>
                  <a:gd name="T15" fmla="*/ 143 h 162"/>
                  <a:gd name="T16" fmla="*/ 18 w 145"/>
                  <a:gd name="T17" fmla="*/ 143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5" h="162">
                    <a:moveTo>
                      <a:pt x="18" y="143"/>
                    </a:moveTo>
                    <a:lnTo>
                      <a:pt x="18" y="21"/>
                    </a:lnTo>
                    <a:lnTo>
                      <a:pt x="124" y="21"/>
                    </a:lnTo>
                    <a:lnTo>
                      <a:pt x="145" y="0"/>
                    </a:lnTo>
                    <a:lnTo>
                      <a:pt x="0" y="0"/>
                    </a:lnTo>
                    <a:lnTo>
                      <a:pt x="0" y="162"/>
                    </a:lnTo>
                    <a:lnTo>
                      <a:pt x="68" y="162"/>
                    </a:lnTo>
                    <a:lnTo>
                      <a:pt x="77" y="143"/>
                    </a:lnTo>
                    <a:lnTo>
                      <a:pt x="18" y="1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5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065713" y="1849438"/>
                <a:ext cx="290513" cy="257175"/>
              </a:xfrm>
              <a:custGeom>
                <a:avLst/>
                <a:gdLst>
                  <a:gd name="T0" fmla="*/ 76 w 88"/>
                  <a:gd name="T1" fmla="*/ 18 h 78"/>
                  <a:gd name="T2" fmla="*/ 76 w 88"/>
                  <a:gd name="T3" fmla="*/ 0 h 78"/>
                  <a:gd name="T4" fmla="*/ 40 w 88"/>
                  <a:gd name="T5" fmla="*/ 0 h 78"/>
                  <a:gd name="T6" fmla="*/ 37 w 88"/>
                  <a:gd name="T7" fmla="*/ 10 h 78"/>
                  <a:gd name="T8" fmla="*/ 67 w 88"/>
                  <a:gd name="T9" fmla="*/ 10 h 78"/>
                  <a:gd name="T10" fmla="*/ 67 w 88"/>
                  <a:gd name="T11" fmla="*/ 69 h 78"/>
                  <a:gd name="T12" fmla="*/ 10 w 88"/>
                  <a:gd name="T13" fmla="*/ 69 h 78"/>
                  <a:gd name="T14" fmla="*/ 0 w 88"/>
                  <a:gd name="T15" fmla="*/ 78 h 78"/>
                  <a:gd name="T16" fmla="*/ 76 w 88"/>
                  <a:gd name="T17" fmla="*/ 78 h 78"/>
                  <a:gd name="T18" fmla="*/ 76 w 88"/>
                  <a:gd name="T19" fmla="*/ 60 h 78"/>
                  <a:gd name="T20" fmla="*/ 88 w 88"/>
                  <a:gd name="T21" fmla="*/ 54 h 78"/>
                  <a:gd name="T22" fmla="*/ 88 w 88"/>
                  <a:gd name="T23" fmla="*/ 26 h 78"/>
                  <a:gd name="T24" fmla="*/ 76 w 88"/>
                  <a:gd name="T25" fmla="*/ 1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8">
                    <a:moveTo>
                      <a:pt x="76" y="18"/>
                    </a:moveTo>
                    <a:cubicBezTo>
                      <a:pt x="76" y="0"/>
                      <a:pt x="76" y="0"/>
                      <a:pt x="76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37" y="10"/>
                      <a:pt x="37" y="10"/>
                      <a:pt x="37" y="10"/>
                    </a:cubicBezTo>
                    <a:cubicBezTo>
                      <a:pt x="67" y="10"/>
                      <a:pt x="67" y="10"/>
                      <a:pt x="67" y="10"/>
                    </a:cubicBezTo>
                    <a:cubicBezTo>
                      <a:pt x="67" y="69"/>
                      <a:pt x="67" y="69"/>
                      <a:pt x="67" y="69"/>
                    </a:cubicBezTo>
                    <a:cubicBezTo>
                      <a:pt x="10" y="69"/>
                      <a:pt x="10" y="69"/>
                      <a:pt x="10" y="69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76" y="78"/>
                      <a:pt x="76" y="78"/>
                      <a:pt x="76" y="78"/>
                    </a:cubicBezTo>
                    <a:cubicBezTo>
                      <a:pt x="76" y="60"/>
                      <a:pt x="76" y="60"/>
                      <a:pt x="76" y="60"/>
                    </a:cubicBezTo>
                    <a:cubicBezTo>
                      <a:pt x="80" y="60"/>
                      <a:pt x="88" y="61"/>
                      <a:pt x="88" y="54"/>
                    </a:cubicBezTo>
                    <a:cubicBezTo>
                      <a:pt x="88" y="26"/>
                      <a:pt x="88" y="26"/>
                      <a:pt x="88" y="26"/>
                    </a:cubicBezTo>
                    <a:cubicBezTo>
                      <a:pt x="88" y="17"/>
                      <a:pt x="79" y="18"/>
                      <a:pt x="76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5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970463" y="1905000"/>
                <a:ext cx="115888" cy="144463"/>
              </a:xfrm>
              <a:custGeom>
                <a:avLst/>
                <a:gdLst>
                  <a:gd name="T0" fmla="*/ 0 w 73"/>
                  <a:gd name="T1" fmla="*/ 0 h 91"/>
                  <a:gd name="T2" fmla="*/ 0 w 73"/>
                  <a:gd name="T3" fmla="*/ 91 h 91"/>
                  <a:gd name="T4" fmla="*/ 0 w 73"/>
                  <a:gd name="T5" fmla="*/ 91 h 91"/>
                  <a:gd name="T6" fmla="*/ 48 w 73"/>
                  <a:gd name="T7" fmla="*/ 91 h 91"/>
                  <a:gd name="T8" fmla="*/ 60 w 73"/>
                  <a:gd name="T9" fmla="*/ 60 h 91"/>
                  <a:gd name="T10" fmla="*/ 19 w 73"/>
                  <a:gd name="T11" fmla="*/ 60 h 91"/>
                  <a:gd name="T12" fmla="*/ 73 w 73"/>
                  <a:gd name="T13" fmla="*/ 0 h 91"/>
                  <a:gd name="T14" fmla="*/ 0 w 73"/>
                  <a:gd name="T15" fmla="*/ 0 h 91"/>
                  <a:gd name="T16" fmla="*/ 0 w 73"/>
                  <a:gd name="T17" fmla="*/ 0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3" h="91">
                    <a:moveTo>
                      <a:pt x="0" y="0"/>
                    </a:moveTo>
                    <a:lnTo>
                      <a:pt x="0" y="91"/>
                    </a:lnTo>
                    <a:lnTo>
                      <a:pt x="0" y="91"/>
                    </a:lnTo>
                    <a:lnTo>
                      <a:pt x="48" y="91"/>
                    </a:lnTo>
                    <a:lnTo>
                      <a:pt x="60" y="60"/>
                    </a:lnTo>
                    <a:lnTo>
                      <a:pt x="19" y="60"/>
                    </a:lnTo>
                    <a:lnTo>
                      <a:pt x="73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5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126038" y="1905000"/>
                <a:ext cx="138113" cy="144463"/>
              </a:xfrm>
              <a:custGeom>
                <a:avLst/>
                <a:gdLst>
                  <a:gd name="T0" fmla="*/ 66 w 87"/>
                  <a:gd name="T1" fmla="*/ 21 h 91"/>
                  <a:gd name="T2" fmla="*/ 0 w 87"/>
                  <a:gd name="T3" fmla="*/ 91 h 91"/>
                  <a:gd name="T4" fmla="*/ 87 w 87"/>
                  <a:gd name="T5" fmla="*/ 91 h 91"/>
                  <a:gd name="T6" fmla="*/ 87 w 87"/>
                  <a:gd name="T7" fmla="*/ 0 h 91"/>
                  <a:gd name="T8" fmla="*/ 31 w 87"/>
                  <a:gd name="T9" fmla="*/ 0 h 91"/>
                  <a:gd name="T10" fmla="*/ 24 w 87"/>
                  <a:gd name="T11" fmla="*/ 21 h 91"/>
                  <a:gd name="T12" fmla="*/ 66 w 87"/>
                  <a:gd name="T13" fmla="*/ 21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7" h="91">
                    <a:moveTo>
                      <a:pt x="66" y="21"/>
                    </a:moveTo>
                    <a:lnTo>
                      <a:pt x="0" y="91"/>
                    </a:lnTo>
                    <a:lnTo>
                      <a:pt x="87" y="91"/>
                    </a:lnTo>
                    <a:lnTo>
                      <a:pt x="87" y="0"/>
                    </a:lnTo>
                    <a:lnTo>
                      <a:pt x="31" y="0"/>
                    </a:lnTo>
                    <a:lnTo>
                      <a:pt x="24" y="21"/>
                    </a:lnTo>
                    <a:lnTo>
                      <a:pt x="66" y="2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6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019675" y="1812925"/>
                <a:ext cx="180975" cy="336550"/>
              </a:xfrm>
              <a:custGeom>
                <a:avLst/>
                <a:gdLst>
                  <a:gd name="T0" fmla="*/ 79 w 114"/>
                  <a:gd name="T1" fmla="*/ 87 h 212"/>
                  <a:gd name="T2" fmla="*/ 112 w 114"/>
                  <a:gd name="T3" fmla="*/ 0 h 212"/>
                  <a:gd name="T4" fmla="*/ 8 w 114"/>
                  <a:gd name="T5" fmla="*/ 110 h 212"/>
                  <a:gd name="T6" fmla="*/ 44 w 114"/>
                  <a:gd name="T7" fmla="*/ 110 h 212"/>
                  <a:gd name="T8" fmla="*/ 0 w 114"/>
                  <a:gd name="T9" fmla="*/ 212 h 212"/>
                  <a:gd name="T10" fmla="*/ 114 w 114"/>
                  <a:gd name="T11" fmla="*/ 85 h 212"/>
                  <a:gd name="T12" fmla="*/ 79 w 114"/>
                  <a:gd name="T13" fmla="*/ 87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4" h="212">
                    <a:moveTo>
                      <a:pt x="79" y="87"/>
                    </a:moveTo>
                    <a:lnTo>
                      <a:pt x="112" y="0"/>
                    </a:lnTo>
                    <a:lnTo>
                      <a:pt x="8" y="110"/>
                    </a:lnTo>
                    <a:lnTo>
                      <a:pt x="44" y="110"/>
                    </a:lnTo>
                    <a:lnTo>
                      <a:pt x="0" y="212"/>
                    </a:lnTo>
                    <a:lnTo>
                      <a:pt x="114" y="85"/>
                    </a:lnTo>
                    <a:lnTo>
                      <a:pt x="79" y="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</p:grpSp>
      </p:grpSp>
      <p:grpSp>
        <p:nvGrpSpPr>
          <p:cNvPr id="13" name="Group 12出自【趣你的PPT】(微信:qunideppt)：最优质的PPT资源库"/>
          <p:cNvGrpSpPr/>
          <p:nvPr/>
        </p:nvGrpSpPr>
        <p:grpSpPr>
          <a:xfrm>
            <a:off x="6131034" y="1884768"/>
            <a:ext cx="1381818" cy="1196687"/>
            <a:chOff x="6131034" y="1884768"/>
            <a:chExt cx="1381818" cy="1196687"/>
          </a:xfrm>
        </p:grpSpPr>
        <p:sp>
          <p:nvSpPr>
            <p:cNvPr id="6" name="出自【趣你的PPT】(微信:qunideppt)：最优质的PPT资源库"/>
            <p:cNvSpPr/>
            <p:nvPr/>
          </p:nvSpPr>
          <p:spPr>
            <a:xfrm rot="1790900">
              <a:off x="6131034" y="1884768"/>
              <a:ext cx="1381818" cy="11966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400" y="21600"/>
                  </a:moveTo>
                  <a:lnTo>
                    <a:pt x="0" y="10800"/>
                  </a:lnTo>
                  <a:lnTo>
                    <a:pt x="5400" y="0"/>
                  </a:lnTo>
                  <a:lnTo>
                    <a:pt x="16200" y="0"/>
                  </a:lnTo>
                  <a:lnTo>
                    <a:pt x="21600" y="10800"/>
                  </a:lnTo>
                  <a:lnTo>
                    <a:pt x="16200" y="21600"/>
                  </a:lnTo>
                  <a:cubicBezTo>
                    <a:pt x="16200" y="21600"/>
                    <a:pt x="5400" y="21600"/>
                    <a:pt x="5400" y="21600"/>
                  </a:cubicBezTo>
                  <a:close/>
                </a:path>
              </a:pathLst>
            </a:cu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6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554399" y="2191871"/>
              <a:ext cx="564445" cy="560532"/>
            </a:xfrm>
            <a:custGeom>
              <a:avLst/>
              <a:gdLst>
                <a:gd name="T0" fmla="*/ 0 w 120"/>
                <a:gd name="T1" fmla="*/ 60 h 120"/>
                <a:gd name="T2" fmla="*/ 120 w 120"/>
                <a:gd name="T3" fmla="*/ 60 h 120"/>
                <a:gd name="T4" fmla="*/ 83 w 120"/>
                <a:gd name="T5" fmla="*/ 24 h 120"/>
                <a:gd name="T6" fmla="*/ 86 w 120"/>
                <a:gd name="T7" fmla="*/ 14 h 120"/>
                <a:gd name="T8" fmla="*/ 86 w 120"/>
                <a:gd name="T9" fmla="*/ 28 h 120"/>
                <a:gd name="T10" fmla="*/ 47 w 120"/>
                <a:gd name="T11" fmla="*/ 77 h 120"/>
                <a:gd name="T12" fmla="*/ 41 w 120"/>
                <a:gd name="T13" fmla="*/ 88 h 120"/>
                <a:gd name="T14" fmla="*/ 38 w 120"/>
                <a:gd name="T15" fmla="*/ 95 h 120"/>
                <a:gd name="T16" fmla="*/ 37 w 120"/>
                <a:gd name="T17" fmla="*/ 110 h 120"/>
                <a:gd name="T18" fmla="*/ 31 w 120"/>
                <a:gd name="T19" fmla="*/ 99 h 120"/>
                <a:gd name="T20" fmla="*/ 26 w 120"/>
                <a:gd name="T21" fmla="*/ 89 h 120"/>
                <a:gd name="T22" fmla="*/ 17 w 120"/>
                <a:gd name="T23" fmla="*/ 82 h 120"/>
                <a:gd name="T24" fmla="*/ 16 w 120"/>
                <a:gd name="T25" fmla="*/ 68 h 120"/>
                <a:gd name="T26" fmla="*/ 15 w 120"/>
                <a:gd name="T27" fmla="*/ 60 h 120"/>
                <a:gd name="T28" fmla="*/ 10 w 120"/>
                <a:gd name="T29" fmla="*/ 54 h 120"/>
                <a:gd name="T30" fmla="*/ 10 w 120"/>
                <a:gd name="T31" fmla="*/ 45 h 120"/>
                <a:gd name="T32" fmla="*/ 38 w 120"/>
                <a:gd name="T33" fmla="*/ 20 h 120"/>
                <a:gd name="T34" fmla="*/ 31 w 120"/>
                <a:gd name="T35" fmla="*/ 20 h 120"/>
                <a:gd name="T36" fmla="*/ 28 w 120"/>
                <a:gd name="T37" fmla="*/ 26 h 120"/>
                <a:gd name="T38" fmla="*/ 32 w 120"/>
                <a:gd name="T39" fmla="*/ 28 h 120"/>
                <a:gd name="T40" fmla="*/ 31 w 120"/>
                <a:gd name="T41" fmla="*/ 24 h 120"/>
                <a:gd name="T42" fmla="*/ 47 w 120"/>
                <a:gd name="T43" fmla="*/ 30 h 120"/>
                <a:gd name="T44" fmla="*/ 41 w 120"/>
                <a:gd name="T45" fmla="*/ 34 h 120"/>
                <a:gd name="T46" fmla="*/ 37 w 120"/>
                <a:gd name="T47" fmla="*/ 36 h 120"/>
                <a:gd name="T48" fmla="*/ 38 w 120"/>
                <a:gd name="T49" fmla="*/ 43 h 120"/>
                <a:gd name="T50" fmla="*/ 33 w 120"/>
                <a:gd name="T51" fmla="*/ 49 h 120"/>
                <a:gd name="T52" fmla="*/ 29 w 120"/>
                <a:gd name="T53" fmla="*/ 51 h 120"/>
                <a:gd name="T54" fmla="*/ 21 w 120"/>
                <a:gd name="T55" fmla="*/ 49 h 120"/>
                <a:gd name="T56" fmla="*/ 15 w 120"/>
                <a:gd name="T57" fmla="*/ 54 h 120"/>
                <a:gd name="T58" fmla="*/ 16 w 120"/>
                <a:gd name="T59" fmla="*/ 58 h 120"/>
                <a:gd name="T60" fmla="*/ 27 w 120"/>
                <a:gd name="T61" fmla="*/ 62 h 120"/>
                <a:gd name="T62" fmla="*/ 41 w 120"/>
                <a:gd name="T63" fmla="*/ 66 h 120"/>
                <a:gd name="T64" fmla="*/ 47 w 120"/>
                <a:gd name="T65" fmla="*/ 77 h 120"/>
                <a:gd name="T66" fmla="*/ 55 w 120"/>
                <a:gd name="T67" fmla="*/ 21 h 120"/>
                <a:gd name="T68" fmla="*/ 44 w 120"/>
                <a:gd name="T69" fmla="*/ 15 h 120"/>
                <a:gd name="T70" fmla="*/ 63 w 120"/>
                <a:gd name="T71" fmla="*/ 10 h 120"/>
                <a:gd name="T72" fmla="*/ 107 w 120"/>
                <a:gd name="T73" fmla="*/ 62 h 120"/>
                <a:gd name="T74" fmla="*/ 92 w 120"/>
                <a:gd name="T75" fmla="*/ 102 h 120"/>
                <a:gd name="T76" fmla="*/ 91 w 120"/>
                <a:gd name="T77" fmla="*/ 92 h 120"/>
                <a:gd name="T78" fmla="*/ 84 w 120"/>
                <a:gd name="T79" fmla="*/ 81 h 120"/>
                <a:gd name="T80" fmla="*/ 66 w 120"/>
                <a:gd name="T81" fmla="*/ 67 h 120"/>
                <a:gd name="T82" fmla="*/ 97 w 120"/>
                <a:gd name="T83" fmla="*/ 56 h 120"/>
                <a:gd name="T84" fmla="*/ 105 w 120"/>
                <a:gd name="T85" fmla="*/ 49 h 120"/>
                <a:gd name="T86" fmla="*/ 93 w 120"/>
                <a:gd name="T87" fmla="*/ 39 h 120"/>
                <a:gd name="T88" fmla="*/ 91 w 120"/>
                <a:gd name="T89" fmla="*/ 52 h 120"/>
                <a:gd name="T90" fmla="*/ 79 w 120"/>
                <a:gd name="T91" fmla="*/ 49 h 120"/>
                <a:gd name="T92" fmla="*/ 73 w 120"/>
                <a:gd name="T93" fmla="*/ 44 h 120"/>
                <a:gd name="T94" fmla="*/ 76 w 120"/>
                <a:gd name="T95" fmla="*/ 35 h 120"/>
                <a:gd name="T96" fmla="*/ 90 w 120"/>
                <a:gd name="T97" fmla="*/ 36 h 120"/>
                <a:gd name="T98" fmla="*/ 100 w 120"/>
                <a:gd name="T99" fmla="*/ 36 h 120"/>
                <a:gd name="T100" fmla="*/ 105 w 120"/>
                <a:gd name="T101" fmla="*/ 32 h 120"/>
                <a:gd name="T102" fmla="*/ 110 w 120"/>
                <a:gd name="T103" fmla="*/ 57 h 120"/>
                <a:gd name="T104" fmla="*/ 107 w 120"/>
                <a:gd name="T105" fmla="*/ 6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0" h="120">
                  <a:moveTo>
                    <a:pt x="60" y="0"/>
                  </a:moveTo>
                  <a:cubicBezTo>
                    <a:pt x="27" y="0"/>
                    <a:pt x="0" y="27"/>
                    <a:pt x="0" y="60"/>
                  </a:cubicBezTo>
                  <a:cubicBezTo>
                    <a:pt x="0" y="93"/>
                    <a:pt x="27" y="120"/>
                    <a:pt x="60" y="120"/>
                  </a:cubicBezTo>
                  <a:cubicBezTo>
                    <a:pt x="93" y="120"/>
                    <a:pt x="120" y="93"/>
                    <a:pt x="120" y="60"/>
                  </a:cubicBezTo>
                  <a:cubicBezTo>
                    <a:pt x="120" y="27"/>
                    <a:pt x="93" y="0"/>
                    <a:pt x="60" y="0"/>
                  </a:cubicBezTo>
                  <a:close/>
                  <a:moveTo>
                    <a:pt x="83" y="24"/>
                  </a:moveTo>
                  <a:cubicBezTo>
                    <a:pt x="87" y="21"/>
                    <a:pt x="87" y="21"/>
                    <a:pt x="87" y="21"/>
                  </a:cubicBezTo>
                  <a:cubicBezTo>
                    <a:pt x="87" y="21"/>
                    <a:pt x="85" y="17"/>
                    <a:pt x="86" y="14"/>
                  </a:cubicBezTo>
                  <a:cubicBezTo>
                    <a:pt x="87" y="14"/>
                    <a:pt x="91" y="16"/>
                    <a:pt x="94" y="20"/>
                  </a:cubicBezTo>
                  <a:cubicBezTo>
                    <a:pt x="92" y="29"/>
                    <a:pt x="86" y="28"/>
                    <a:pt x="86" y="28"/>
                  </a:cubicBezTo>
                  <a:cubicBezTo>
                    <a:pt x="86" y="28"/>
                    <a:pt x="82" y="28"/>
                    <a:pt x="83" y="24"/>
                  </a:cubicBezTo>
                  <a:close/>
                  <a:moveTo>
                    <a:pt x="47" y="77"/>
                  </a:moveTo>
                  <a:cubicBezTo>
                    <a:pt x="46" y="78"/>
                    <a:pt x="45" y="81"/>
                    <a:pt x="44" y="84"/>
                  </a:cubicBezTo>
                  <a:cubicBezTo>
                    <a:pt x="43" y="86"/>
                    <a:pt x="42" y="87"/>
                    <a:pt x="41" y="88"/>
                  </a:cubicBezTo>
                  <a:cubicBezTo>
                    <a:pt x="39" y="89"/>
                    <a:pt x="39" y="91"/>
                    <a:pt x="39" y="91"/>
                  </a:cubicBezTo>
                  <a:cubicBezTo>
                    <a:pt x="38" y="95"/>
                    <a:pt x="38" y="95"/>
                    <a:pt x="38" y="95"/>
                  </a:cubicBezTo>
                  <a:cubicBezTo>
                    <a:pt x="38" y="95"/>
                    <a:pt x="39" y="99"/>
                    <a:pt x="40" y="100"/>
                  </a:cubicBezTo>
                  <a:cubicBezTo>
                    <a:pt x="40" y="102"/>
                    <a:pt x="37" y="110"/>
                    <a:pt x="37" y="110"/>
                  </a:cubicBezTo>
                  <a:cubicBezTo>
                    <a:pt x="34" y="109"/>
                    <a:pt x="33" y="106"/>
                    <a:pt x="32" y="104"/>
                  </a:cubicBezTo>
                  <a:cubicBezTo>
                    <a:pt x="32" y="102"/>
                    <a:pt x="30" y="101"/>
                    <a:pt x="31" y="99"/>
                  </a:cubicBezTo>
                  <a:cubicBezTo>
                    <a:pt x="31" y="96"/>
                    <a:pt x="29" y="95"/>
                    <a:pt x="28" y="94"/>
                  </a:cubicBezTo>
                  <a:cubicBezTo>
                    <a:pt x="27" y="92"/>
                    <a:pt x="26" y="90"/>
                    <a:pt x="26" y="89"/>
                  </a:cubicBezTo>
                  <a:cubicBezTo>
                    <a:pt x="26" y="88"/>
                    <a:pt x="23" y="86"/>
                    <a:pt x="23" y="86"/>
                  </a:cubicBezTo>
                  <a:cubicBezTo>
                    <a:pt x="23" y="86"/>
                    <a:pt x="18" y="83"/>
                    <a:pt x="17" y="82"/>
                  </a:cubicBezTo>
                  <a:cubicBezTo>
                    <a:pt x="16" y="81"/>
                    <a:pt x="15" y="77"/>
                    <a:pt x="15" y="75"/>
                  </a:cubicBezTo>
                  <a:cubicBezTo>
                    <a:pt x="15" y="73"/>
                    <a:pt x="16" y="68"/>
                    <a:pt x="16" y="68"/>
                  </a:cubicBezTo>
                  <a:cubicBezTo>
                    <a:pt x="16" y="68"/>
                    <a:pt x="18" y="66"/>
                    <a:pt x="17" y="65"/>
                  </a:cubicBezTo>
                  <a:cubicBezTo>
                    <a:pt x="15" y="64"/>
                    <a:pt x="15" y="60"/>
                    <a:pt x="15" y="60"/>
                  </a:cubicBezTo>
                  <a:cubicBezTo>
                    <a:pt x="13" y="58"/>
                    <a:pt x="13" y="58"/>
                    <a:pt x="13" y="58"/>
                  </a:cubicBezTo>
                  <a:cubicBezTo>
                    <a:pt x="13" y="58"/>
                    <a:pt x="11" y="55"/>
                    <a:pt x="10" y="54"/>
                  </a:cubicBezTo>
                  <a:cubicBezTo>
                    <a:pt x="10" y="52"/>
                    <a:pt x="10" y="51"/>
                    <a:pt x="11" y="50"/>
                  </a:cubicBezTo>
                  <a:cubicBezTo>
                    <a:pt x="11" y="49"/>
                    <a:pt x="10" y="46"/>
                    <a:pt x="10" y="45"/>
                  </a:cubicBezTo>
                  <a:cubicBezTo>
                    <a:pt x="20" y="20"/>
                    <a:pt x="37" y="15"/>
                    <a:pt x="37" y="15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38" y="20"/>
                    <a:pt x="35" y="21"/>
                    <a:pt x="34" y="21"/>
                  </a:cubicBezTo>
                  <a:cubicBezTo>
                    <a:pt x="32" y="20"/>
                    <a:pt x="31" y="20"/>
                    <a:pt x="31" y="20"/>
                  </a:cubicBezTo>
                  <a:cubicBezTo>
                    <a:pt x="29" y="23"/>
                    <a:pt x="29" y="23"/>
                    <a:pt x="29" y="23"/>
                  </a:cubicBezTo>
                  <a:cubicBezTo>
                    <a:pt x="29" y="23"/>
                    <a:pt x="28" y="25"/>
                    <a:pt x="28" y="26"/>
                  </a:cubicBezTo>
                  <a:cubicBezTo>
                    <a:pt x="28" y="27"/>
                    <a:pt x="29" y="29"/>
                    <a:pt x="29" y="29"/>
                  </a:cubicBezTo>
                  <a:cubicBezTo>
                    <a:pt x="29" y="29"/>
                    <a:pt x="32" y="29"/>
                    <a:pt x="32" y="28"/>
                  </a:cubicBezTo>
                  <a:cubicBezTo>
                    <a:pt x="32" y="27"/>
                    <a:pt x="32" y="26"/>
                    <a:pt x="32" y="26"/>
                  </a:cubicBezTo>
                  <a:cubicBezTo>
                    <a:pt x="31" y="24"/>
                    <a:pt x="31" y="24"/>
                    <a:pt x="31" y="24"/>
                  </a:cubicBezTo>
                  <a:cubicBezTo>
                    <a:pt x="31" y="24"/>
                    <a:pt x="34" y="23"/>
                    <a:pt x="40" y="24"/>
                  </a:cubicBezTo>
                  <a:cubicBezTo>
                    <a:pt x="47" y="24"/>
                    <a:pt x="44" y="29"/>
                    <a:pt x="47" y="30"/>
                  </a:cubicBezTo>
                  <a:cubicBezTo>
                    <a:pt x="50" y="31"/>
                    <a:pt x="45" y="35"/>
                    <a:pt x="44" y="37"/>
                  </a:cubicBezTo>
                  <a:cubicBezTo>
                    <a:pt x="43" y="39"/>
                    <a:pt x="41" y="34"/>
                    <a:pt x="41" y="34"/>
                  </a:cubicBezTo>
                  <a:cubicBezTo>
                    <a:pt x="41" y="34"/>
                    <a:pt x="43" y="32"/>
                    <a:pt x="40" y="32"/>
                  </a:cubicBezTo>
                  <a:cubicBezTo>
                    <a:pt x="37" y="31"/>
                    <a:pt x="35" y="36"/>
                    <a:pt x="37" y="36"/>
                  </a:cubicBezTo>
                  <a:cubicBezTo>
                    <a:pt x="38" y="36"/>
                    <a:pt x="40" y="38"/>
                    <a:pt x="39" y="39"/>
                  </a:cubicBezTo>
                  <a:cubicBezTo>
                    <a:pt x="39" y="40"/>
                    <a:pt x="39" y="40"/>
                    <a:pt x="38" y="43"/>
                  </a:cubicBezTo>
                  <a:cubicBezTo>
                    <a:pt x="36" y="46"/>
                    <a:pt x="34" y="48"/>
                    <a:pt x="34" y="48"/>
                  </a:cubicBezTo>
                  <a:cubicBezTo>
                    <a:pt x="34" y="48"/>
                    <a:pt x="32" y="47"/>
                    <a:pt x="33" y="49"/>
                  </a:cubicBezTo>
                  <a:cubicBezTo>
                    <a:pt x="34" y="51"/>
                    <a:pt x="33" y="54"/>
                    <a:pt x="33" y="55"/>
                  </a:cubicBezTo>
                  <a:cubicBezTo>
                    <a:pt x="33" y="57"/>
                    <a:pt x="29" y="54"/>
                    <a:pt x="29" y="51"/>
                  </a:cubicBezTo>
                  <a:cubicBezTo>
                    <a:pt x="28" y="48"/>
                    <a:pt x="25" y="51"/>
                    <a:pt x="24" y="51"/>
                  </a:cubicBezTo>
                  <a:cubicBezTo>
                    <a:pt x="23" y="51"/>
                    <a:pt x="21" y="50"/>
                    <a:pt x="21" y="49"/>
                  </a:cubicBezTo>
                  <a:cubicBezTo>
                    <a:pt x="20" y="48"/>
                    <a:pt x="15" y="52"/>
                    <a:pt x="14" y="52"/>
                  </a:cubicBezTo>
                  <a:cubicBezTo>
                    <a:pt x="13" y="53"/>
                    <a:pt x="13" y="55"/>
                    <a:pt x="15" y="54"/>
                  </a:cubicBezTo>
                  <a:cubicBezTo>
                    <a:pt x="17" y="53"/>
                    <a:pt x="19" y="54"/>
                    <a:pt x="19" y="56"/>
                  </a:cubicBezTo>
                  <a:cubicBezTo>
                    <a:pt x="18" y="58"/>
                    <a:pt x="16" y="57"/>
                    <a:pt x="16" y="58"/>
                  </a:cubicBezTo>
                  <a:cubicBezTo>
                    <a:pt x="17" y="60"/>
                    <a:pt x="19" y="61"/>
                    <a:pt x="19" y="63"/>
                  </a:cubicBezTo>
                  <a:cubicBezTo>
                    <a:pt x="20" y="65"/>
                    <a:pt x="25" y="63"/>
                    <a:pt x="27" y="62"/>
                  </a:cubicBezTo>
                  <a:cubicBezTo>
                    <a:pt x="28" y="62"/>
                    <a:pt x="33" y="61"/>
                    <a:pt x="33" y="63"/>
                  </a:cubicBezTo>
                  <a:cubicBezTo>
                    <a:pt x="34" y="65"/>
                    <a:pt x="39" y="66"/>
                    <a:pt x="41" y="66"/>
                  </a:cubicBezTo>
                  <a:cubicBezTo>
                    <a:pt x="43" y="67"/>
                    <a:pt x="46" y="67"/>
                    <a:pt x="49" y="69"/>
                  </a:cubicBezTo>
                  <a:cubicBezTo>
                    <a:pt x="51" y="72"/>
                    <a:pt x="47" y="76"/>
                    <a:pt x="47" y="77"/>
                  </a:cubicBezTo>
                  <a:close/>
                  <a:moveTo>
                    <a:pt x="59" y="14"/>
                  </a:moveTo>
                  <a:cubicBezTo>
                    <a:pt x="58" y="17"/>
                    <a:pt x="54" y="20"/>
                    <a:pt x="55" y="21"/>
                  </a:cubicBezTo>
                  <a:cubicBezTo>
                    <a:pt x="55" y="22"/>
                    <a:pt x="55" y="27"/>
                    <a:pt x="51" y="23"/>
                  </a:cubicBezTo>
                  <a:cubicBezTo>
                    <a:pt x="47" y="19"/>
                    <a:pt x="43" y="18"/>
                    <a:pt x="44" y="15"/>
                  </a:cubicBezTo>
                  <a:cubicBezTo>
                    <a:pt x="44" y="14"/>
                    <a:pt x="48" y="14"/>
                    <a:pt x="48" y="13"/>
                  </a:cubicBezTo>
                  <a:cubicBezTo>
                    <a:pt x="53" y="7"/>
                    <a:pt x="62" y="8"/>
                    <a:pt x="63" y="10"/>
                  </a:cubicBezTo>
                  <a:cubicBezTo>
                    <a:pt x="61" y="12"/>
                    <a:pt x="59" y="11"/>
                    <a:pt x="59" y="14"/>
                  </a:cubicBezTo>
                  <a:close/>
                  <a:moveTo>
                    <a:pt x="107" y="62"/>
                  </a:moveTo>
                  <a:cubicBezTo>
                    <a:pt x="107" y="62"/>
                    <a:pt x="109" y="65"/>
                    <a:pt x="112" y="65"/>
                  </a:cubicBezTo>
                  <a:cubicBezTo>
                    <a:pt x="110" y="87"/>
                    <a:pt x="92" y="102"/>
                    <a:pt x="92" y="102"/>
                  </a:cubicBezTo>
                  <a:cubicBezTo>
                    <a:pt x="89" y="99"/>
                    <a:pt x="90" y="96"/>
                    <a:pt x="90" y="96"/>
                  </a:cubicBezTo>
                  <a:cubicBezTo>
                    <a:pt x="91" y="92"/>
                    <a:pt x="91" y="92"/>
                    <a:pt x="91" y="92"/>
                  </a:cubicBezTo>
                  <a:cubicBezTo>
                    <a:pt x="91" y="85"/>
                    <a:pt x="91" y="85"/>
                    <a:pt x="91" y="85"/>
                  </a:cubicBezTo>
                  <a:cubicBezTo>
                    <a:pt x="91" y="85"/>
                    <a:pt x="91" y="77"/>
                    <a:pt x="84" y="81"/>
                  </a:cubicBezTo>
                  <a:cubicBezTo>
                    <a:pt x="77" y="83"/>
                    <a:pt x="80" y="83"/>
                    <a:pt x="72" y="83"/>
                  </a:cubicBezTo>
                  <a:cubicBezTo>
                    <a:pt x="64" y="84"/>
                    <a:pt x="66" y="67"/>
                    <a:pt x="66" y="67"/>
                  </a:cubicBezTo>
                  <a:cubicBezTo>
                    <a:pt x="66" y="43"/>
                    <a:pt x="84" y="61"/>
                    <a:pt x="84" y="61"/>
                  </a:cubicBezTo>
                  <a:cubicBezTo>
                    <a:pt x="95" y="69"/>
                    <a:pt x="97" y="56"/>
                    <a:pt x="97" y="56"/>
                  </a:cubicBezTo>
                  <a:cubicBezTo>
                    <a:pt x="104" y="53"/>
                    <a:pt x="104" y="53"/>
                    <a:pt x="104" y="53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93" y="39"/>
                    <a:pt x="93" y="39"/>
                    <a:pt x="93" y="39"/>
                  </a:cubicBezTo>
                  <a:cubicBezTo>
                    <a:pt x="93" y="39"/>
                    <a:pt x="91" y="43"/>
                    <a:pt x="94" y="48"/>
                  </a:cubicBezTo>
                  <a:cubicBezTo>
                    <a:pt x="94" y="48"/>
                    <a:pt x="93" y="53"/>
                    <a:pt x="91" y="52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4" y="48"/>
                    <a:pt x="82" y="47"/>
                    <a:pt x="79" y="49"/>
                  </a:cubicBezTo>
                  <a:cubicBezTo>
                    <a:pt x="75" y="52"/>
                    <a:pt x="69" y="49"/>
                    <a:pt x="69" y="49"/>
                  </a:cubicBezTo>
                  <a:cubicBezTo>
                    <a:pt x="69" y="49"/>
                    <a:pt x="69" y="46"/>
                    <a:pt x="73" y="44"/>
                  </a:cubicBezTo>
                  <a:cubicBezTo>
                    <a:pt x="76" y="42"/>
                    <a:pt x="76" y="42"/>
                    <a:pt x="76" y="42"/>
                  </a:cubicBezTo>
                  <a:cubicBezTo>
                    <a:pt x="76" y="42"/>
                    <a:pt x="75" y="38"/>
                    <a:pt x="76" y="35"/>
                  </a:cubicBezTo>
                  <a:cubicBezTo>
                    <a:pt x="77" y="32"/>
                    <a:pt x="78" y="35"/>
                    <a:pt x="81" y="33"/>
                  </a:cubicBezTo>
                  <a:cubicBezTo>
                    <a:pt x="84" y="31"/>
                    <a:pt x="86" y="37"/>
                    <a:pt x="90" y="36"/>
                  </a:cubicBezTo>
                  <a:cubicBezTo>
                    <a:pt x="94" y="36"/>
                    <a:pt x="92" y="35"/>
                    <a:pt x="95" y="33"/>
                  </a:cubicBezTo>
                  <a:cubicBezTo>
                    <a:pt x="98" y="32"/>
                    <a:pt x="100" y="36"/>
                    <a:pt x="100" y="36"/>
                  </a:cubicBezTo>
                  <a:cubicBezTo>
                    <a:pt x="106" y="37"/>
                    <a:pt x="106" y="37"/>
                    <a:pt x="106" y="37"/>
                  </a:cubicBezTo>
                  <a:cubicBezTo>
                    <a:pt x="106" y="37"/>
                    <a:pt x="105" y="30"/>
                    <a:pt x="105" y="32"/>
                  </a:cubicBezTo>
                  <a:cubicBezTo>
                    <a:pt x="109" y="38"/>
                    <a:pt x="114" y="55"/>
                    <a:pt x="112" y="58"/>
                  </a:cubicBezTo>
                  <a:cubicBezTo>
                    <a:pt x="111" y="57"/>
                    <a:pt x="110" y="57"/>
                    <a:pt x="110" y="57"/>
                  </a:cubicBezTo>
                  <a:cubicBezTo>
                    <a:pt x="103" y="57"/>
                    <a:pt x="103" y="57"/>
                    <a:pt x="103" y="57"/>
                  </a:cubicBezTo>
                  <a:lnTo>
                    <a:pt x="107" y="6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14" name="Group 13出自【趣你的PPT】(微信:qunideppt)：最优质的PPT资源库"/>
          <p:cNvGrpSpPr/>
          <p:nvPr/>
        </p:nvGrpSpPr>
        <p:grpSpPr>
          <a:xfrm>
            <a:off x="6868993" y="3137220"/>
            <a:ext cx="1381827" cy="1196701"/>
            <a:chOff x="6868993" y="3137220"/>
            <a:chExt cx="1381827" cy="1196701"/>
          </a:xfrm>
        </p:grpSpPr>
        <p:sp>
          <p:nvSpPr>
            <p:cNvPr id="7" name="出自【趣你的PPT】(微信:qunideppt)：最优质的PPT资源库"/>
            <p:cNvSpPr/>
            <p:nvPr/>
          </p:nvSpPr>
          <p:spPr>
            <a:xfrm rot="1790900">
              <a:off x="6868993" y="3137220"/>
              <a:ext cx="1381827" cy="1196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400" y="21600"/>
                  </a:moveTo>
                  <a:lnTo>
                    <a:pt x="0" y="10800"/>
                  </a:lnTo>
                  <a:lnTo>
                    <a:pt x="5400" y="0"/>
                  </a:lnTo>
                  <a:lnTo>
                    <a:pt x="16200" y="0"/>
                  </a:lnTo>
                  <a:lnTo>
                    <a:pt x="21600" y="10800"/>
                  </a:lnTo>
                  <a:lnTo>
                    <a:pt x="16200" y="21600"/>
                  </a:lnTo>
                  <a:cubicBezTo>
                    <a:pt x="16200" y="21600"/>
                    <a:pt x="5400" y="21600"/>
                    <a:pt x="5400" y="21600"/>
                  </a:cubicBezTo>
                  <a:close/>
                </a:path>
              </a:pathLst>
            </a:custGeom>
            <a:solidFill>
              <a:srgbClr val="FFC000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6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296534" y="3515468"/>
              <a:ext cx="532878" cy="440204"/>
            </a:xfrm>
            <a:custGeom>
              <a:avLst/>
              <a:gdLst>
                <a:gd name="T0" fmla="*/ 83 w 107"/>
                <a:gd name="T1" fmla="*/ 63 h 88"/>
                <a:gd name="T2" fmla="*/ 83 w 107"/>
                <a:gd name="T3" fmla="*/ 7 h 88"/>
                <a:gd name="T4" fmla="*/ 83 w 107"/>
                <a:gd name="T5" fmla="*/ 3 h 88"/>
                <a:gd name="T6" fmla="*/ 85 w 107"/>
                <a:gd name="T7" fmla="*/ 0 h 88"/>
                <a:gd name="T8" fmla="*/ 87 w 107"/>
                <a:gd name="T9" fmla="*/ 0 h 88"/>
                <a:gd name="T10" fmla="*/ 89 w 107"/>
                <a:gd name="T11" fmla="*/ 0 h 88"/>
                <a:gd name="T12" fmla="*/ 89 w 107"/>
                <a:gd name="T13" fmla="*/ 69 h 88"/>
                <a:gd name="T14" fmla="*/ 87 w 107"/>
                <a:gd name="T15" fmla="*/ 70 h 88"/>
                <a:gd name="T16" fmla="*/ 85 w 107"/>
                <a:gd name="T17" fmla="*/ 69 h 88"/>
                <a:gd name="T18" fmla="*/ 83 w 107"/>
                <a:gd name="T19" fmla="*/ 67 h 88"/>
                <a:gd name="T20" fmla="*/ 83 w 107"/>
                <a:gd name="T21" fmla="*/ 63 h 88"/>
                <a:gd name="T22" fmla="*/ 24 w 107"/>
                <a:gd name="T23" fmla="*/ 63 h 88"/>
                <a:gd name="T24" fmla="*/ 24 w 107"/>
                <a:gd name="T25" fmla="*/ 7 h 88"/>
                <a:gd name="T26" fmla="*/ 24 w 107"/>
                <a:gd name="T27" fmla="*/ 3 h 88"/>
                <a:gd name="T28" fmla="*/ 22 w 107"/>
                <a:gd name="T29" fmla="*/ 0 h 88"/>
                <a:gd name="T30" fmla="*/ 20 w 107"/>
                <a:gd name="T31" fmla="*/ 0 h 88"/>
                <a:gd name="T32" fmla="*/ 18 w 107"/>
                <a:gd name="T33" fmla="*/ 0 h 88"/>
                <a:gd name="T34" fmla="*/ 18 w 107"/>
                <a:gd name="T35" fmla="*/ 69 h 88"/>
                <a:gd name="T36" fmla="*/ 20 w 107"/>
                <a:gd name="T37" fmla="*/ 70 h 88"/>
                <a:gd name="T38" fmla="*/ 22 w 107"/>
                <a:gd name="T39" fmla="*/ 69 h 88"/>
                <a:gd name="T40" fmla="*/ 24 w 107"/>
                <a:gd name="T41" fmla="*/ 67 h 88"/>
                <a:gd name="T42" fmla="*/ 24 w 107"/>
                <a:gd name="T43" fmla="*/ 63 h 88"/>
                <a:gd name="T44" fmla="*/ 36 w 107"/>
                <a:gd name="T45" fmla="*/ 51 h 88"/>
                <a:gd name="T46" fmla="*/ 36 w 107"/>
                <a:gd name="T47" fmla="*/ 55 h 88"/>
                <a:gd name="T48" fmla="*/ 33 w 107"/>
                <a:gd name="T49" fmla="*/ 58 h 88"/>
                <a:gd name="T50" fmla="*/ 31 w 107"/>
                <a:gd name="T51" fmla="*/ 59 h 88"/>
                <a:gd name="T52" fmla="*/ 29 w 107"/>
                <a:gd name="T53" fmla="*/ 58 h 88"/>
                <a:gd name="T54" fmla="*/ 29 w 107"/>
                <a:gd name="T55" fmla="*/ 12 h 88"/>
                <a:gd name="T56" fmla="*/ 31 w 107"/>
                <a:gd name="T57" fmla="*/ 11 h 88"/>
                <a:gd name="T58" fmla="*/ 33 w 107"/>
                <a:gd name="T59" fmla="*/ 12 h 88"/>
                <a:gd name="T60" fmla="*/ 36 w 107"/>
                <a:gd name="T61" fmla="*/ 14 h 88"/>
                <a:gd name="T62" fmla="*/ 36 w 107"/>
                <a:gd name="T63" fmla="*/ 18 h 88"/>
                <a:gd name="T64" fmla="*/ 36 w 107"/>
                <a:gd name="T65" fmla="*/ 51 h 88"/>
                <a:gd name="T66" fmla="*/ 61 w 107"/>
                <a:gd name="T67" fmla="*/ 80 h 88"/>
                <a:gd name="T68" fmla="*/ 54 w 107"/>
                <a:gd name="T69" fmla="*/ 88 h 88"/>
                <a:gd name="T70" fmla="*/ 46 w 107"/>
                <a:gd name="T71" fmla="*/ 80 h 88"/>
                <a:gd name="T72" fmla="*/ 46 w 107"/>
                <a:gd name="T73" fmla="*/ 24 h 88"/>
                <a:gd name="T74" fmla="*/ 54 w 107"/>
                <a:gd name="T75" fmla="*/ 16 h 88"/>
                <a:gd name="T76" fmla="*/ 61 w 107"/>
                <a:gd name="T77" fmla="*/ 24 h 88"/>
                <a:gd name="T78" fmla="*/ 61 w 107"/>
                <a:gd name="T79" fmla="*/ 80 h 88"/>
                <a:gd name="T80" fmla="*/ 71 w 107"/>
                <a:gd name="T81" fmla="*/ 51 h 88"/>
                <a:gd name="T82" fmla="*/ 71 w 107"/>
                <a:gd name="T83" fmla="*/ 55 h 88"/>
                <a:gd name="T84" fmla="*/ 74 w 107"/>
                <a:gd name="T85" fmla="*/ 58 h 88"/>
                <a:gd name="T86" fmla="*/ 76 w 107"/>
                <a:gd name="T87" fmla="*/ 59 h 88"/>
                <a:gd name="T88" fmla="*/ 78 w 107"/>
                <a:gd name="T89" fmla="*/ 58 h 88"/>
                <a:gd name="T90" fmla="*/ 78 w 107"/>
                <a:gd name="T91" fmla="*/ 12 h 88"/>
                <a:gd name="T92" fmla="*/ 76 w 107"/>
                <a:gd name="T93" fmla="*/ 11 h 88"/>
                <a:gd name="T94" fmla="*/ 74 w 107"/>
                <a:gd name="T95" fmla="*/ 12 h 88"/>
                <a:gd name="T96" fmla="*/ 71 w 107"/>
                <a:gd name="T97" fmla="*/ 14 h 88"/>
                <a:gd name="T98" fmla="*/ 71 w 107"/>
                <a:gd name="T99" fmla="*/ 18 h 88"/>
                <a:gd name="T100" fmla="*/ 71 w 107"/>
                <a:gd name="T101" fmla="*/ 51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07" h="88">
                  <a:moveTo>
                    <a:pt x="83" y="63"/>
                  </a:moveTo>
                  <a:cubicBezTo>
                    <a:pt x="97" y="47"/>
                    <a:pt x="97" y="23"/>
                    <a:pt x="83" y="7"/>
                  </a:cubicBezTo>
                  <a:cubicBezTo>
                    <a:pt x="82" y="6"/>
                    <a:pt x="82" y="4"/>
                    <a:pt x="83" y="3"/>
                  </a:cubicBezTo>
                  <a:cubicBezTo>
                    <a:pt x="85" y="0"/>
                    <a:pt x="85" y="0"/>
                    <a:pt x="85" y="0"/>
                  </a:cubicBezTo>
                  <a:cubicBezTo>
                    <a:pt x="86" y="0"/>
                    <a:pt x="86" y="0"/>
                    <a:pt x="87" y="0"/>
                  </a:cubicBezTo>
                  <a:cubicBezTo>
                    <a:pt x="88" y="0"/>
                    <a:pt x="89" y="0"/>
                    <a:pt x="89" y="0"/>
                  </a:cubicBezTo>
                  <a:cubicBezTo>
                    <a:pt x="107" y="20"/>
                    <a:pt x="107" y="50"/>
                    <a:pt x="89" y="69"/>
                  </a:cubicBezTo>
                  <a:cubicBezTo>
                    <a:pt x="89" y="70"/>
                    <a:pt x="88" y="70"/>
                    <a:pt x="87" y="70"/>
                  </a:cubicBezTo>
                  <a:cubicBezTo>
                    <a:pt x="86" y="70"/>
                    <a:pt x="86" y="70"/>
                    <a:pt x="85" y="69"/>
                  </a:cubicBezTo>
                  <a:cubicBezTo>
                    <a:pt x="83" y="67"/>
                    <a:pt x="83" y="67"/>
                    <a:pt x="83" y="67"/>
                  </a:cubicBezTo>
                  <a:cubicBezTo>
                    <a:pt x="82" y="65"/>
                    <a:pt x="82" y="64"/>
                    <a:pt x="83" y="63"/>
                  </a:cubicBezTo>
                  <a:close/>
                  <a:moveTo>
                    <a:pt x="24" y="63"/>
                  </a:moveTo>
                  <a:cubicBezTo>
                    <a:pt x="10" y="47"/>
                    <a:pt x="10" y="23"/>
                    <a:pt x="24" y="7"/>
                  </a:cubicBezTo>
                  <a:cubicBezTo>
                    <a:pt x="25" y="6"/>
                    <a:pt x="25" y="4"/>
                    <a:pt x="24" y="3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1" y="0"/>
                    <a:pt x="21" y="0"/>
                    <a:pt x="20" y="0"/>
                  </a:cubicBezTo>
                  <a:cubicBezTo>
                    <a:pt x="19" y="0"/>
                    <a:pt x="18" y="0"/>
                    <a:pt x="18" y="0"/>
                  </a:cubicBezTo>
                  <a:cubicBezTo>
                    <a:pt x="0" y="20"/>
                    <a:pt x="0" y="50"/>
                    <a:pt x="18" y="69"/>
                  </a:cubicBezTo>
                  <a:cubicBezTo>
                    <a:pt x="18" y="70"/>
                    <a:pt x="19" y="70"/>
                    <a:pt x="20" y="70"/>
                  </a:cubicBezTo>
                  <a:cubicBezTo>
                    <a:pt x="21" y="70"/>
                    <a:pt x="21" y="70"/>
                    <a:pt x="22" y="69"/>
                  </a:cubicBezTo>
                  <a:cubicBezTo>
                    <a:pt x="24" y="67"/>
                    <a:pt x="24" y="67"/>
                    <a:pt x="24" y="67"/>
                  </a:cubicBezTo>
                  <a:cubicBezTo>
                    <a:pt x="25" y="65"/>
                    <a:pt x="25" y="64"/>
                    <a:pt x="24" y="63"/>
                  </a:cubicBezTo>
                  <a:close/>
                  <a:moveTo>
                    <a:pt x="36" y="51"/>
                  </a:moveTo>
                  <a:cubicBezTo>
                    <a:pt x="37" y="53"/>
                    <a:pt x="37" y="54"/>
                    <a:pt x="36" y="55"/>
                  </a:cubicBezTo>
                  <a:cubicBezTo>
                    <a:pt x="33" y="58"/>
                    <a:pt x="33" y="58"/>
                    <a:pt x="33" y="58"/>
                  </a:cubicBezTo>
                  <a:cubicBezTo>
                    <a:pt x="33" y="58"/>
                    <a:pt x="32" y="59"/>
                    <a:pt x="31" y="59"/>
                  </a:cubicBezTo>
                  <a:cubicBezTo>
                    <a:pt x="30" y="58"/>
                    <a:pt x="30" y="58"/>
                    <a:pt x="29" y="58"/>
                  </a:cubicBezTo>
                  <a:cubicBezTo>
                    <a:pt x="18" y="44"/>
                    <a:pt x="18" y="25"/>
                    <a:pt x="29" y="12"/>
                  </a:cubicBezTo>
                  <a:cubicBezTo>
                    <a:pt x="30" y="11"/>
                    <a:pt x="30" y="11"/>
                    <a:pt x="31" y="11"/>
                  </a:cubicBezTo>
                  <a:cubicBezTo>
                    <a:pt x="32" y="11"/>
                    <a:pt x="33" y="11"/>
                    <a:pt x="33" y="12"/>
                  </a:cubicBezTo>
                  <a:cubicBezTo>
                    <a:pt x="36" y="14"/>
                    <a:pt x="36" y="14"/>
                    <a:pt x="36" y="14"/>
                  </a:cubicBezTo>
                  <a:cubicBezTo>
                    <a:pt x="37" y="15"/>
                    <a:pt x="37" y="17"/>
                    <a:pt x="36" y="18"/>
                  </a:cubicBezTo>
                  <a:cubicBezTo>
                    <a:pt x="28" y="28"/>
                    <a:pt x="28" y="42"/>
                    <a:pt x="36" y="51"/>
                  </a:cubicBezTo>
                  <a:close/>
                  <a:moveTo>
                    <a:pt x="61" y="80"/>
                  </a:moveTo>
                  <a:cubicBezTo>
                    <a:pt x="61" y="84"/>
                    <a:pt x="58" y="88"/>
                    <a:pt x="54" y="88"/>
                  </a:cubicBezTo>
                  <a:cubicBezTo>
                    <a:pt x="49" y="88"/>
                    <a:pt x="46" y="84"/>
                    <a:pt x="46" y="80"/>
                  </a:cubicBezTo>
                  <a:cubicBezTo>
                    <a:pt x="46" y="60"/>
                    <a:pt x="46" y="44"/>
                    <a:pt x="46" y="24"/>
                  </a:cubicBezTo>
                  <a:cubicBezTo>
                    <a:pt x="46" y="19"/>
                    <a:pt x="49" y="16"/>
                    <a:pt x="54" y="16"/>
                  </a:cubicBezTo>
                  <a:cubicBezTo>
                    <a:pt x="58" y="16"/>
                    <a:pt x="61" y="19"/>
                    <a:pt x="61" y="24"/>
                  </a:cubicBezTo>
                  <a:cubicBezTo>
                    <a:pt x="61" y="44"/>
                    <a:pt x="61" y="60"/>
                    <a:pt x="61" y="80"/>
                  </a:cubicBezTo>
                  <a:close/>
                  <a:moveTo>
                    <a:pt x="71" y="51"/>
                  </a:moveTo>
                  <a:cubicBezTo>
                    <a:pt x="70" y="53"/>
                    <a:pt x="70" y="54"/>
                    <a:pt x="71" y="55"/>
                  </a:cubicBezTo>
                  <a:cubicBezTo>
                    <a:pt x="74" y="58"/>
                    <a:pt x="74" y="58"/>
                    <a:pt x="74" y="58"/>
                  </a:cubicBezTo>
                  <a:cubicBezTo>
                    <a:pt x="74" y="58"/>
                    <a:pt x="75" y="59"/>
                    <a:pt x="76" y="59"/>
                  </a:cubicBezTo>
                  <a:cubicBezTo>
                    <a:pt x="77" y="58"/>
                    <a:pt x="77" y="58"/>
                    <a:pt x="78" y="58"/>
                  </a:cubicBezTo>
                  <a:cubicBezTo>
                    <a:pt x="89" y="44"/>
                    <a:pt x="89" y="25"/>
                    <a:pt x="78" y="12"/>
                  </a:cubicBezTo>
                  <a:cubicBezTo>
                    <a:pt x="77" y="11"/>
                    <a:pt x="77" y="11"/>
                    <a:pt x="76" y="11"/>
                  </a:cubicBezTo>
                  <a:cubicBezTo>
                    <a:pt x="75" y="11"/>
                    <a:pt x="74" y="11"/>
                    <a:pt x="74" y="12"/>
                  </a:cubicBezTo>
                  <a:cubicBezTo>
                    <a:pt x="71" y="14"/>
                    <a:pt x="71" y="14"/>
                    <a:pt x="71" y="14"/>
                  </a:cubicBezTo>
                  <a:cubicBezTo>
                    <a:pt x="70" y="15"/>
                    <a:pt x="70" y="17"/>
                    <a:pt x="71" y="18"/>
                  </a:cubicBezTo>
                  <a:cubicBezTo>
                    <a:pt x="79" y="28"/>
                    <a:pt x="79" y="42"/>
                    <a:pt x="71" y="5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2" name="Group 51出自【趣你的PPT】(微信:qunideppt)：最优质的PPT资源库"/>
          <p:cNvGrpSpPr/>
          <p:nvPr/>
        </p:nvGrpSpPr>
        <p:grpSpPr>
          <a:xfrm>
            <a:off x="292512" y="271343"/>
            <a:ext cx="3264318" cy="306802"/>
            <a:chOff x="292512" y="271343"/>
            <a:chExt cx="3264318" cy="306802"/>
          </a:xfrm>
        </p:grpSpPr>
        <p:sp>
          <p:nvSpPr>
            <p:cNvPr id="54" name="出自【趣你的PPT】(微信:qunideppt)：最优质的PPT资源库"/>
            <p:cNvSpPr/>
            <p:nvPr/>
          </p:nvSpPr>
          <p:spPr>
            <a:xfrm rot="2652504">
              <a:off x="703257" y="279513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出自【趣你的PPT】(微信:qunideppt)：最优质的PPT资源库"/>
            <p:cNvSpPr/>
            <p:nvPr/>
          </p:nvSpPr>
          <p:spPr>
            <a:xfrm rot="2652504">
              <a:off x="292512" y="279511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出自【趣你的PPT】(微信:qunideppt)：最优质的PPT资源库"/>
            <p:cNvSpPr/>
            <p:nvPr/>
          </p:nvSpPr>
          <p:spPr>
            <a:xfrm rot="2652504">
              <a:off x="535424" y="313621"/>
              <a:ext cx="222253" cy="222253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出自【趣你的PPT】(微信:qunideppt)：最优质的PPT资源库"/>
            <p:cNvSpPr txBox="1">
              <a:spLocks/>
            </p:cNvSpPr>
            <p:nvPr/>
          </p:nvSpPr>
          <p:spPr>
            <a:xfrm>
              <a:off x="1125441" y="271343"/>
              <a:ext cx="2431389" cy="30680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/>
              <a:r>
                <a:rPr lang="zh-CN" altLang="en-US" sz="2000" b="1" dirty="0">
                  <a:solidFill>
                    <a:srgbClr val="40404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输入您的标题</a:t>
              </a:r>
              <a:endParaRPr lang="en-US" altLang="zh-CN" sz="2400" dirty="0">
                <a:solidFill>
                  <a:srgbClr val="404040"/>
                </a:solidFill>
                <a:latin typeface="Bebas Neue" panose="020B0606020202050201" pitchFamily="34" charset="0"/>
              </a:endParaRPr>
            </a:p>
          </p:txBody>
        </p:sp>
      </p:grpSp>
      <p:sp>
        <p:nvSpPr>
          <p:cNvPr id="67" name="出自【趣你的PPT】(微信:qunideppt)：最优质的PPT资源库"/>
          <p:cNvSpPr txBox="1">
            <a:spLocks/>
          </p:cNvSpPr>
          <p:nvPr/>
        </p:nvSpPr>
        <p:spPr>
          <a:xfrm>
            <a:off x="5557917" y="3609144"/>
            <a:ext cx="1104925" cy="30933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sz="18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88994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7" name="Group 266出自【趣你的PPT】(微信:qunideppt)：最优质的PPT资源库"/>
          <p:cNvGrpSpPr/>
          <p:nvPr/>
        </p:nvGrpSpPr>
        <p:grpSpPr>
          <a:xfrm>
            <a:off x="292512" y="271343"/>
            <a:ext cx="3264318" cy="306802"/>
            <a:chOff x="292512" y="271343"/>
            <a:chExt cx="3264318" cy="306802"/>
          </a:xfrm>
        </p:grpSpPr>
        <p:sp>
          <p:nvSpPr>
            <p:cNvPr id="269" name="出自【趣你的PPT】(微信:qunideppt)：最优质的PPT资源库"/>
            <p:cNvSpPr/>
            <p:nvPr/>
          </p:nvSpPr>
          <p:spPr>
            <a:xfrm rot="2652504">
              <a:off x="703257" y="279513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0" name="出自【趣你的PPT】(微信:qunideppt)：最优质的PPT资源库"/>
            <p:cNvSpPr/>
            <p:nvPr/>
          </p:nvSpPr>
          <p:spPr>
            <a:xfrm rot="2652504">
              <a:off x="292512" y="279511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1" name="出自【趣你的PPT】(微信:qunideppt)：最优质的PPT资源库"/>
            <p:cNvSpPr/>
            <p:nvPr/>
          </p:nvSpPr>
          <p:spPr>
            <a:xfrm rot="2652504">
              <a:off x="535424" y="313621"/>
              <a:ext cx="222253" cy="222253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2" name="出自【趣你的PPT】(微信:qunideppt)：最优质的PPT资源库"/>
            <p:cNvSpPr txBox="1">
              <a:spLocks/>
            </p:cNvSpPr>
            <p:nvPr/>
          </p:nvSpPr>
          <p:spPr>
            <a:xfrm>
              <a:off x="1125441" y="271343"/>
              <a:ext cx="2431389" cy="30680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/>
              <a:r>
                <a:rPr lang="zh-CN" altLang="en-US" sz="2000" b="1" dirty="0">
                  <a:solidFill>
                    <a:srgbClr val="40404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输入您的标题</a:t>
              </a:r>
              <a:endParaRPr lang="en-US" altLang="zh-CN" sz="2400" dirty="0">
                <a:solidFill>
                  <a:srgbClr val="404040"/>
                </a:solidFill>
                <a:latin typeface="Bebas Neue" panose="020B0606020202050201" pitchFamily="34" charset="0"/>
              </a:endParaRPr>
            </a:p>
          </p:txBody>
        </p:sp>
      </p:grpSp>
      <p:grpSp>
        <p:nvGrpSpPr>
          <p:cNvPr id="3" name="Group 2出自【趣你的PPT】(微信:qunideppt)：最优质的PPT资源库"/>
          <p:cNvGrpSpPr/>
          <p:nvPr/>
        </p:nvGrpSpPr>
        <p:grpSpPr>
          <a:xfrm>
            <a:off x="1320157" y="1437354"/>
            <a:ext cx="9551686" cy="5617318"/>
            <a:chOff x="1016000" y="1576859"/>
            <a:chExt cx="9668739" cy="5686157"/>
          </a:xfrm>
        </p:grpSpPr>
        <p:sp>
          <p:nvSpPr>
            <p:cNvPr id="219" name="出自【趣你的PPT】(微信:qunideppt)：最优质的PPT资源库"/>
            <p:cNvSpPr/>
            <p:nvPr/>
          </p:nvSpPr>
          <p:spPr>
            <a:xfrm rot="1668035">
              <a:off x="3877979" y="3073965"/>
              <a:ext cx="3134008" cy="4189051"/>
            </a:xfrm>
            <a:prstGeom prst="arc">
              <a:avLst>
                <a:gd name="adj1" fmla="val 16200000"/>
                <a:gd name="adj2" fmla="val 18216949"/>
              </a:avLst>
            </a:prstGeom>
            <a:ln w="19050">
              <a:solidFill>
                <a:srgbClr val="40404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1016000" y="1576859"/>
              <a:ext cx="9668739" cy="5009732"/>
              <a:chOff x="1016000" y="1576859"/>
              <a:chExt cx="9668739" cy="5009732"/>
            </a:xfrm>
          </p:grpSpPr>
          <p:sp>
            <p:nvSpPr>
              <p:cNvPr id="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264330" y="2749733"/>
                <a:ext cx="8245" cy="10307"/>
              </a:xfrm>
              <a:custGeom>
                <a:avLst/>
                <a:gdLst/>
                <a:ahLst/>
                <a:cxnLst>
                  <a:cxn ang="0">
                    <a:pos x="3" y="0"/>
                  </a:cxn>
                  <a:cxn ang="0">
                    <a:pos x="0" y="6"/>
                  </a:cxn>
                  <a:cxn ang="0">
                    <a:pos x="4" y="6"/>
                  </a:cxn>
                  <a:cxn ang="0">
                    <a:pos x="5" y="0"/>
                  </a:cxn>
                  <a:cxn ang="0">
                    <a:pos x="3" y="0"/>
                  </a:cxn>
                </a:cxnLst>
                <a:rect l="0" t="0" r="r" b="b"/>
                <a:pathLst>
                  <a:path w="5" h="6">
                    <a:moveTo>
                      <a:pt x="3" y="0"/>
                    </a:moveTo>
                    <a:cubicBezTo>
                      <a:pt x="0" y="2"/>
                      <a:pt x="0" y="3"/>
                      <a:pt x="0" y="6"/>
                    </a:cubicBezTo>
                    <a:cubicBezTo>
                      <a:pt x="2" y="6"/>
                      <a:pt x="4" y="6"/>
                      <a:pt x="4" y="6"/>
                    </a:cubicBezTo>
                    <a:cubicBezTo>
                      <a:pt x="4" y="3"/>
                      <a:pt x="5" y="2"/>
                      <a:pt x="5" y="0"/>
                    </a:cubicBezTo>
                    <a:cubicBezTo>
                      <a:pt x="4" y="0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581774" y="1826274"/>
                <a:ext cx="37103" cy="32981"/>
              </a:xfrm>
              <a:custGeom>
                <a:avLst/>
                <a:gdLst/>
                <a:ahLst/>
                <a:cxnLst>
                  <a:cxn ang="0">
                    <a:pos x="7" y="0"/>
                  </a:cxn>
                  <a:cxn ang="0">
                    <a:pos x="22" y="19"/>
                  </a:cxn>
                  <a:cxn ang="0">
                    <a:pos x="8" y="0"/>
                  </a:cxn>
                  <a:cxn ang="0">
                    <a:pos x="8" y="1"/>
                  </a:cxn>
                  <a:cxn ang="0">
                    <a:pos x="7" y="0"/>
                  </a:cxn>
                </a:cxnLst>
                <a:rect l="0" t="0" r="r" b="b"/>
                <a:pathLst>
                  <a:path w="22" h="19">
                    <a:moveTo>
                      <a:pt x="7" y="0"/>
                    </a:moveTo>
                    <a:cubicBezTo>
                      <a:pt x="13" y="7"/>
                      <a:pt x="19" y="9"/>
                      <a:pt x="22" y="19"/>
                    </a:cubicBezTo>
                    <a:cubicBezTo>
                      <a:pt x="13" y="17"/>
                      <a:pt x="0" y="3"/>
                      <a:pt x="8" y="0"/>
                    </a:cubicBezTo>
                    <a:cubicBezTo>
                      <a:pt x="8" y="1"/>
                      <a:pt x="8" y="1"/>
                      <a:pt x="8" y="1"/>
                    </a:cubicBezTo>
                    <a:lnTo>
                      <a:pt x="7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grpSp>
            <p:nvGrpSpPr>
              <p:cNvPr id="6" name="Group 341"/>
              <p:cNvGrpSpPr/>
              <p:nvPr/>
            </p:nvGrpSpPr>
            <p:grpSpPr>
              <a:xfrm>
                <a:off x="5654793" y="2775691"/>
                <a:ext cx="1086820" cy="1215484"/>
                <a:chOff x="4097338" y="2217738"/>
                <a:chExt cx="1139825" cy="1274763"/>
              </a:xfrm>
              <a:solidFill>
                <a:schemeClr val="tx1">
                  <a:lumMod val="75000"/>
                  <a:lumOff val="25000"/>
                </a:schemeClr>
              </a:solidFill>
            </p:grpSpPr>
            <p:sp>
              <p:nvSpPr>
                <p:cNvPr id="7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5102225" y="3086100"/>
                  <a:ext cx="120650" cy="233363"/>
                </a:xfrm>
                <a:custGeom>
                  <a:avLst/>
                  <a:gdLst/>
                  <a:ahLst/>
                  <a:cxnLst>
                    <a:cxn ang="0">
                      <a:pos x="9" y="114"/>
                    </a:cxn>
                    <a:cxn ang="0">
                      <a:pos x="18" y="94"/>
                    </a:cxn>
                    <a:cxn ang="0">
                      <a:pos x="11" y="71"/>
                    </a:cxn>
                    <a:cxn ang="0">
                      <a:pos x="40" y="43"/>
                    </a:cxn>
                    <a:cxn ang="0">
                      <a:pos x="71" y="13"/>
                    </a:cxn>
                    <a:cxn ang="0">
                      <a:pos x="73" y="0"/>
                    </a:cxn>
                    <a:cxn ang="0">
                      <a:pos x="91" y="42"/>
                    </a:cxn>
                    <a:cxn ang="0">
                      <a:pos x="91" y="49"/>
                    </a:cxn>
                    <a:cxn ang="0">
                      <a:pos x="84" y="47"/>
                    </a:cxn>
                    <a:cxn ang="0">
                      <a:pos x="64" y="126"/>
                    </a:cxn>
                    <a:cxn ang="0">
                      <a:pos x="25" y="175"/>
                    </a:cxn>
                    <a:cxn ang="0">
                      <a:pos x="5" y="151"/>
                    </a:cxn>
                    <a:cxn ang="0">
                      <a:pos x="5" y="140"/>
                    </a:cxn>
                    <a:cxn ang="0">
                      <a:pos x="0" y="122"/>
                    </a:cxn>
                    <a:cxn ang="0">
                      <a:pos x="9" y="114"/>
                    </a:cxn>
                  </a:cxnLst>
                  <a:rect l="0" t="0" r="r" b="b"/>
                  <a:pathLst>
                    <a:path w="91" h="175">
                      <a:moveTo>
                        <a:pt x="9" y="114"/>
                      </a:moveTo>
                      <a:cubicBezTo>
                        <a:pt x="9" y="114"/>
                        <a:pt x="18" y="95"/>
                        <a:pt x="18" y="94"/>
                      </a:cubicBezTo>
                      <a:cubicBezTo>
                        <a:pt x="18" y="89"/>
                        <a:pt x="11" y="78"/>
                        <a:pt x="11" y="71"/>
                      </a:cubicBezTo>
                      <a:cubicBezTo>
                        <a:pt x="11" y="49"/>
                        <a:pt x="27" y="50"/>
                        <a:pt x="40" y="43"/>
                      </a:cubicBezTo>
                      <a:cubicBezTo>
                        <a:pt x="50" y="37"/>
                        <a:pt x="64" y="20"/>
                        <a:pt x="71" y="13"/>
                      </a:cubicBezTo>
                      <a:cubicBezTo>
                        <a:pt x="73" y="11"/>
                        <a:pt x="72" y="4"/>
                        <a:pt x="73" y="0"/>
                      </a:cubicBezTo>
                      <a:cubicBezTo>
                        <a:pt x="88" y="2"/>
                        <a:pt x="87" y="31"/>
                        <a:pt x="91" y="42"/>
                      </a:cubicBezTo>
                      <a:cubicBezTo>
                        <a:pt x="91" y="49"/>
                        <a:pt x="91" y="49"/>
                        <a:pt x="91" y="49"/>
                      </a:cubicBezTo>
                      <a:cubicBezTo>
                        <a:pt x="89" y="48"/>
                        <a:pt x="85" y="47"/>
                        <a:pt x="84" y="47"/>
                      </a:cubicBezTo>
                      <a:cubicBezTo>
                        <a:pt x="84" y="79"/>
                        <a:pt x="74" y="101"/>
                        <a:pt x="64" y="126"/>
                      </a:cubicBezTo>
                      <a:cubicBezTo>
                        <a:pt x="56" y="146"/>
                        <a:pt x="52" y="175"/>
                        <a:pt x="25" y="175"/>
                      </a:cubicBezTo>
                      <a:cubicBezTo>
                        <a:pt x="14" y="175"/>
                        <a:pt x="5" y="163"/>
                        <a:pt x="5" y="151"/>
                      </a:cubicBezTo>
                      <a:cubicBezTo>
                        <a:pt x="5" y="145"/>
                        <a:pt x="6" y="143"/>
                        <a:pt x="5" y="140"/>
                      </a:cubicBezTo>
                      <a:cubicBezTo>
                        <a:pt x="0" y="136"/>
                        <a:pt x="0" y="129"/>
                        <a:pt x="0" y="122"/>
                      </a:cubicBezTo>
                      <a:cubicBezTo>
                        <a:pt x="0" y="121"/>
                        <a:pt x="8" y="114"/>
                        <a:pt x="9" y="114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8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4097338" y="2217738"/>
                  <a:ext cx="1139825" cy="1274763"/>
                </a:xfrm>
                <a:custGeom>
                  <a:avLst/>
                  <a:gdLst/>
                  <a:ahLst/>
                  <a:cxnLst>
                    <a:cxn ang="0">
                      <a:pos x="499" y="66"/>
                    </a:cxn>
                    <a:cxn ang="0">
                      <a:pos x="527" y="81"/>
                    </a:cxn>
                    <a:cxn ang="0">
                      <a:pos x="609" y="86"/>
                    </a:cxn>
                    <a:cxn ang="0">
                      <a:pos x="644" y="89"/>
                    </a:cxn>
                    <a:cxn ang="0">
                      <a:pos x="644" y="136"/>
                    </a:cxn>
                    <a:cxn ang="0">
                      <a:pos x="620" y="115"/>
                    </a:cxn>
                    <a:cxn ang="0">
                      <a:pos x="679" y="223"/>
                    </a:cxn>
                    <a:cxn ang="0">
                      <a:pos x="699" y="267"/>
                    </a:cxn>
                    <a:cxn ang="0">
                      <a:pos x="730" y="310"/>
                    </a:cxn>
                    <a:cxn ang="0">
                      <a:pos x="755" y="348"/>
                    </a:cxn>
                    <a:cxn ang="0">
                      <a:pos x="787" y="359"/>
                    </a:cxn>
                    <a:cxn ang="0">
                      <a:pos x="853" y="346"/>
                    </a:cxn>
                    <a:cxn ang="0">
                      <a:pos x="826" y="425"/>
                    </a:cxn>
                    <a:cxn ang="0">
                      <a:pos x="719" y="541"/>
                    </a:cxn>
                    <a:cxn ang="0">
                      <a:pos x="708" y="600"/>
                    </a:cxn>
                    <a:cxn ang="0">
                      <a:pos x="721" y="638"/>
                    </a:cxn>
                    <a:cxn ang="0">
                      <a:pos x="720" y="676"/>
                    </a:cxn>
                    <a:cxn ang="0">
                      <a:pos x="660" y="745"/>
                    </a:cxn>
                    <a:cxn ang="0">
                      <a:pos x="659" y="788"/>
                    </a:cxn>
                    <a:cxn ang="0">
                      <a:pos x="643" y="816"/>
                    </a:cxn>
                    <a:cxn ang="0">
                      <a:pos x="627" y="846"/>
                    </a:cxn>
                    <a:cxn ang="0">
                      <a:pos x="592" y="902"/>
                    </a:cxn>
                    <a:cxn ang="0">
                      <a:pos x="538" y="946"/>
                    </a:cxn>
                    <a:cxn ang="0">
                      <a:pos x="512" y="944"/>
                    </a:cxn>
                    <a:cxn ang="0">
                      <a:pos x="452" y="949"/>
                    </a:cxn>
                    <a:cxn ang="0">
                      <a:pos x="440" y="929"/>
                    </a:cxn>
                    <a:cxn ang="0">
                      <a:pos x="431" y="893"/>
                    </a:cxn>
                    <a:cxn ang="0">
                      <a:pos x="395" y="789"/>
                    </a:cxn>
                    <a:cxn ang="0">
                      <a:pos x="360" y="708"/>
                    </a:cxn>
                    <a:cxn ang="0">
                      <a:pos x="382" y="621"/>
                    </a:cxn>
                    <a:cxn ang="0">
                      <a:pos x="364" y="558"/>
                    </a:cxn>
                    <a:cxn ang="0">
                      <a:pos x="337" y="490"/>
                    </a:cxn>
                    <a:cxn ang="0">
                      <a:pos x="342" y="461"/>
                    </a:cxn>
                    <a:cxn ang="0">
                      <a:pos x="295" y="443"/>
                    </a:cxn>
                    <a:cxn ang="0">
                      <a:pos x="206" y="433"/>
                    </a:cxn>
                    <a:cxn ang="0">
                      <a:pos x="164" y="434"/>
                    </a:cxn>
                    <a:cxn ang="0">
                      <a:pos x="109" y="439"/>
                    </a:cxn>
                    <a:cxn ang="0">
                      <a:pos x="40" y="369"/>
                    </a:cxn>
                    <a:cxn ang="0">
                      <a:pos x="7" y="338"/>
                    </a:cxn>
                    <a:cxn ang="0">
                      <a:pos x="7" y="324"/>
                    </a:cxn>
                    <a:cxn ang="0">
                      <a:pos x="18" y="269"/>
                    </a:cxn>
                    <a:cxn ang="0">
                      <a:pos x="22" y="199"/>
                    </a:cxn>
                    <a:cxn ang="0">
                      <a:pos x="77" y="132"/>
                    </a:cxn>
                    <a:cxn ang="0">
                      <a:pos x="104" y="77"/>
                    </a:cxn>
                    <a:cxn ang="0">
                      <a:pos x="141" y="36"/>
                    </a:cxn>
                    <a:cxn ang="0">
                      <a:pos x="187" y="35"/>
                    </a:cxn>
                    <a:cxn ang="0">
                      <a:pos x="273" y="6"/>
                    </a:cxn>
                    <a:cxn ang="0">
                      <a:pos x="307" y="4"/>
                    </a:cxn>
                    <a:cxn ang="0">
                      <a:pos x="338" y="0"/>
                    </a:cxn>
                    <a:cxn ang="0">
                      <a:pos x="358" y="6"/>
                    </a:cxn>
                    <a:cxn ang="0">
                      <a:pos x="357" y="27"/>
                    </a:cxn>
                    <a:cxn ang="0">
                      <a:pos x="371" y="64"/>
                    </a:cxn>
                    <a:cxn ang="0">
                      <a:pos x="455" y="100"/>
                    </a:cxn>
                    <a:cxn ang="0">
                      <a:pos x="464" y="84"/>
                    </a:cxn>
                    <a:cxn ang="0">
                      <a:pos x="490" y="66"/>
                    </a:cxn>
                  </a:cxnLst>
                  <a:rect l="0" t="0" r="r" b="b"/>
                  <a:pathLst>
                    <a:path w="856" h="957">
                      <a:moveTo>
                        <a:pt x="490" y="66"/>
                      </a:moveTo>
                      <a:cubicBezTo>
                        <a:pt x="499" y="66"/>
                        <a:pt x="499" y="66"/>
                        <a:pt x="499" y="66"/>
                      </a:cubicBezTo>
                      <a:cubicBezTo>
                        <a:pt x="499" y="73"/>
                        <a:pt x="504" y="74"/>
                        <a:pt x="506" y="77"/>
                      </a:cubicBezTo>
                      <a:cubicBezTo>
                        <a:pt x="510" y="82"/>
                        <a:pt x="520" y="78"/>
                        <a:pt x="527" y="81"/>
                      </a:cubicBezTo>
                      <a:cubicBezTo>
                        <a:pt x="541" y="86"/>
                        <a:pt x="561" y="93"/>
                        <a:pt x="576" y="93"/>
                      </a:cubicBezTo>
                      <a:cubicBezTo>
                        <a:pt x="591" y="93"/>
                        <a:pt x="595" y="86"/>
                        <a:pt x="609" y="86"/>
                      </a:cubicBezTo>
                      <a:cubicBezTo>
                        <a:pt x="617" y="86"/>
                        <a:pt x="622" y="92"/>
                        <a:pt x="632" y="92"/>
                      </a:cubicBezTo>
                      <a:cubicBezTo>
                        <a:pt x="638" y="92"/>
                        <a:pt x="638" y="90"/>
                        <a:pt x="644" y="89"/>
                      </a:cubicBezTo>
                      <a:cubicBezTo>
                        <a:pt x="647" y="96"/>
                        <a:pt x="653" y="102"/>
                        <a:pt x="653" y="111"/>
                      </a:cubicBezTo>
                      <a:cubicBezTo>
                        <a:pt x="653" y="115"/>
                        <a:pt x="646" y="131"/>
                        <a:pt x="644" y="136"/>
                      </a:cubicBezTo>
                      <a:cubicBezTo>
                        <a:pt x="635" y="135"/>
                        <a:pt x="627" y="115"/>
                        <a:pt x="620" y="107"/>
                      </a:cubicBezTo>
                      <a:cubicBezTo>
                        <a:pt x="620" y="115"/>
                        <a:pt x="620" y="115"/>
                        <a:pt x="620" y="115"/>
                      </a:cubicBezTo>
                      <a:cubicBezTo>
                        <a:pt x="662" y="189"/>
                        <a:pt x="662" y="189"/>
                        <a:pt x="662" y="189"/>
                      </a:cubicBezTo>
                      <a:cubicBezTo>
                        <a:pt x="659" y="198"/>
                        <a:pt x="673" y="218"/>
                        <a:pt x="679" y="223"/>
                      </a:cubicBezTo>
                      <a:cubicBezTo>
                        <a:pt x="679" y="246"/>
                        <a:pt x="679" y="246"/>
                        <a:pt x="679" y="246"/>
                      </a:cubicBezTo>
                      <a:cubicBezTo>
                        <a:pt x="684" y="258"/>
                        <a:pt x="692" y="258"/>
                        <a:pt x="699" y="267"/>
                      </a:cubicBezTo>
                      <a:cubicBezTo>
                        <a:pt x="707" y="278"/>
                        <a:pt x="702" y="289"/>
                        <a:pt x="710" y="297"/>
                      </a:cubicBezTo>
                      <a:cubicBezTo>
                        <a:pt x="717" y="304"/>
                        <a:pt x="722" y="305"/>
                        <a:pt x="730" y="310"/>
                      </a:cubicBezTo>
                      <a:cubicBezTo>
                        <a:pt x="737" y="316"/>
                        <a:pt x="741" y="334"/>
                        <a:pt x="755" y="334"/>
                      </a:cubicBezTo>
                      <a:cubicBezTo>
                        <a:pt x="755" y="341"/>
                        <a:pt x="759" y="343"/>
                        <a:pt x="755" y="348"/>
                      </a:cubicBezTo>
                      <a:cubicBezTo>
                        <a:pt x="761" y="352"/>
                        <a:pt x="767" y="366"/>
                        <a:pt x="774" y="366"/>
                      </a:cubicBezTo>
                      <a:cubicBezTo>
                        <a:pt x="781" y="366"/>
                        <a:pt x="782" y="361"/>
                        <a:pt x="787" y="359"/>
                      </a:cubicBezTo>
                      <a:cubicBezTo>
                        <a:pt x="794" y="357"/>
                        <a:pt x="798" y="360"/>
                        <a:pt x="805" y="359"/>
                      </a:cubicBezTo>
                      <a:cubicBezTo>
                        <a:pt x="822" y="356"/>
                        <a:pt x="838" y="350"/>
                        <a:pt x="853" y="346"/>
                      </a:cubicBezTo>
                      <a:cubicBezTo>
                        <a:pt x="855" y="348"/>
                        <a:pt x="856" y="350"/>
                        <a:pt x="856" y="352"/>
                      </a:cubicBezTo>
                      <a:cubicBezTo>
                        <a:pt x="856" y="377"/>
                        <a:pt x="837" y="410"/>
                        <a:pt x="826" y="425"/>
                      </a:cubicBezTo>
                      <a:cubicBezTo>
                        <a:pt x="812" y="443"/>
                        <a:pt x="807" y="459"/>
                        <a:pt x="790" y="471"/>
                      </a:cubicBezTo>
                      <a:cubicBezTo>
                        <a:pt x="761" y="494"/>
                        <a:pt x="730" y="501"/>
                        <a:pt x="719" y="541"/>
                      </a:cubicBezTo>
                      <a:cubicBezTo>
                        <a:pt x="716" y="552"/>
                        <a:pt x="704" y="555"/>
                        <a:pt x="704" y="567"/>
                      </a:cubicBezTo>
                      <a:cubicBezTo>
                        <a:pt x="704" y="581"/>
                        <a:pt x="708" y="587"/>
                        <a:pt x="708" y="600"/>
                      </a:cubicBezTo>
                      <a:cubicBezTo>
                        <a:pt x="708" y="615"/>
                        <a:pt x="724" y="623"/>
                        <a:pt x="724" y="631"/>
                      </a:cubicBezTo>
                      <a:cubicBezTo>
                        <a:pt x="724" y="634"/>
                        <a:pt x="722" y="637"/>
                        <a:pt x="721" y="638"/>
                      </a:cubicBezTo>
                      <a:cubicBezTo>
                        <a:pt x="721" y="649"/>
                        <a:pt x="721" y="649"/>
                        <a:pt x="721" y="649"/>
                      </a:cubicBezTo>
                      <a:cubicBezTo>
                        <a:pt x="721" y="656"/>
                        <a:pt x="720" y="664"/>
                        <a:pt x="720" y="676"/>
                      </a:cubicBezTo>
                      <a:cubicBezTo>
                        <a:pt x="722" y="679"/>
                        <a:pt x="723" y="682"/>
                        <a:pt x="723" y="685"/>
                      </a:cubicBezTo>
                      <a:cubicBezTo>
                        <a:pt x="723" y="720"/>
                        <a:pt x="665" y="716"/>
                        <a:pt x="660" y="745"/>
                      </a:cubicBezTo>
                      <a:cubicBezTo>
                        <a:pt x="654" y="746"/>
                        <a:pt x="647" y="753"/>
                        <a:pt x="647" y="758"/>
                      </a:cubicBezTo>
                      <a:cubicBezTo>
                        <a:pt x="647" y="768"/>
                        <a:pt x="659" y="774"/>
                        <a:pt x="659" y="788"/>
                      </a:cubicBezTo>
                      <a:cubicBezTo>
                        <a:pt x="659" y="795"/>
                        <a:pt x="658" y="809"/>
                        <a:pt x="656" y="813"/>
                      </a:cubicBezTo>
                      <a:cubicBezTo>
                        <a:pt x="653" y="817"/>
                        <a:pt x="646" y="815"/>
                        <a:pt x="643" y="816"/>
                      </a:cubicBezTo>
                      <a:cubicBezTo>
                        <a:pt x="632" y="822"/>
                        <a:pt x="626" y="826"/>
                        <a:pt x="621" y="837"/>
                      </a:cubicBezTo>
                      <a:cubicBezTo>
                        <a:pt x="624" y="839"/>
                        <a:pt x="627" y="842"/>
                        <a:pt x="627" y="846"/>
                      </a:cubicBezTo>
                      <a:cubicBezTo>
                        <a:pt x="627" y="859"/>
                        <a:pt x="615" y="868"/>
                        <a:pt x="610" y="874"/>
                      </a:cubicBezTo>
                      <a:cubicBezTo>
                        <a:pt x="600" y="883"/>
                        <a:pt x="599" y="893"/>
                        <a:pt x="592" y="902"/>
                      </a:cubicBezTo>
                      <a:cubicBezTo>
                        <a:pt x="581" y="916"/>
                        <a:pt x="576" y="929"/>
                        <a:pt x="558" y="938"/>
                      </a:cubicBezTo>
                      <a:cubicBezTo>
                        <a:pt x="550" y="941"/>
                        <a:pt x="539" y="938"/>
                        <a:pt x="538" y="946"/>
                      </a:cubicBezTo>
                      <a:cubicBezTo>
                        <a:pt x="532" y="946"/>
                        <a:pt x="529" y="949"/>
                        <a:pt x="525" y="949"/>
                      </a:cubicBezTo>
                      <a:cubicBezTo>
                        <a:pt x="520" y="949"/>
                        <a:pt x="517" y="944"/>
                        <a:pt x="512" y="944"/>
                      </a:cubicBezTo>
                      <a:cubicBezTo>
                        <a:pt x="494" y="944"/>
                        <a:pt x="483" y="957"/>
                        <a:pt x="466" y="957"/>
                      </a:cubicBezTo>
                      <a:cubicBezTo>
                        <a:pt x="459" y="957"/>
                        <a:pt x="455" y="953"/>
                        <a:pt x="452" y="949"/>
                      </a:cubicBezTo>
                      <a:cubicBezTo>
                        <a:pt x="449" y="949"/>
                        <a:pt x="449" y="950"/>
                        <a:pt x="448" y="951"/>
                      </a:cubicBezTo>
                      <a:cubicBezTo>
                        <a:pt x="448" y="942"/>
                        <a:pt x="443" y="932"/>
                        <a:pt x="440" y="929"/>
                      </a:cubicBezTo>
                      <a:cubicBezTo>
                        <a:pt x="443" y="925"/>
                        <a:pt x="445" y="922"/>
                        <a:pt x="445" y="917"/>
                      </a:cubicBezTo>
                      <a:cubicBezTo>
                        <a:pt x="445" y="910"/>
                        <a:pt x="433" y="897"/>
                        <a:pt x="431" y="893"/>
                      </a:cubicBezTo>
                      <a:cubicBezTo>
                        <a:pt x="415" y="866"/>
                        <a:pt x="395" y="840"/>
                        <a:pt x="395" y="801"/>
                      </a:cubicBezTo>
                      <a:cubicBezTo>
                        <a:pt x="395" y="794"/>
                        <a:pt x="395" y="792"/>
                        <a:pt x="395" y="789"/>
                      </a:cubicBezTo>
                      <a:cubicBezTo>
                        <a:pt x="395" y="783"/>
                        <a:pt x="389" y="781"/>
                        <a:pt x="386" y="774"/>
                      </a:cubicBezTo>
                      <a:cubicBezTo>
                        <a:pt x="374" y="754"/>
                        <a:pt x="360" y="737"/>
                        <a:pt x="360" y="708"/>
                      </a:cubicBezTo>
                      <a:cubicBezTo>
                        <a:pt x="360" y="677"/>
                        <a:pt x="388" y="670"/>
                        <a:pt x="388" y="646"/>
                      </a:cubicBezTo>
                      <a:cubicBezTo>
                        <a:pt x="388" y="635"/>
                        <a:pt x="384" y="631"/>
                        <a:pt x="382" y="621"/>
                      </a:cubicBezTo>
                      <a:cubicBezTo>
                        <a:pt x="379" y="602"/>
                        <a:pt x="376" y="596"/>
                        <a:pt x="371" y="585"/>
                      </a:cubicBezTo>
                      <a:cubicBezTo>
                        <a:pt x="368" y="576"/>
                        <a:pt x="370" y="566"/>
                        <a:pt x="364" y="558"/>
                      </a:cubicBezTo>
                      <a:cubicBezTo>
                        <a:pt x="352" y="544"/>
                        <a:pt x="327" y="528"/>
                        <a:pt x="327" y="508"/>
                      </a:cubicBezTo>
                      <a:cubicBezTo>
                        <a:pt x="327" y="503"/>
                        <a:pt x="334" y="492"/>
                        <a:pt x="337" y="490"/>
                      </a:cubicBezTo>
                      <a:cubicBezTo>
                        <a:pt x="336" y="486"/>
                        <a:pt x="337" y="485"/>
                        <a:pt x="337" y="483"/>
                      </a:cubicBezTo>
                      <a:cubicBezTo>
                        <a:pt x="337" y="478"/>
                        <a:pt x="337" y="465"/>
                        <a:pt x="342" y="461"/>
                      </a:cubicBezTo>
                      <a:cubicBezTo>
                        <a:pt x="337" y="451"/>
                        <a:pt x="329" y="443"/>
                        <a:pt x="314" y="443"/>
                      </a:cubicBezTo>
                      <a:cubicBezTo>
                        <a:pt x="306" y="443"/>
                        <a:pt x="299" y="443"/>
                        <a:pt x="295" y="443"/>
                      </a:cubicBezTo>
                      <a:cubicBezTo>
                        <a:pt x="282" y="443"/>
                        <a:pt x="279" y="417"/>
                        <a:pt x="261" y="417"/>
                      </a:cubicBezTo>
                      <a:cubicBezTo>
                        <a:pt x="239" y="417"/>
                        <a:pt x="223" y="427"/>
                        <a:pt x="206" y="433"/>
                      </a:cubicBezTo>
                      <a:cubicBezTo>
                        <a:pt x="199" y="435"/>
                        <a:pt x="197" y="440"/>
                        <a:pt x="191" y="440"/>
                      </a:cubicBezTo>
                      <a:cubicBezTo>
                        <a:pt x="184" y="440"/>
                        <a:pt x="173" y="434"/>
                        <a:pt x="164" y="434"/>
                      </a:cubicBezTo>
                      <a:cubicBezTo>
                        <a:pt x="147" y="434"/>
                        <a:pt x="139" y="443"/>
                        <a:pt x="122" y="443"/>
                      </a:cubicBezTo>
                      <a:cubicBezTo>
                        <a:pt x="117" y="443"/>
                        <a:pt x="111" y="440"/>
                        <a:pt x="109" y="439"/>
                      </a:cubicBezTo>
                      <a:cubicBezTo>
                        <a:pt x="97" y="430"/>
                        <a:pt x="71" y="415"/>
                        <a:pt x="62" y="401"/>
                      </a:cubicBezTo>
                      <a:cubicBezTo>
                        <a:pt x="53" y="388"/>
                        <a:pt x="51" y="377"/>
                        <a:pt x="40" y="369"/>
                      </a:cubicBezTo>
                      <a:cubicBezTo>
                        <a:pt x="37" y="366"/>
                        <a:pt x="13" y="346"/>
                        <a:pt x="13" y="344"/>
                      </a:cubicBezTo>
                      <a:cubicBezTo>
                        <a:pt x="11" y="341"/>
                        <a:pt x="10" y="340"/>
                        <a:pt x="7" y="338"/>
                      </a:cubicBezTo>
                      <a:cubicBezTo>
                        <a:pt x="9" y="338"/>
                        <a:pt x="9" y="338"/>
                        <a:pt x="9" y="338"/>
                      </a:cubicBezTo>
                      <a:cubicBezTo>
                        <a:pt x="9" y="331"/>
                        <a:pt x="7" y="328"/>
                        <a:pt x="7" y="324"/>
                      </a:cubicBezTo>
                      <a:cubicBezTo>
                        <a:pt x="7" y="317"/>
                        <a:pt x="3" y="315"/>
                        <a:pt x="0" y="309"/>
                      </a:cubicBezTo>
                      <a:cubicBezTo>
                        <a:pt x="10" y="304"/>
                        <a:pt x="18" y="280"/>
                        <a:pt x="18" y="269"/>
                      </a:cubicBezTo>
                      <a:cubicBezTo>
                        <a:pt x="18" y="250"/>
                        <a:pt x="10" y="238"/>
                        <a:pt x="10" y="220"/>
                      </a:cubicBezTo>
                      <a:cubicBezTo>
                        <a:pt x="10" y="211"/>
                        <a:pt x="20" y="206"/>
                        <a:pt x="22" y="199"/>
                      </a:cubicBezTo>
                      <a:cubicBezTo>
                        <a:pt x="28" y="182"/>
                        <a:pt x="41" y="158"/>
                        <a:pt x="52" y="144"/>
                      </a:cubicBezTo>
                      <a:cubicBezTo>
                        <a:pt x="58" y="135"/>
                        <a:pt x="69" y="136"/>
                        <a:pt x="77" y="132"/>
                      </a:cubicBezTo>
                      <a:cubicBezTo>
                        <a:pt x="84" y="128"/>
                        <a:pt x="95" y="119"/>
                        <a:pt x="97" y="112"/>
                      </a:cubicBezTo>
                      <a:cubicBezTo>
                        <a:pt x="102" y="96"/>
                        <a:pt x="96" y="89"/>
                        <a:pt x="104" y="77"/>
                      </a:cubicBezTo>
                      <a:cubicBezTo>
                        <a:pt x="116" y="63"/>
                        <a:pt x="131" y="49"/>
                        <a:pt x="142" y="36"/>
                      </a:cubicBezTo>
                      <a:cubicBezTo>
                        <a:pt x="141" y="36"/>
                        <a:pt x="141" y="36"/>
                        <a:pt x="141" y="36"/>
                      </a:cubicBezTo>
                      <a:cubicBezTo>
                        <a:pt x="145" y="31"/>
                        <a:pt x="146" y="27"/>
                        <a:pt x="150" y="24"/>
                      </a:cubicBezTo>
                      <a:cubicBezTo>
                        <a:pt x="161" y="32"/>
                        <a:pt x="172" y="35"/>
                        <a:pt x="187" y="35"/>
                      </a:cubicBezTo>
                      <a:cubicBezTo>
                        <a:pt x="197" y="35"/>
                        <a:pt x="198" y="29"/>
                        <a:pt x="204" y="27"/>
                      </a:cubicBezTo>
                      <a:cubicBezTo>
                        <a:pt x="221" y="18"/>
                        <a:pt x="254" y="6"/>
                        <a:pt x="273" y="6"/>
                      </a:cubicBezTo>
                      <a:cubicBezTo>
                        <a:pt x="280" y="6"/>
                        <a:pt x="285" y="10"/>
                        <a:pt x="289" y="10"/>
                      </a:cubicBezTo>
                      <a:cubicBezTo>
                        <a:pt x="294" y="10"/>
                        <a:pt x="301" y="4"/>
                        <a:pt x="307" y="4"/>
                      </a:cubicBezTo>
                      <a:cubicBezTo>
                        <a:pt x="313" y="4"/>
                        <a:pt x="316" y="7"/>
                        <a:pt x="321" y="7"/>
                      </a:cubicBezTo>
                      <a:cubicBezTo>
                        <a:pt x="329" y="7"/>
                        <a:pt x="330" y="0"/>
                        <a:pt x="338" y="0"/>
                      </a:cubicBezTo>
                      <a:cubicBezTo>
                        <a:pt x="347" y="0"/>
                        <a:pt x="344" y="8"/>
                        <a:pt x="351" y="8"/>
                      </a:cubicBezTo>
                      <a:cubicBezTo>
                        <a:pt x="354" y="8"/>
                        <a:pt x="355" y="6"/>
                        <a:pt x="358" y="6"/>
                      </a:cubicBezTo>
                      <a:cubicBezTo>
                        <a:pt x="358" y="12"/>
                        <a:pt x="351" y="11"/>
                        <a:pt x="351" y="17"/>
                      </a:cubicBezTo>
                      <a:cubicBezTo>
                        <a:pt x="351" y="21"/>
                        <a:pt x="357" y="23"/>
                        <a:pt x="357" y="27"/>
                      </a:cubicBezTo>
                      <a:cubicBezTo>
                        <a:pt x="357" y="33"/>
                        <a:pt x="351" y="37"/>
                        <a:pt x="351" y="44"/>
                      </a:cubicBezTo>
                      <a:cubicBezTo>
                        <a:pt x="351" y="55"/>
                        <a:pt x="363" y="64"/>
                        <a:pt x="371" y="64"/>
                      </a:cubicBezTo>
                      <a:cubicBezTo>
                        <a:pt x="377" y="64"/>
                        <a:pt x="380" y="64"/>
                        <a:pt x="384" y="64"/>
                      </a:cubicBezTo>
                      <a:cubicBezTo>
                        <a:pt x="412" y="64"/>
                        <a:pt x="423" y="100"/>
                        <a:pt x="455" y="100"/>
                      </a:cubicBezTo>
                      <a:cubicBezTo>
                        <a:pt x="459" y="100"/>
                        <a:pt x="464" y="95"/>
                        <a:pt x="464" y="93"/>
                      </a:cubicBezTo>
                      <a:cubicBezTo>
                        <a:pt x="464" y="90"/>
                        <a:pt x="464" y="87"/>
                        <a:pt x="464" y="84"/>
                      </a:cubicBezTo>
                      <a:cubicBezTo>
                        <a:pt x="464" y="70"/>
                        <a:pt x="475" y="70"/>
                        <a:pt x="488" y="66"/>
                      </a:cubicBezTo>
                      <a:lnTo>
                        <a:pt x="490" y="6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</p:grpSp>
          <p:grpSp>
            <p:nvGrpSpPr>
              <p:cNvPr id="9" name="Group 274"/>
              <p:cNvGrpSpPr/>
              <p:nvPr/>
            </p:nvGrpSpPr>
            <p:grpSpPr>
              <a:xfrm>
                <a:off x="4637596" y="3211629"/>
                <a:ext cx="743216" cy="1200347"/>
                <a:chOff x="3030538" y="2674938"/>
                <a:chExt cx="779463" cy="1258888"/>
              </a:xfrm>
              <a:solidFill>
                <a:schemeClr val="tx1">
                  <a:lumMod val="75000"/>
                  <a:lumOff val="25000"/>
                </a:schemeClr>
              </a:solidFill>
            </p:grpSpPr>
            <p:sp>
              <p:nvSpPr>
                <p:cNvPr id="10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3541713" y="2881313"/>
                  <a:ext cx="39688" cy="31750"/>
                </a:xfrm>
                <a:custGeom>
                  <a:avLst/>
                  <a:gdLst/>
                  <a:ahLst/>
                  <a:cxnLst>
                    <a:cxn ang="0">
                      <a:pos x="10" y="0"/>
                    </a:cxn>
                    <a:cxn ang="0">
                      <a:pos x="20" y="4"/>
                    </a:cxn>
                    <a:cxn ang="0">
                      <a:pos x="27" y="5"/>
                    </a:cxn>
                    <a:cxn ang="0">
                      <a:pos x="30" y="9"/>
                    </a:cxn>
                    <a:cxn ang="0">
                      <a:pos x="18" y="23"/>
                    </a:cxn>
                    <a:cxn ang="0">
                      <a:pos x="0" y="11"/>
                    </a:cxn>
                    <a:cxn ang="0">
                      <a:pos x="9" y="0"/>
                    </a:cxn>
                    <a:cxn ang="0">
                      <a:pos x="10" y="0"/>
                    </a:cxn>
                  </a:cxnLst>
                  <a:rect l="0" t="0" r="r" b="b"/>
                  <a:pathLst>
                    <a:path w="30" h="23">
                      <a:moveTo>
                        <a:pt x="10" y="0"/>
                      </a:moveTo>
                      <a:cubicBezTo>
                        <a:pt x="13" y="1"/>
                        <a:pt x="16" y="4"/>
                        <a:pt x="20" y="4"/>
                      </a:cubicBezTo>
                      <a:cubicBezTo>
                        <a:pt x="21" y="9"/>
                        <a:pt x="25" y="5"/>
                        <a:pt x="27" y="5"/>
                      </a:cubicBezTo>
                      <a:cubicBezTo>
                        <a:pt x="29" y="5"/>
                        <a:pt x="30" y="8"/>
                        <a:pt x="30" y="9"/>
                      </a:cubicBezTo>
                      <a:cubicBezTo>
                        <a:pt x="30" y="12"/>
                        <a:pt x="23" y="23"/>
                        <a:pt x="18" y="23"/>
                      </a:cubicBezTo>
                      <a:cubicBezTo>
                        <a:pt x="11" y="23"/>
                        <a:pt x="0" y="15"/>
                        <a:pt x="0" y="11"/>
                      </a:cubicBezTo>
                      <a:cubicBezTo>
                        <a:pt x="0" y="4"/>
                        <a:pt x="3" y="0"/>
                        <a:pt x="9" y="0"/>
                      </a:cubicBezTo>
                      <a:cubicBezTo>
                        <a:pt x="9" y="0"/>
                        <a:pt x="10" y="0"/>
                        <a:pt x="1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1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3030538" y="2674938"/>
                  <a:ext cx="779463" cy="1258888"/>
                </a:xfrm>
                <a:custGeom>
                  <a:avLst/>
                  <a:gdLst/>
                  <a:ahLst/>
                  <a:cxnLst>
                    <a:cxn ang="0">
                      <a:pos x="46" y="91"/>
                    </a:cxn>
                    <a:cxn ang="0">
                      <a:pos x="51" y="51"/>
                    </a:cxn>
                    <a:cxn ang="0">
                      <a:pos x="59" y="46"/>
                    </a:cxn>
                    <a:cxn ang="0">
                      <a:pos x="82" y="18"/>
                    </a:cxn>
                    <a:cxn ang="0">
                      <a:pos x="128" y="6"/>
                    </a:cxn>
                    <a:cxn ang="0">
                      <a:pos x="126" y="42"/>
                    </a:cxn>
                    <a:cxn ang="0">
                      <a:pos x="136" y="13"/>
                    </a:cxn>
                    <a:cxn ang="0">
                      <a:pos x="146" y="5"/>
                    </a:cxn>
                    <a:cxn ang="0">
                      <a:pos x="194" y="24"/>
                    </a:cxn>
                    <a:cxn ang="0">
                      <a:pos x="227" y="20"/>
                    </a:cxn>
                    <a:cxn ang="0">
                      <a:pos x="233" y="26"/>
                    </a:cxn>
                    <a:cxn ang="0">
                      <a:pos x="270" y="50"/>
                    </a:cxn>
                    <a:cxn ang="0">
                      <a:pos x="328" y="84"/>
                    </a:cxn>
                    <a:cxn ang="0">
                      <a:pos x="354" y="89"/>
                    </a:cxn>
                    <a:cxn ang="0">
                      <a:pos x="389" y="130"/>
                    </a:cxn>
                    <a:cxn ang="0">
                      <a:pos x="383" y="170"/>
                    </a:cxn>
                    <a:cxn ang="0">
                      <a:pos x="403" y="185"/>
                    </a:cxn>
                    <a:cxn ang="0">
                      <a:pos x="454" y="175"/>
                    </a:cxn>
                    <a:cxn ang="0">
                      <a:pos x="467" y="191"/>
                    </a:cxn>
                    <a:cxn ang="0">
                      <a:pos x="513" y="191"/>
                    </a:cxn>
                    <a:cxn ang="0">
                      <a:pos x="575" y="220"/>
                    </a:cxn>
                    <a:cxn ang="0">
                      <a:pos x="549" y="310"/>
                    </a:cxn>
                    <a:cxn ang="0">
                      <a:pos x="532" y="374"/>
                    </a:cxn>
                    <a:cxn ang="0">
                      <a:pos x="522" y="405"/>
                    </a:cxn>
                    <a:cxn ang="0">
                      <a:pos x="485" y="449"/>
                    </a:cxn>
                    <a:cxn ang="0">
                      <a:pos x="429" y="474"/>
                    </a:cxn>
                    <a:cxn ang="0">
                      <a:pos x="412" y="524"/>
                    </a:cxn>
                    <a:cxn ang="0">
                      <a:pos x="388" y="559"/>
                    </a:cxn>
                    <a:cxn ang="0">
                      <a:pos x="311" y="614"/>
                    </a:cxn>
                    <a:cxn ang="0">
                      <a:pos x="297" y="619"/>
                    </a:cxn>
                    <a:cxn ang="0">
                      <a:pos x="308" y="654"/>
                    </a:cxn>
                    <a:cxn ang="0">
                      <a:pos x="244" y="677"/>
                    </a:cxn>
                    <a:cxn ang="0">
                      <a:pos x="240" y="707"/>
                    </a:cxn>
                    <a:cxn ang="0">
                      <a:pos x="205" y="711"/>
                    </a:cxn>
                    <a:cxn ang="0">
                      <a:pos x="225" y="730"/>
                    </a:cxn>
                    <a:cxn ang="0">
                      <a:pos x="214" y="739"/>
                    </a:cxn>
                    <a:cxn ang="0">
                      <a:pos x="178" y="787"/>
                    </a:cxn>
                    <a:cxn ang="0">
                      <a:pos x="176" y="846"/>
                    </a:cxn>
                    <a:cxn ang="0">
                      <a:pos x="161" y="884"/>
                    </a:cxn>
                    <a:cxn ang="0">
                      <a:pos x="200" y="935"/>
                    </a:cxn>
                    <a:cxn ang="0">
                      <a:pos x="169" y="945"/>
                    </a:cxn>
                    <a:cxn ang="0">
                      <a:pos x="127" y="921"/>
                    </a:cxn>
                    <a:cxn ang="0">
                      <a:pos x="92" y="903"/>
                    </a:cxn>
                    <a:cxn ang="0">
                      <a:pos x="93" y="889"/>
                    </a:cxn>
                    <a:cxn ang="0">
                      <a:pos x="84" y="857"/>
                    </a:cxn>
                    <a:cxn ang="0">
                      <a:pos x="82" y="791"/>
                    </a:cxn>
                    <a:cxn ang="0">
                      <a:pos x="86" y="782"/>
                    </a:cxn>
                    <a:cxn ang="0">
                      <a:pos x="112" y="718"/>
                    </a:cxn>
                    <a:cxn ang="0">
                      <a:pos x="95" y="708"/>
                    </a:cxn>
                    <a:cxn ang="0">
                      <a:pos x="102" y="680"/>
                    </a:cxn>
                    <a:cxn ang="0">
                      <a:pos x="114" y="626"/>
                    </a:cxn>
                    <a:cxn ang="0">
                      <a:pos x="124" y="562"/>
                    </a:cxn>
                    <a:cxn ang="0">
                      <a:pos x="136" y="494"/>
                    </a:cxn>
                    <a:cxn ang="0">
                      <a:pos x="143" y="434"/>
                    </a:cxn>
                    <a:cxn ang="0">
                      <a:pos x="104" y="370"/>
                    </a:cxn>
                    <a:cxn ang="0">
                      <a:pos x="62" y="330"/>
                    </a:cxn>
                    <a:cxn ang="0">
                      <a:pos x="28" y="261"/>
                    </a:cxn>
                    <a:cxn ang="0">
                      <a:pos x="11" y="242"/>
                    </a:cxn>
                    <a:cxn ang="0">
                      <a:pos x="18" y="191"/>
                    </a:cxn>
                    <a:cxn ang="0">
                      <a:pos x="14" y="148"/>
                    </a:cxn>
                    <a:cxn ang="0">
                      <a:pos x="47" y="106"/>
                    </a:cxn>
                  </a:cxnLst>
                  <a:rect l="0" t="0" r="r" b="b"/>
                  <a:pathLst>
                    <a:path w="586" h="945">
                      <a:moveTo>
                        <a:pt x="49" y="103"/>
                      </a:moveTo>
                      <a:cubicBezTo>
                        <a:pt x="49" y="102"/>
                        <a:pt x="49" y="101"/>
                        <a:pt x="49" y="100"/>
                      </a:cubicBezTo>
                      <a:cubicBezTo>
                        <a:pt x="49" y="97"/>
                        <a:pt x="46" y="94"/>
                        <a:pt x="46" y="91"/>
                      </a:cubicBezTo>
                      <a:cubicBezTo>
                        <a:pt x="46" y="85"/>
                        <a:pt x="48" y="84"/>
                        <a:pt x="48" y="79"/>
                      </a:cubicBezTo>
                      <a:cubicBezTo>
                        <a:pt x="48" y="70"/>
                        <a:pt x="40" y="71"/>
                        <a:pt x="40" y="63"/>
                      </a:cubicBezTo>
                      <a:cubicBezTo>
                        <a:pt x="40" y="57"/>
                        <a:pt x="49" y="55"/>
                        <a:pt x="51" y="51"/>
                      </a:cubicBezTo>
                      <a:cubicBezTo>
                        <a:pt x="55" y="52"/>
                        <a:pt x="53" y="52"/>
                        <a:pt x="57" y="51"/>
                      </a:cubicBezTo>
                      <a:cubicBezTo>
                        <a:pt x="57" y="50"/>
                        <a:pt x="57" y="49"/>
                        <a:pt x="57" y="48"/>
                      </a:cubicBezTo>
                      <a:cubicBezTo>
                        <a:pt x="57" y="48"/>
                        <a:pt x="58" y="46"/>
                        <a:pt x="59" y="46"/>
                      </a:cubicBezTo>
                      <a:cubicBezTo>
                        <a:pt x="59" y="42"/>
                        <a:pt x="64" y="40"/>
                        <a:pt x="66" y="39"/>
                      </a:cubicBezTo>
                      <a:cubicBezTo>
                        <a:pt x="69" y="37"/>
                        <a:pt x="69" y="31"/>
                        <a:pt x="70" y="28"/>
                      </a:cubicBezTo>
                      <a:cubicBezTo>
                        <a:pt x="72" y="21"/>
                        <a:pt x="76" y="19"/>
                        <a:pt x="82" y="18"/>
                      </a:cubicBezTo>
                      <a:cubicBezTo>
                        <a:pt x="93" y="14"/>
                        <a:pt x="100" y="12"/>
                        <a:pt x="111" y="9"/>
                      </a:cubicBezTo>
                      <a:cubicBezTo>
                        <a:pt x="117" y="7"/>
                        <a:pt x="118" y="0"/>
                        <a:pt x="124" y="0"/>
                      </a:cubicBezTo>
                      <a:cubicBezTo>
                        <a:pt x="126" y="0"/>
                        <a:pt x="128" y="5"/>
                        <a:pt x="128" y="6"/>
                      </a:cubicBezTo>
                      <a:cubicBezTo>
                        <a:pt x="128" y="9"/>
                        <a:pt x="125" y="11"/>
                        <a:pt x="123" y="11"/>
                      </a:cubicBezTo>
                      <a:cubicBezTo>
                        <a:pt x="122" y="18"/>
                        <a:pt x="119" y="25"/>
                        <a:pt x="119" y="29"/>
                      </a:cubicBezTo>
                      <a:cubicBezTo>
                        <a:pt x="119" y="34"/>
                        <a:pt x="122" y="42"/>
                        <a:pt x="126" y="42"/>
                      </a:cubicBezTo>
                      <a:cubicBezTo>
                        <a:pt x="128" y="42"/>
                        <a:pt x="131" y="37"/>
                        <a:pt x="131" y="35"/>
                      </a:cubicBezTo>
                      <a:cubicBezTo>
                        <a:pt x="131" y="30"/>
                        <a:pt x="125" y="27"/>
                        <a:pt x="125" y="21"/>
                      </a:cubicBezTo>
                      <a:cubicBezTo>
                        <a:pt x="125" y="15"/>
                        <a:pt x="132" y="16"/>
                        <a:pt x="136" y="13"/>
                      </a:cubicBezTo>
                      <a:cubicBezTo>
                        <a:pt x="147" y="13"/>
                        <a:pt x="147" y="13"/>
                        <a:pt x="147" y="13"/>
                      </a:cubicBezTo>
                      <a:cubicBezTo>
                        <a:pt x="145" y="8"/>
                        <a:pt x="139" y="10"/>
                        <a:pt x="139" y="5"/>
                      </a:cubicBezTo>
                      <a:cubicBezTo>
                        <a:pt x="146" y="5"/>
                        <a:pt x="146" y="5"/>
                        <a:pt x="146" y="5"/>
                      </a:cubicBezTo>
                      <a:cubicBezTo>
                        <a:pt x="148" y="12"/>
                        <a:pt x="158" y="14"/>
                        <a:pt x="165" y="16"/>
                      </a:cubicBezTo>
                      <a:cubicBezTo>
                        <a:pt x="165" y="20"/>
                        <a:pt x="167" y="23"/>
                        <a:pt x="170" y="24"/>
                      </a:cubicBezTo>
                      <a:cubicBezTo>
                        <a:pt x="177" y="24"/>
                        <a:pt x="190" y="24"/>
                        <a:pt x="194" y="24"/>
                      </a:cubicBezTo>
                      <a:cubicBezTo>
                        <a:pt x="194" y="28"/>
                        <a:pt x="199" y="29"/>
                        <a:pt x="203" y="29"/>
                      </a:cubicBezTo>
                      <a:cubicBezTo>
                        <a:pt x="209" y="28"/>
                        <a:pt x="214" y="28"/>
                        <a:pt x="216" y="22"/>
                      </a:cubicBezTo>
                      <a:cubicBezTo>
                        <a:pt x="217" y="21"/>
                        <a:pt x="226" y="21"/>
                        <a:pt x="227" y="20"/>
                      </a:cubicBezTo>
                      <a:cubicBezTo>
                        <a:pt x="232" y="20"/>
                        <a:pt x="240" y="21"/>
                        <a:pt x="240" y="21"/>
                      </a:cubicBezTo>
                      <a:cubicBezTo>
                        <a:pt x="238" y="23"/>
                        <a:pt x="234" y="23"/>
                        <a:pt x="233" y="22"/>
                      </a:cubicBezTo>
                      <a:cubicBezTo>
                        <a:pt x="233" y="26"/>
                        <a:pt x="233" y="26"/>
                        <a:pt x="233" y="26"/>
                      </a:cubicBezTo>
                      <a:cubicBezTo>
                        <a:pt x="236" y="32"/>
                        <a:pt x="245" y="33"/>
                        <a:pt x="252" y="36"/>
                      </a:cubicBezTo>
                      <a:cubicBezTo>
                        <a:pt x="258" y="37"/>
                        <a:pt x="256" y="44"/>
                        <a:pt x="258" y="50"/>
                      </a:cubicBezTo>
                      <a:cubicBezTo>
                        <a:pt x="270" y="50"/>
                        <a:pt x="270" y="50"/>
                        <a:pt x="270" y="50"/>
                      </a:cubicBezTo>
                      <a:cubicBezTo>
                        <a:pt x="279" y="58"/>
                        <a:pt x="283" y="57"/>
                        <a:pt x="288" y="68"/>
                      </a:cubicBezTo>
                      <a:cubicBezTo>
                        <a:pt x="289" y="70"/>
                        <a:pt x="293" y="70"/>
                        <a:pt x="295" y="70"/>
                      </a:cubicBezTo>
                      <a:cubicBezTo>
                        <a:pt x="298" y="83"/>
                        <a:pt x="316" y="81"/>
                        <a:pt x="328" y="84"/>
                      </a:cubicBezTo>
                      <a:cubicBezTo>
                        <a:pt x="340" y="84"/>
                        <a:pt x="340" y="84"/>
                        <a:pt x="340" y="84"/>
                      </a:cubicBezTo>
                      <a:cubicBezTo>
                        <a:pt x="343" y="85"/>
                        <a:pt x="350" y="89"/>
                        <a:pt x="354" y="89"/>
                      </a:cubicBezTo>
                      <a:cubicBezTo>
                        <a:pt x="354" y="89"/>
                        <a:pt x="354" y="89"/>
                        <a:pt x="354" y="89"/>
                      </a:cubicBezTo>
                      <a:cubicBezTo>
                        <a:pt x="355" y="89"/>
                        <a:pt x="356" y="89"/>
                        <a:pt x="357" y="89"/>
                      </a:cubicBezTo>
                      <a:cubicBezTo>
                        <a:pt x="364" y="89"/>
                        <a:pt x="373" y="104"/>
                        <a:pt x="381" y="106"/>
                      </a:cubicBezTo>
                      <a:cubicBezTo>
                        <a:pt x="381" y="111"/>
                        <a:pt x="386" y="125"/>
                        <a:pt x="389" y="130"/>
                      </a:cubicBezTo>
                      <a:cubicBezTo>
                        <a:pt x="391" y="134"/>
                        <a:pt x="397" y="134"/>
                        <a:pt x="397" y="139"/>
                      </a:cubicBezTo>
                      <a:cubicBezTo>
                        <a:pt x="390" y="148"/>
                        <a:pt x="377" y="152"/>
                        <a:pt x="377" y="165"/>
                      </a:cubicBezTo>
                      <a:cubicBezTo>
                        <a:pt x="377" y="170"/>
                        <a:pt x="381" y="169"/>
                        <a:pt x="383" y="170"/>
                      </a:cubicBezTo>
                      <a:cubicBezTo>
                        <a:pt x="387" y="172"/>
                        <a:pt x="390" y="176"/>
                        <a:pt x="390" y="180"/>
                      </a:cubicBezTo>
                      <a:cubicBezTo>
                        <a:pt x="401" y="180"/>
                        <a:pt x="401" y="180"/>
                        <a:pt x="401" y="180"/>
                      </a:cubicBezTo>
                      <a:cubicBezTo>
                        <a:pt x="401" y="182"/>
                        <a:pt x="402" y="185"/>
                        <a:pt x="403" y="185"/>
                      </a:cubicBezTo>
                      <a:cubicBezTo>
                        <a:pt x="405" y="185"/>
                        <a:pt x="407" y="182"/>
                        <a:pt x="408" y="180"/>
                      </a:cubicBezTo>
                      <a:cubicBezTo>
                        <a:pt x="413" y="173"/>
                        <a:pt x="418" y="164"/>
                        <a:pt x="425" y="164"/>
                      </a:cubicBezTo>
                      <a:cubicBezTo>
                        <a:pt x="433" y="164"/>
                        <a:pt x="449" y="172"/>
                        <a:pt x="454" y="175"/>
                      </a:cubicBezTo>
                      <a:cubicBezTo>
                        <a:pt x="458" y="178"/>
                        <a:pt x="462" y="177"/>
                        <a:pt x="463" y="180"/>
                      </a:cubicBezTo>
                      <a:cubicBezTo>
                        <a:pt x="464" y="184"/>
                        <a:pt x="464" y="187"/>
                        <a:pt x="464" y="191"/>
                      </a:cubicBezTo>
                      <a:cubicBezTo>
                        <a:pt x="467" y="191"/>
                        <a:pt x="467" y="191"/>
                        <a:pt x="467" y="191"/>
                      </a:cubicBezTo>
                      <a:cubicBezTo>
                        <a:pt x="471" y="190"/>
                        <a:pt x="472" y="186"/>
                        <a:pt x="476" y="186"/>
                      </a:cubicBezTo>
                      <a:cubicBezTo>
                        <a:pt x="486" y="186"/>
                        <a:pt x="487" y="194"/>
                        <a:pt x="496" y="194"/>
                      </a:cubicBezTo>
                      <a:cubicBezTo>
                        <a:pt x="513" y="191"/>
                        <a:pt x="513" y="191"/>
                        <a:pt x="513" y="191"/>
                      </a:cubicBezTo>
                      <a:cubicBezTo>
                        <a:pt x="521" y="193"/>
                        <a:pt x="529" y="196"/>
                        <a:pt x="534" y="198"/>
                      </a:cubicBezTo>
                      <a:cubicBezTo>
                        <a:pt x="538" y="205"/>
                        <a:pt x="551" y="217"/>
                        <a:pt x="558" y="220"/>
                      </a:cubicBezTo>
                      <a:cubicBezTo>
                        <a:pt x="565" y="221"/>
                        <a:pt x="569" y="219"/>
                        <a:pt x="575" y="220"/>
                      </a:cubicBezTo>
                      <a:cubicBezTo>
                        <a:pt x="584" y="223"/>
                        <a:pt x="586" y="232"/>
                        <a:pt x="586" y="242"/>
                      </a:cubicBezTo>
                      <a:cubicBezTo>
                        <a:pt x="586" y="274"/>
                        <a:pt x="568" y="283"/>
                        <a:pt x="556" y="301"/>
                      </a:cubicBezTo>
                      <a:cubicBezTo>
                        <a:pt x="553" y="305"/>
                        <a:pt x="551" y="306"/>
                        <a:pt x="549" y="310"/>
                      </a:cubicBezTo>
                      <a:cubicBezTo>
                        <a:pt x="544" y="317"/>
                        <a:pt x="540" y="317"/>
                        <a:pt x="535" y="322"/>
                      </a:cubicBezTo>
                      <a:cubicBezTo>
                        <a:pt x="529" y="328"/>
                        <a:pt x="535" y="343"/>
                        <a:pt x="535" y="353"/>
                      </a:cubicBezTo>
                      <a:cubicBezTo>
                        <a:pt x="535" y="361"/>
                        <a:pt x="532" y="369"/>
                        <a:pt x="532" y="374"/>
                      </a:cubicBezTo>
                      <a:cubicBezTo>
                        <a:pt x="532" y="377"/>
                        <a:pt x="530" y="378"/>
                        <a:pt x="530" y="380"/>
                      </a:cubicBezTo>
                      <a:cubicBezTo>
                        <a:pt x="528" y="382"/>
                        <a:pt x="524" y="386"/>
                        <a:pt x="524" y="390"/>
                      </a:cubicBezTo>
                      <a:cubicBezTo>
                        <a:pt x="524" y="394"/>
                        <a:pt x="523" y="403"/>
                        <a:pt x="522" y="405"/>
                      </a:cubicBezTo>
                      <a:cubicBezTo>
                        <a:pt x="515" y="415"/>
                        <a:pt x="513" y="419"/>
                        <a:pt x="506" y="428"/>
                      </a:cubicBezTo>
                      <a:cubicBezTo>
                        <a:pt x="505" y="431"/>
                        <a:pt x="505" y="436"/>
                        <a:pt x="504" y="438"/>
                      </a:cubicBezTo>
                      <a:cubicBezTo>
                        <a:pt x="502" y="443"/>
                        <a:pt x="492" y="449"/>
                        <a:pt x="485" y="449"/>
                      </a:cubicBezTo>
                      <a:cubicBezTo>
                        <a:pt x="476" y="449"/>
                        <a:pt x="470" y="449"/>
                        <a:pt x="463" y="452"/>
                      </a:cubicBezTo>
                      <a:cubicBezTo>
                        <a:pt x="461" y="453"/>
                        <a:pt x="460" y="455"/>
                        <a:pt x="459" y="457"/>
                      </a:cubicBezTo>
                      <a:cubicBezTo>
                        <a:pt x="448" y="467"/>
                        <a:pt x="437" y="461"/>
                        <a:pt x="429" y="474"/>
                      </a:cubicBezTo>
                      <a:cubicBezTo>
                        <a:pt x="426" y="479"/>
                        <a:pt x="420" y="479"/>
                        <a:pt x="416" y="483"/>
                      </a:cubicBezTo>
                      <a:cubicBezTo>
                        <a:pt x="411" y="489"/>
                        <a:pt x="412" y="495"/>
                        <a:pt x="412" y="503"/>
                      </a:cubicBezTo>
                      <a:cubicBezTo>
                        <a:pt x="412" y="524"/>
                        <a:pt x="412" y="524"/>
                        <a:pt x="412" y="524"/>
                      </a:cubicBezTo>
                      <a:cubicBezTo>
                        <a:pt x="403" y="528"/>
                        <a:pt x="398" y="536"/>
                        <a:pt x="394" y="545"/>
                      </a:cubicBezTo>
                      <a:cubicBezTo>
                        <a:pt x="394" y="545"/>
                        <a:pt x="394" y="545"/>
                        <a:pt x="394" y="545"/>
                      </a:cubicBezTo>
                      <a:cubicBezTo>
                        <a:pt x="391" y="550"/>
                        <a:pt x="391" y="553"/>
                        <a:pt x="388" y="559"/>
                      </a:cubicBezTo>
                      <a:cubicBezTo>
                        <a:pt x="380" y="571"/>
                        <a:pt x="371" y="572"/>
                        <a:pt x="364" y="584"/>
                      </a:cubicBezTo>
                      <a:cubicBezTo>
                        <a:pt x="355" y="597"/>
                        <a:pt x="351" y="619"/>
                        <a:pt x="331" y="619"/>
                      </a:cubicBezTo>
                      <a:cubicBezTo>
                        <a:pt x="324" y="619"/>
                        <a:pt x="314" y="614"/>
                        <a:pt x="311" y="614"/>
                      </a:cubicBezTo>
                      <a:cubicBezTo>
                        <a:pt x="305" y="614"/>
                        <a:pt x="299" y="609"/>
                        <a:pt x="293" y="609"/>
                      </a:cubicBezTo>
                      <a:cubicBezTo>
                        <a:pt x="291" y="609"/>
                        <a:pt x="289" y="610"/>
                        <a:pt x="289" y="611"/>
                      </a:cubicBezTo>
                      <a:cubicBezTo>
                        <a:pt x="289" y="615"/>
                        <a:pt x="296" y="617"/>
                        <a:pt x="297" y="619"/>
                      </a:cubicBezTo>
                      <a:cubicBezTo>
                        <a:pt x="300" y="622"/>
                        <a:pt x="300" y="627"/>
                        <a:pt x="302" y="632"/>
                      </a:cubicBezTo>
                      <a:cubicBezTo>
                        <a:pt x="304" y="637"/>
                        <a:pt x="311" y="637"/>
                        <a:pt x="311" y="642"/>
                      </a:cubicBezTo>
                      <a:cubicBezTo>
                        <a:pt x="311" y="647"/>
                        <a:pt x="311" y="650"/>
                        <a:pt x="308" y="654"/>
                      </a:cubicBezTo>
                      <a:cubicBezTo>
                        <a:pt x="304" y="660"/>
                        <a:pt x="301" y="663"/>
                        <a:pt x="297" y="667"/>
                      </a:cubicBezTo>
                      <a:cubicBezTo>
                        <a:pt x="289" y="675"/>
                        <a:pt x="280" y="673"/>
                        <a:pt x="270" y="676"/>
                      </a:cubicBezTo>
                      <a:cubicBezTo>
                        <a:pt x="263" y="678"/>
                        <a:pt x="248" y="673"/>
                        <a:pt x="244" y="677"/>
                      </a:cubicBezTo>
                      <a:cubicBezTo>
                        <a:pt x="238" y="683"/>
                        <a:pt x="243" y="696"/>
                        <a:pt x="240" y="703"/>
                      </a:cubicBezTo>
                      <a:cubicBezTo>
                        <a:pt x="240" y="702"/>
                        <a:pt x="240" y="702"/>
                        <a:pt x="240" y="702"/>
                      </a:cubicBezTo>
                      <a:cubicBezTo>
                        <a:pt x="240" y="703"/>
                        <a:pt x="240" y="706"/>
                        <a:pt x="240" y="707"/>
                      </a:cubicBezTo>
                      <a:cubicBezTo>
                        <a:pt x="240" y="709"/>
                        <a:pt x="233" y="712"/>
                        <a:pt x="229" y="712"/>
                      </a:cubicBezTo>
                      <a:cubicBezTo>
                        <a:pt x="220" y="712"/>
                        <a:pt x="218" y="706"/>
                        <a:pt x="210" y="706"/>
                      </a:cubicBezTo>
                      <a:cubicBezTo>
                        <a:pt x="207" y="706"/>
                        <a:pt x="205" y="709"/>
                        <a:pt x="205" y="711"/>
                      </a:cubicBezTo>
                      <a:cubicBezTo>
                        <a:pt x="205" y="717"/>
                        <a:pt x="211" y="729"/>
                        <a:pt x="214" y="729"/>
                      </a:cubicBezTo>
                      <a:cubicBezTo>
                        <a:pt x="217" y="729"/>
                        <a:pt x="219" y="726"/>
                        <a:pt x="221" y="726"/>
                      </a:cubicBezTo>
                      <a:cubicBezTo>
                        <a:pt x="222" y="728"/>
                        <a:pt x="225" y="728"/>
                        <a:pt x="225" y="730"/>
                      </a:cubicBezTo>
                      <a:cubicBezTo>
                        <a:pt x="225" y="733"/>
                        <a:pt x="221" y="736"/>
                        <a:pt x="220" y="736"/>
                      </a:cubicBezTo>
                      <a:cubicBezTo>
                        <a:pt x="215" y="736"/>
                        <a:pt x="213" y="732"/>
                        <a:pt x="209" y="732"/>
                      </a:cubicBezTo>
                      <a:cubicBezTo>
                        <a:pt x="209" y="737"/>
                        <a:pt x="211" y="738"/>
                        <a:pt x="214" y="739"/>
                      </a:cubicBezTo>
                      <a:cubicBezTo>
                        <a:pt x="206" y="747"/>
                        <a:pt x="206" y="755"/>
                        <a:pt x="203" y="766"/>
                      </a:cubicBezTo>
                      <a:cubicBezTo>
                        <a:pt x="202" y="770"/>
                        <a:pt x="194" y="771"/>
                        <a:pt x="191" y="771"/>
                      </a:cubicBezTo>
                      <a:cubicBezTo>
                        <a:pt x="184" y="773"/>
                        <a:pt x="178" y="779"/>
                        <a:pt x="178" y="787"/>
                      </a:cubicBezTo>
                      <a:cubicBezTo>
                        <a:pt x="178" y="804"/>
                        <a:pt x="198" y="798"/>
                        <a:pt x="198" y="811"/>
                      </a:cubicBezTo>
                      <a:cubicBezTo>
                        <a:pt x="198" y="824"/>
                        <a:pt x="187" y="825"/>
                        <a:pt x="181" y="831"/>
                      </a:cubicBezTo>
                      <a:cubicBezTo>
                        <a:pt x="177" y="835"/>
                        <a:pt x="178" y="841"/>
                        <a:pt x="176" y="846"/>
                      </a:cubicBezTo>
                      <a:cubicBezTo>
                        <a:pt x="173" y="852"/>
                        <a:pt x="166" y="850"/>
                        <a:pt x="162" y="854"/>
                      </a:cubicBezTo>
                      <a:cubicBezTo>
                        <a:pt x="156" y="859"/>
                        <a:pt x="154" y="865"/>
                        <a:pt x="154" y="874"/>
                      </a:cubicBezTo>
                      <a:cubicBezTo>
                        <a:pt x="154" y="878"/>
                        <a:pt x="158" y="883"/>
                        <a:pt x="161" y="884"/>
                      </a:cubicBezTo>
                      <a:cubicBezTo>
                        <a:pt x="169" y="888"/>
                        <a:pt x="168" y="908"/>
                        <a:pt x="174" y="914"/>
                      </a:cubicBezTo>
                      <a:cubicBezTo>
                        <a:pt x="184" y="924"/>
                        <a:pt x="196" y="928"/>
                        <a:pt x="207" y="934"/>
                      </a:cubicBezTo>
                      <a:cubicBezTo>
                        <a:pt x="206" y="936"/>
                        <a:pt x="203" y="935"/>
                        <a:pt x="200" y="935"/>
                      </a:cubicBezTo>
                      <a:cubicBezTo>
                        <a:pt x="194" y="935"/>
                        <a:pt x="183" y="943"/>
                        <a:pt x="179" y="943"/>
                      </a:cubicBezTo>
                      <a:cubicBezTo>
                        <a:pt x="176" y="943"/>
                        <a:pt x="176" y="943"/>
                        <a:pt x="174" y="943"/>
                      </a:cubicBezTo>
                      <a:cubicBezTo>
                        <a:pt x="173" y="943"/>
                        <a:pt x="171" y="945"/>
                        <a:pt x="169" y="945"/>
                      </a:cubicBezTo>
                      <a:cubicBezTo>
                        <a:pt x="165" y="945"/>
                        <a:pt x="162" y="945"/>
                        <a:pt x="157" y="945"/>
                      </a:cubicBezTo>
                      <a:cubicBezTo>
                        <a:pt x="147" y="945"/>
                        <a:pt x="151" y="933"/>
                        <a:pt x="143" y="931"/>
                      </a:cubicBezTo>
                      <a:cubicBezTo>
                        <a:pt x="137" y="929"/>
                        <a:pt x="127" y="929"/>
                        <a:pt x="127" y="921"/>
                      </a:cubicBezTo>
                      <a:cubicBezTo>
                        <a:pt x="124" y="921"/>
                        <a:pt x="122" y="921"/>
                        <a:pt x="119" y="921"/>
                      </a:cubicBezTo>
                      <a:cubicBezTo>
                        <a:pt x="115" y="921"/>
                        <a:pt x="114" y="917"/>
                        <a:pt x="114" y="915"/>
                      </a:cubicBezTo>
                      <a:cubicBezTo>
                        <a:pt x="102" y="915"/>
                        <a:pt x="98" y="909"/>
                        <a:pt x="92" y="903"/>
                      </a:cubicBezTo>
                      <a:cubicBezTo>
                        <a:pt x="91" y="902"/>
                        <a:pt x="88" y="900"/>
                        <a:pt x="88" y="899"/>
                      </a:cubicBezTo>
                      <a:cubicBezTo>
                        <a:pt x="88" y="895"/>
                        <a:pt x="96" y="895"/>
                        <a:pt x="97" y="891"/>
                      </a:cubicBezTo>
                      <a:cubicBezTo>
                        <a:pt x="95" y="891"/>
                        <a:pt x="94" y="890"/>
                        <a:pt x="93" y="889"/>
                      </a:cubicBezTo>
                      <a:cubicBezTo>
                        <a:pt x="94" y="887"/>
                        <a:pt x="96" y="884"/>
                        <a:pt x="96" y="882"/>
                      </a:cubicBezTo>
                      <a:cubicBezTo>
                        <a:pt x="96" y="871"/>
                        <a:pt x="84" y="873"/>
                        <a:pt x="84" y="863"/>
                      </a:cubicBezTo>
                      <a:cubicBezTo>
                        <a:pt x="84" y="860"/>
                        <a:pt x="84" y="859"/>
                        <a:pt x="84" y="857"/>
                      </a:cubicBezTo>
                      <a:cubicBezTo>
                        <a:pt x="84" y="848"/>
                        <a:pt x="78" y="832"/>
                        <a:pt x="78" y="825"/>
                      </a:cubicBezTo>
                      <a:cubicBezTo>
                        <a:pt x="78" y="817"/>
                        <a:pt x="88" y="814"/>
                        <a:pt x="88" y="807"/>
                      </a:cubicBezTo>
                      <a:cubicBezTo>
                        <a:pt x="88" y="803"/>
                        <a:pt x="83" y="796"/>
                        <a:pt x="82" y="791"/>
                      </a:cubicBezTo>
                      <a:cubicBezTo>
                        <a:pt x="82" y="787"/>
                        <a:pt x="82" y="787"/>
                        <a:pt x="82" y="787"/>
                      </a:cubicBezTo>
                      <a:cubicBezTo>
                        <a:pt x="82" y="787"/>
                        <a:pt x="82" y="787"/>
                        <a:pt x="82" y="787"/>
                      </a:cubicBezTo>
                      <a:cubicBezTo>
                        <a:pt x="82" y="784"/>
                        <a:pt x="84" y="782"/>
                        <a:pt x="86" y="782"/>
                      </a:cubicBezTo>
                      <a:cubicBezTo>
                        <a:pt x="94" y="782"/>
                        <a:pt x="91" y="790"/>
                        <a:pt x="98" y="790"/>
                      </a:cubicBezTo>
                      <a:cubicBezTo>
                        <a:pt x="112" y="725"/>
                        <a:pt x="112" y="725"/>
                        <a:pt x="112" y="725"/>
                      </a:cubicBezTo>
                      <a:cubicBezTo>
                        <a:pt x="112" y="718"/>
                        <a:pt x="112" y="718"/>
                        <a:pt x="112" y="718"/>
                      </a:cubicBezTo>
                      <a:cubicBezTo>
                        <a:pt x="111" y="718"/>
                        <a:pt x="109" y="717"/>
                        <a:pt x="108" y="718"/>
                      </a:cubicBezTo>
                      <a:cubicBezTo>
                        <a:pt x="105" y="719"/>
                        <a:pt x="105" y="723"/>
                        <a:pt x="102" y="723"/>
                      </a:cubicBezTo>
                      <a:cubicBezTo>
                        <a:pt x="98" y="723"/>
                        <a:pt x="95" y="713"/>
                        <a:pt x="95" y="708"/>
                      </a:cubicBezTo>
                      <a:cubicBezTo>
                        <a:pt x="95" y="699"/>
                        <a:pt x="98" y="696"/>
                        <a:pt x="100" y="688"/>
                      </a:cubicBezTo>
                      <a:cubicBezTo>
                        <a:pt x="103" y="688"/>
                        <a:pt x="104" y="687"/>
                        <a:pt x="104" y="685"/>
                      </a:cubicBezTo>
                      <a:cubicBezTo>
                        <a:pt x="104" y="683"/>
                        <a:pt x="102" y="680"/>
                        <a:pt x="102" y="680"/>
                      </a:cubicBezTo>
                      <a:cubicBezTo>
                        <a:pt x="100" y="680"/>
                        <a:pt x="99" y="668"/>
                        <a:pt x="99" y="665"/>
                      </a:cubicBezTo>
                      <a:cubicBezTo>
                        <a:pt x="99" y="655"/>
                        <a:pt x="106" y="645"/>
                        <a:pt x="109" y="639"/>
                      </a:cubicBezTo>
                      <a:cubicBezTo>
                        <a:pt x="111" y="635"/>
                        <a:pt x="112" y="629"/>
                        <a:pt x="114" y="626"/>
                      </a:cubicBezTo>
                      <a:cubicBezTo>
                        <a:pt x="116" y="624"/>
                        <a:pt x="118" y="625"/>
                        <a:pt x="118" y="623"/>
                      </a:cubicBezTo>
                      <a:cubicBezTo>
                        <a:pt x="121" y="613"/>
                        <a:pt x="121" y="605"/>
                        <a:pt x="124" y="595"/>
                      </a:cubicBezTo>
                      <a:cubicBezTo>
                        <a:pt x="124" y="562"/>
                        <a:pt x="124" y="562"/>
                        <a:pt x="124" y="562"/>
                      </a:cubicBezTo>
                      <a:cubicBezTo>
                        <a:pt x="121" y="554"/>
                        <a:pt x="126" y="548"/>
                        <a:pt x="126" y="541"/>
                      </a:cubicBezTo>
                      <a:cubicBezTo>
                        <a:pt x="126" y="524"/>
                        <a:pt x="136" y="513"/>
                        <a:pt x="136" y="498"/>
                      </a:cubicBezTo>
                      <a:cubicBezTo>
                        <a:pt x="136" y="497"/>
                        <a:pt x="136" y="495"/>
                        <a:pt x="136" y="494"/>
                      </a:cubicBezTo>
                      <a:cubicBezTo>
                        <a:pt x="136" y="491"/>
                        <a:pt x="138" y="483"/>
                        <a:pt x="139" y="478"/>
                      </a:cubicBezTo>
                      <a:cubicBezTo>
                        <a:pt x="139" y="465"/>
                        <a:pt x="139" y="465"/>
                        <a:pt x="139" y="459"/>
                      </a:cubicBezTo>
                      <a:cubicBezTo>
                        <a:pt x="139" y="453"/>
                        <a:pt x="143" y="441"/>
                        <a:pt x="143" y="434"/>
                      </a:cubicBezTo>
                      <a:cubicBezTo>
                        <a:pt x="143" y="429"/>
                        <a:pt x="141" y="403"/>
                        <a:pt x="140" y="399"/>
                      </a:cubicBezTo>
                      <a:cubicBezTo>
                        <a:pt x="136" y="388"/>
                        <a:pt x="128" y="381"/>
                        <a:pt x="121" y="377"/>
                      </a:cubicBezTo>
                      <a:cubicBezTo>
                        <a:pt x="114" y="374"/>
                        <a:pt x="109" y="375"/>
                        <a:pt x="104" y="370"/>
                      </a:cubicBezTo>
                      <a:cubicBezTo>
                        <a:pt x="99" y="365"/>
                        <a:pt x="96" y="363"/>
                        <a:pt x="90" y="362"/>
                      </a:cubicBezTo>
                      <a:cubicBezTo>
                        <a:pt x="78" y="358"/>
                        <a:pt x="72" y="351"/>
                        <a:pt x="64" y="343"/>
                      </a:cubicBezTo>
                      <a:cubicBezTo>
                        <a:pt x="60" y="340"/>
                        <a:pt x="62" y="335"/>
                        <a:pt x="62" y="330"/>
                      </a:cubicBezTo>
                      <a:cubicBezTo>
                        <a:pt x="62" y="323"/>
                        <a:pt x="55" y="319"/>
                        <a:pt x="53" y="313"/>
                      </a:cubicBezTo>
                      <a:cubicBezTo>
                        <a:pt x="50" y="302"/>
                        <a:pt x="41" y="294"/>
                        <a:pt x="38" y="285"/>
                      </a:cubicBezTo>
                      <a:cubicBezTo>
                        <a:pt x="35" y="275"/>
                        <a:pt x="32" y="269"/>
                        <a:pt x="28" y="261"/>
                      </a:cubicBezTo>
                      <a:cubicBezTo>
                        <a:pt x="27" y="258"/>
                        <a:pt x="24" y="259"/>
                        <a:pt x="23" y="257"/>
                      </a:cubicBezTo>
                      <a:cubicBezTo>
                        <a:pt x="20" y="254"/>
                        <a:pt x="19" y="248"/>
                        <a:pt x="17" y="245"/>
                      </a:cubicBezTo>
                      <a:cubicBezTo>
                        <a:pt x="16" y="242"/>
                        <a:pt x="12" y="243"/>
                        <a:pt x="11" y="242"/>
                      </a:cubicBezTo>
                      <a:cubicBezTo>
                        <a:pt x="6" y="237"/>
                        <a:pt x="0" y="228"/>
                        <a:pt x="0" y="220"/>
                      </a:cubicBezTo>
                      <a:cubicBezTo>
                        <a:pt x="0" y="215"/>
                        <a:pt x="3" y="209"/>
                        <a:pt x="5" y="207"/>
                      </a:cubicBezTo>
                      <a:cubicBezTo>
                        <a:pt x="8" y="200"/>
                        <a:pt x="16" y="198"/>
                        <a:pt x="18" y="191"/>
                      </a:cubicBezTo>
                      <a:cubicBezTo>
                        <a:pt x="14" y="189"/>
                        <a:pt x="15" y="191"/>
                        <a:pt x="12" y="191"/>
                      </a:cubicBezTo>
                      <a:cubicBezTo>
                        <a:pt x="5" y="191"/>
                        <a:pt x="5" y="182"/>
                        <a:pt x="5" y="176"/>
                      </a:cubicBezTo>
                      <a:cubicBezTo>
                        <a:pt x="5" y="166"/>
                        <a:pt x="16" y="168"/>
                        <a:pt x="14" y="148"/>
                      </a:cubicBezTo>
                      <a:cubicBezTo>
                        <a:pt x="26" y="148"/>
                        <a:pt x="29" y="136"/>
                        <a:pt x="32" y="129"/>
                      </a:cubicBezTo>
                      <a:cubicBezTo>
                        <a:pt x="37" y="119"/>
                        <a:pt x="49" y="123"/>
                        <a:pt x="51" y="111"/>
                      </a:cubicBezTo>
                      <a:cubicBezTo>
                        <a:pt x="49" y="110"/>
                        <a:pt x="47" y="107"/>
                        <a:pt x="47" y="106"/>
                      </a:cubicBezTo>
                      <a:cubicBezTo>
                        <a:pt x="49" y="103"/>
                        <a:pt x="49" y="103"/>
                        <a:pt x="49" y="103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</p:grpSp>
          <p:grpSp>
            <p:nvGrpSpPr>
              <p:cNvPr id="12" name="Group 277"/>
              <p:cNvGrpSpPr/>
              <p:nvPr/>
            </p:nvGrpSpPr>
            <p:grpSpPr>
              <a:xfrm>
                <a:off x="3260156" y="1576859"/>
                <a:ext cx="2470321" cy="1721052"/>
                <a:chOff x="1585913" y="960438"/>
                <a:chExt cx="2590800" cy="1804987"/>
              </a:xfrm>
              <a:solidFill>
                <a:schemeClr val="tx1">
                  <a:lumMod val="75000"/>
                  <a:lumOff val="25000"/>
                </a:schemeClr>
              </a:solidFill>
            </p:grpSpPr>
            <p:sp>
              <p:nvSpPr>
                <p:cNvPr id="13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3359150" y="2703513"/>
                  <a:ext cx="12700" cy="14288"/>
                </a:xfrm>
                <a:custGeom>
                  <a:avLst/>
                  <a:gdLst/>
                  <a:ahLst/>
                  <a:cxnLst>
                    <a:cxn ang="0">
                      <a:pos x="9" y="4"/>
                    </a:cxn>
                    <a:cxn ang="0">
                      <a:pos x="9" y="0"/>
                    </a:cxn>
                    <a:cxn ang="0">
                      <a:pos x="5" y="0"/>
                    </a:cxn>
                    <a:cxn ang="0">
                      <a:pos x="0" y="9"/>
                    </a:cxn>
                    <a:cxn ang="0">
                      <a:pos x="4" y="9"/>
                    </a:cxn>
                    <a:cxn ang="0">
                      <a:pos x="9" y="4"/>
                    </a:cxn>
                  </a:cxnLst>
                  <a:rect l="0" t="0" r="r" b="b"/>
                  <a:pathLst>
                    <a:path w="9" h="11">
                      <a:moveTo>
                        <a:pt x="9" y="4"/>
                      </a:moveTo>
                      <a:cubicBezTo>
                        <a:pt x="9" y="0"/>
                        <a:pt x="9" y="0"/>
                        <a:pt x="9" y="0"/>
                      </a:cubicBezTo>
                      <a:cubicBezTo>
                        <a:pt x="8" y="0"/>
                        <a:pt x="6" y="0"/>
                        <a:pt x="5" y="0"/>
                      </a:cubicBezTo>
                      <a:cubicBezTo>
                        <a:pt x="2" y="0"/>
                        <a:pt x="0" y="5"/>
                        <a:pt x="0" y="9"/>
                      </a:cubicBezTo>
                      <a:cubicBezTo>
                        <a:pt x="0" y="11"/>
                        <a:pt x="2" y="9"/>
                        <a:pt x="4" y="9"/>
                      </a:cubicBezTo>
                      <a:cubicBezTo>
                        <a:pt x="6" y="9"/>
                        <a:pt x="8" y="5"/>
                        <a:pt x="9" y="4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4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3989388" y="1552575"/>
                  <a:ext cx="169863" cy="77788"/>
                </a:xfrm>
                <a:custGeom>
                  <a:avLst/>
                  <a:gdLst/>
                  <a:ahLst/>
                  <a:cxnLst>
                    <a:cxn ang="0">
                      <a:pos x="127" y="31"/>
                    </a:cxn>
                    <a:cxn ang="0">
                      <a:pos x="108" y="47"/>
                    </a:cxn>
                    <a:cxn ang="0">
                      <a:pos x="74" y="58"/>
                    </a:cxn>
                    <a:cxn ang="0">
                      <a:pos x="34" y="50"/>
                    </a:cxn>
                    <a:cxn ang="0">
                      <a:pos x="14" y="42"/>
                    </a:cxn>
                    <a:cxn ang="0">
                      <a:pos x="18" y="40"/>
                    </a:cxn>
                    <a:cxn ang="0">
                      <a:pos x="21" y="27"/>
                    </a:cxn>
                    <a:cxn ang="0">
                      <a:pos x="2" y="25"/>
                    </a:cxn>
                    <a:cxn ang="0">
                      <a:pos x="25" y="21"/>
                    </a:cxn>
                    <a:cxn ang="0">
                      <a:pos x="23" y="18"/>
                    </a:cxn>
                    <a:cxn ang="0">
                      <a:pos x="0" y="8"/>
                    </a:cxn>
                    <a:cxn ang="0">
                      <a:pos x="9" y="9"/>
                    </a:cxn>
                    <a:cxn ang="0">
                      <a:pos x="9" y="5"/>
                    </a:cxn>
                    <a:cxn ang="0">
                      <a:pos x="17" y="0"/>
                    </a:cxn>
                    <a:cxn ang="0">
                      <a:pos x="21" y="0"/>
                    </a:cxn>
                    <a:cxn ang="0">
                      <a:pos x="23" y="7"/>
                    </a:cxn>
                    <a:cxn ang="0">
                      <a:pos x="30" y="16"/>
                    </a:cxn>
                    <a:cxn ang="0">
                      <a:pos x="38" y="13"/>
                    </a:cxn>
                    <a:cxn ang="0">
                      <a:pos x="38" y="8"/>
                    </a:cxn>
                    <a:cxn ang="0">
                      <a:pos x="44" y="12"/>
                    </a:cxn>
                    <a:cxn ang="0">
                      <a:pos x="54" y="9"/>
                    </a:cxn>
                    <a:cxn ang="0">
                      <a:pos x="60" y="12"/>
                    </a:cxn>
                    <a:cxn ang="0">
                      <a:pos x="60" y="8"/>
                    </a:cxn>
                    <a:cxn ang="0">
                      <a:pos x="74" y="9"/>
                    </a:cxn>
                    <a:cxn ang="0">
                      <a:pos x="89" y="8"/>
                    </a:cxn>
                    <a:cxn ang="0">
                      <a:pos x="91" y="1"/>
                    </a:cxn>
                    <a:cxn ang="0">
                      <a:pos x="96" y="1"/>
                    </a:cxn>
                    <a:cxn ang="0">
                      <a:pos x="104" y="7"/>
                    </a:cxn>
                    <a:cxn ang="0">
                      <a:pos x="115" y="4"/>
                    </a:cxn>
                    <a:cxn ang="0">
                      <a:pos x="112" y="8"/>
                    </a:cxn>
                    <a:cxn ang="0">
                      <a:pos x="128" y="30"/>
                    </a:cxn>
                    <a:cxn ang="0">
                      <a:pos x="127" y="31"/>
                    </a:cxn>
                  </a:cxnLst>
                  <a:rect l="0" t="0" r="r" b="b"/>
                  <a:pathLst>
                    <a:path w="128" h="58">
                      <a:moveTo>
                        <a:pt x="127" y="31"/>
                      </a:moveTo>
                      <a:cubicBezTo>
                        <a:pt x="124" y="38"/>
                        <a:pt x="113" y="45"/>
                        <a:pt x="108" y="47"/>
                      </a:cubicBezTo>
                      <a:cubicBezTo>
                        <a:pt x="97" y="51"/>
                        <a:pt x="89" y="58"/>
                        <a:pt x="74" y="58"/>
                      </a:cubicBezTo>
                      <a:cubicBezTo>
                        <a:pt x="57" y="58"/>
                        <a:pt x="46" y="54"/>
                        <a:pt x="34" y="50"/>
                      </a:cubicBezTo>
                      <a:cubicBezTo>
                        <a:pt x="28" y="49"/>
                        <a:pt x="24" y="42"/>
                        <a:pt x="14" y="42"/>
                      </a:cubicBezTo>
                      <a:cubicBezTo>
                        <a:pt x="16" y="41"/>
                        <a:pt x="17" y="40"/>
                        <a:pt x="18" y="40"/>
                      </a:cubicBezTo>
                      <a:cubicBezTo>
                        <a:pt x="18" y="34"/>
                        <a:pt x="20" y="32"/>
                        <a:pt x="21" y="27"/>
                      </a:cubicBezTo>
                      <a:cubicBezTo>
                        <a:pt x="14" y="25"/>
                        <a:pt x="6" y="30"/>
                        <a:pt x="2" y="25"/>
                      </a:cubicBezTo>
                      <a:cubicBezTo>
                        <a:pt x="8" y="25"/>
                        <a:pt x="20" y="23"/>
                        <a:pt x="25" y="21"/>
                      </a:cubicBezTo>
                      <a:cubicBezTo>
                        <a:pt x="23" y="20"/>
                        <a:pt x="23" y="19"/>
                        <a:pt x="23" y="18"/>
                      </a:cubicBezTo>
                      <a:cubicBezTo>
                        <a:pt x="18" y="18"/>
                        <a:pt x="1" y="13"/>
                        <a:pt x="0" y="8"/>
                      </a:cubicBezTo>
                      <a:cubicBezTo>
                        <a:pt x="4" y="7"/>
                        <a:pt x="7" y="8"/>
                        <a:pt x="9" y="9"/>
                      </a:cubicBezTo>
                      <a:cubicBezTo>
                        <a:pt x="9" y="8"/>
                        <a:pt x="9" y="7"/>
                        <a:pt x="9" y="5"/>
                      </a:cubicBezTo>
                      <a:cubicBezTo>
                        <a:pt x="13" y="5"/>
                        <a:pt x="14" y="0"/>
                        <a:pt x="17" y="0"/>
                      </a:cubicBezTo>
                      <a:cubicBezTo>
                        <a:pt x="18" y="0"/>
                        <a:pt x="19" y="0"/>
                        <a:pt x="21" y="0"/>
                      </a:cubicBezTo>
                      <a:cubicBezTo>
                        <a:pt x="21" y="3"/>
                        <a:pt x="23" y="4"/>
                        <a:pt x="23" y="7"/>
                      </a:cubicBezTo>
                      <a:cubicBezTo>
                        <a:pt x="23" y="10"/>
                        <a:pt x="27" y="16"/>
                        <a:pt x="30" y="16"/>
                      </a:cubicBezTo>
                      <a:cubicBezTo>
                        <a:pt x="33" y="16"/>
                        <a:pt x="36" y="14"/>
                        <a:pt x="38" y="13"/>
                      </a:cubicBezTo>
                      <a:cubicBezTo>
                        <a:pt x="37" y="10"/>
                        <a:pt x="37" y="9"/>
                        <a:pt x="38" y="8"/>
                      </a:cubicBezTo>
                      <a:cubicBezTo>
                        <a:pt x="40" y="9"/>
                        <a:pt x="41" y="12"/>
                        <a:pt x="44" y="12"/>
                      </a:cubicBezTo>
                      <a:cubicBezTo>
                        <a:pt x="54" y="9"/>
                        <a:pt x="54" y="9"/>
                        <a:pt x="54" y="9"/>
                      </a:cubicBezTo>
                      <a:cubicBezTo>
                        <a:pt x="58" y="10"/>
                        <a:pt x="59" y="11"/>
                        <a:pt x="60" y="12"/>
                      </a:cubicBezTo>
                      <a:cubicBezTo>
                        <a:pt x="60" y="11"/>
                        <a:pt x="60" y="9"/>
                        <a:pt x="60" y="8"/>
                      </a:cubicBezTo>
                      <a:cubicBezTo>
                        <a:pt x="67" y="8"/>
                        <a:pt x="70" y="9"/>
                        <a:pt x="74" y="9"/>
                      </a:cubicBezTo>
                      <a:cubicBezTo>
                        <a:pt x="80" y="9"/>
                        <a:pt x="85" y="4"/>
                        <a:pt x="89" y="8"/>
                      </a:cubicBezTo>
                      <a:cubicBezTo>
                        <a:pt x="89" y="4"/>
                        <a:pt x="90" y="3"/>
                        <a:pt x="91" y="1"/>
                      </a:cubicBezTo>
                      <a:cubicBezTo>
                        <a:pt x="94" y="2"/>
                        <a:pt x="94" y="2"/>
                        <a:pt x="96" y="1"/>
                      </a:cubicBezTo>
                      <a:cubicBezTo>
                        <a:pt x="96" y="6"/>
                        <a:pt x="100" y="7"/>
                        <a:pt x="104" y="7"/>
                      </a:cubicBezTo>
                      <a:cubicBezTo>
                        <a:pt x="108" y="7"/>
                        <a:pt x="111" y="4"/>
                        <a:pt x="115" y="4"/>
                      </a:cubicBezTo>
                      <a:cubicBezTo>
                        <a:pt x="113" y="5"/>
                        <a:pt x="112" y="7"/>
                        <a:pt x="112" y="8"/>
                      </a:cubicBezTo>
                      <a:cubicBezTo>
                        <a:pt x="112" y="21"/>
                        <a:pt x="128" y="18"/>
                        <a:pt x="128" y="30"/>
                      </a:cubicBezTo>
                      <a:lnTo>
                        <a:pt x="127" y="3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5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2971800" y="2487613"/>
                  <a:ext cx="174625" cy="60325"/>
                </a:xfrm>
                <a:custGeom>
                  <a:avLst/>
                  <a:gdLst/>
                  <a:ahLst/>
                  <a:cxnLst>
                    <a:cxn ang="0">
                      <a:pos x="131" y="40"/>
                    </a:cxn>
                    <a:cxn ang="0">
                      <a:pos x="114" y="45"/>
                    </a:cxn>
                    <a:cxn ang="0">
                      <a:pos x="88" y="42"/>
                    </a:cxn>
                    <a:cxn ang="0">
                      <a:pos x="88" y="39"/>
                    </a:cxn>
                    <a:cxn ang="0">
                      <a:pos x="93" y="35"/>
                    </a:cxn>
                    <a:cxn ang="0">
                      <a:pos x="78" y="26"/>
                    </a:cxn>
                    <a:cxn ang="0">
                      <a:pos x="73" y="22"/>
                    </a:cxn>
                    <a:cxn ang="0">
                      <a:pos x="64" y="22"/>
                    </a:cxn>
                    <a:cxn ang="0">
                      <a:pos x="48" y="15"/>
                    </a:cxn>
                    <a:cxn ang="0">
                      <a:pos x="35" y="15"/>
                    </a:cxn>
                    <a:cxn ang="0">
                      <a:pos x="34" y="10"/>
                    </a:cxn>
                    <a:cxn ang="0">
                      <a:pos x="28" y="9"/>
                    </a:cxn>
                    <a:cxn ang="0">
                      <a:pos x="4" y="20"/>
                    </a:cxn>
                    <a:cxn ang="0">
                      <a:pos x="0" y="20"/>
                    </a:cxn>
                    <a:cxn ang="0">
                      <a:pos x="36" y="0"/>
                    </a:cxn>
                    <a:cxn ang="0">
                      <a:pos x="79" y="11"/>
                    </a:cxn>
                    <a:cxn ang="0">
                      <a:pos x="86" y="17"/>
                    </a:cxn>
                    <a:cxn ang="0">
                      <a:pos x="114" y="28"/>
                    </a:cxn>
                    <a:cxn ang="0">
                      <a:pos x="114" y="31"/>
                    </a:cxn>
                    <a:cxn ang="0">
                      <a:pos x="120" y="31"/>
                    </a:cxn>
                    <a:cxn ang="0">
                      <a:pos x="131" y="40"/>
                    </a:cxn>
                  </a:cxnLst>
                  <a:rect l="0" t="0" r="r" b="b"/>
                  <a:pathLst>
                    <a:path w="131" h="45">
                      <a:moveTo>
                        <a:pt x="131" y="40"/>
                      </a:moveTo>
                      <a:cubicBezTo>
                        <a:pt x="127" y="45"/>
                        <a:pt x="119" y="45"/>
                        <a:pt x="114" y="45"/>
                      </a:cubicBezTo>
                      <a:cubicBezTo>
                        <a:pt x="104" y="45"/>
                        <a:pt x="97" y="42"/>
                        <a:pt x="88" y="42"/>
                      </a:cubicBezTo>
                      <a:cubicBezTo>
                        <a:pt x="88" y="41"/>
                        <a:pt x="88" y="40"/>
                        <a:pt x="88" y="39"/>
                      </a:cubicBezTo>
                      <a:cubicBezTo>
                        <a:pt x="90" y="39"/>
                        <a:pt x="92" y="38"/>
                        <a:pt x="93" y="35"/>
                      </a:cubicBezTo>
                      <a:cubicBezTo>
                        <a:pt x="86" y="32"/>
                        <a:pt x="79" y="33"/>
                        <a:pt x="78" y="26"/>
                      </a:cubicBezTo>
                      <a:cubicBezTo>
                        <a:pt x="74" y="26"/>
                        <a:pt x="75" y="23"/>
                        <a:pt x="73" y="22"/>
                      </a:cubicBezTo>
                      <a:cubicBezTo>
                        <a:pt x="69" y="20"/>
                        <a:pt x="67" y="22"/>
                        <a:pt x="64" y="22"/>
                      </a:cubicBezTo>
                      <a:cubicBezTo>
                        <a:pt x="57" y="22"/>
                        <a:pt x="54" y="15"/>
                        <a:pt x="48" y="15"/>
                      </a:cubicBezTo>
                      <a:cubicBezTo>
                        <a:pt x="35" y="15"/>
                        <a:pt x="35" y="15"/>
                        <a:pt x="35" y="15"/>
                      </a:cubicBezTo>
                      <a:cubicBezTo>
                        <a:pt x="33" y="13"/>
                        <a:pt x="33" y="12"/>
                        <a:pt x="34" y="10"/>
                      </a:cubicBezTo>
                      <a:cubicBezTo>
                        <a:pt x="33" y="9"/>
                        <a:pt x="30" y="9"/>
                        <a:pt x="28" y="9"/>
                      </a:cubicBezTo>
                      <a:cubicBezTo>
                        <a:pt x="20" y="9"/>
                        <a:pt x="8" y="15"/>
                        <a:pt x="4" y="20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7" y="8"/>
                        <a:pt x="16" y="0"/>
                        <a:pt x="36" y="0"/>
                      </a:cubicBezTo>
                      <a:cubicBezTo>
                        <a:pt x="55" y="0"/>
                        <a:pt x="64" y="11"/>
                        <a:pt x="79" y="11"/>
                      </a:cubicBezTo>
                      <a:cubicBezTo>
                        <a:pt x="82" y="11"/>
                        <a:pt x="86" y="16"/>
                        <a:pt x="86" y="17"/>
                      </a:cubicBezTo>
                      <a:cubicBezTo>
                        <a:pt x="93" y="23"/>
                        <a:pt x="104" y="28"/>
                        <a:pt x="114" y="28"/>
                      </a:cubicBezTo>
                      <a:cubicBezTo>
                        <a:pt x="114" y="28"/>
                        <a:pt x="113" y="30"/>
                        <a:pt x="114" y="31"/>
                      </a:cubicBezTo>
                      <a:cubicBezTo>
                        <a:pt x="120" y="31"/>
                        <a:pt x="120" y="31"/>
                        <a:pt x="120" y="31"/>
                      </a:cubicBezTo>
                      <a:cubicBezTo>
                        <a:pt x="125" y="32"/>
                        <a:pt x="127" y="39"/>
                        <a:pt x="131" y="4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6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2995613" y="2509838"/>
                  <a:ext cx="9525" cy="11113"/>
                </a:xfrm>
                <a:custGeom>
                  <a:avLst/>
                  <a:gdLst/>
                  <a:ahLst/>
                  <a:cxnLst>
                    <a:cxn ang="0">
                      <a:pos x="6" y="0"/>
                    </a:cxn>
                    <a:cxn ang="0">
                      <a:pos x="6" y="7"/>
                    </a:cxn>
                    <a:cxn ang="0">
                      <a:pos x="0" y="7"/>
                    </a:cxn>
                    <a:cxn ang="0">
                      <a:pos x="4" y="3"/>
                    </a:cxn>
                    <a:cxn ang="0">
                      <a:pos x="4" y="0"/>
                    </a:cxn>
                    <a:cxn ang="0">
                      <a:pos x="5" y="0"/>
                    </a:cxn>
                    <a:cxn ang="0">
                      <a:pos x="6" y="0"/>
                    </a:cxn>
                  </a:cxnLst>
                  <a:rect l="0" t="0" r="r" b="b"/>
                  <a:pathLst>
                    <a:path w="7" h="8">
                      <a:moveTo>
                        <a:pt x="6" y="0"/>
                      </a:moveTo>
                      <a:cubicBezTo>
                        <a:pt x="6" y="3"/>
                        <a:pt x="7" y="5"/>
                        <a:pt x="6" y="7"/>
                      </a:cubicBezTo>
                      <a:cubicBezTo>
                        <a:pt x="5" y="7"/>
                        <a:pt x="0" y="8"/>
                        <a:pt x="0" y="7"/>
                      </a:cubicBezTo>
                      <a:cubicBezTo>
                        <a:pt x="0" y="4"/>
                        <a:pt x="2" y="3"/>
                        <a:pt x="4" y="3"/>
                      </a:cubicBez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lnTo>
                        <a:pt x="6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7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3082925" y="2568575"/>
                  <a:ext cx="28575" cy="14288"/>
                </a:xfrm>
                <a:custGeom>
                  <a:avLst/>
                  <a:gdLst/>
                  <a:ahLst/>
                  <a:cxnLst>
                    <a:cxn ang="0">
                      <a:pos x="18" y="3"/>
                    </a:cxn>
                    <a:cxn ang="0">
                      <a:pos x="22" y="7"/>
                    </a:cxn>
                    <a:cxn ang="0">
                      <a:pos x="7" y="10"/>
                    </a:cxn>
                    <a:cxn ang="0">
                      <a:pos x="0" y="3"/>
                    </a:cxn>
                    <a:cxn ang="0">
                      <a:pos x="5" y="0"/>
                    </a:cxn>
                    <a:cxn ang="0">
                      <a:pos x="19" y="4"/>
                    </a:cxn>
                    <a:cxn ang="0">
                      <a:pos x="18" y="3"/>
                    </a:cxn>
                  </a:cxnLst>
                  <a:rect l="0" t="0" r="r" b="b"/>
                  <a:pathLst>
                    <a:path w="22" h="10">
                      <a:moveTo>
                        <a:pt x="18" y="3"/>
                      </a:moveTo>
                      <a:cubicBezTo>
                        <a:pt x="21" y="4"/>
                        <a:pt x="22" y="5"/>
                        <a:pt x="22" y="7"/>
                      </a:cubicBezTo>
                      <a:cubicBezTo>
                        <a:pt x="17" y="8"/>
                        <a:pt x="13" y="10"/>
                        <a:pt x="7" y="10"/>
                      </a:cubicBezTo>
                      <a:cubicBezTo>
                        <a:pt x="4" y="10"/>
                        <a:pt x="0" y="7"/>
                        <a:pt x="0" y="3"/>
                      </a:cubicBezTo>
                      <a:cubicBezTo>
                        <a:pt x="0" y="1"/>
                        <a:pt x="3" y="0"/>
                        <a:pt x="5" y="0"/>
                      </a:cubicBezTo>
                      <a:cubicBezTo>
                        <a:pt x="10" y="0"/>
                        <a:pt x="16" y="3"/>
                        <a:pt x="19" y="4"/>
                      </a:cubicBezTo>
                      <a:lnTo>
                        <a:pt x="18" y="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8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3267075" y="2568575"/>
                  <a:ext cx="23813" cy="9525"/>
                </a:xfrm>
                <a:custGeom>
                  <a:avLst/>
                  <a:gdLst/>
                  <a:ahLst/>
                  <a:cxnLst>
                    <a:cxn ang="0">
                      <a:pos x="18" y="4"/>
                    </a:cxn>
                    <a:cxn ang="0">
                      <a:pos x="11" y="7"/>
                    </a:cxn>
                    <a:cxn ang="0">
                      <a:pos x="0" y="2"/>
                    </a:cxn>
                    <a:cxn ang="0">
                      <a:pos x="5" y="0"/>
                    </a:cxn>
                    <a:cxn ang="0">
                      <a:pos x="18" y="4"/>
                    </a:cxn>
                  </a:cxnLst>
                  <a:rect l="0" t="0" r="r" b="b"/>
                  <a:pathLst>
                    <a:path w="18" h="7">
                      <a:moveTo>
                        <a:pt x="18" y="4"/>
                      </a:moveTo>
                      <a:cubicBezTo>
                        <a:pt x="17" y="7"/>
                        <a:pt x="14" y="7"/>
                        <a:pt x="11" y="7"/>
                      </a:cubicBezTo>
                      <a:cubicBezTo>
                        <a:pt x="6" y="7"/>
                        <a:pt x="0" y="7"/>
                        <a:pt x="0" y="2"/>
                      </a:cubicBezTo>
                      <a:cubicBezTo>
                        <a:pt x="0" y="0"/>
                        <a:pt x="4" y="0"/>
                        <a:pt x="5" y="0"/>
                      </a:cubicBezTo>
                      <a:cubicBezTo>
                        <a:pt x="6" y="0"/>
                        <a:pt x="17" y="2"/>
                        <a:pt x="18" y="4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9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3146425" y="2543175"/>
                  <a:ext cx="100013" cy="39688"/>
                </a:xfrm>
                <a:custGeom>
                  <a:avLst/>
                  <a:gdLst/>
                  <a:ahLst/>
                  <a:cxnLst>
                    <a:cxn ang="0">
                      <a:pos x="64" y="11"/>
                    </a:cxn>
                    <a:cxn ang="0">
                      <a:pos x="75" y="21"/>
                    </a:cxn>
                    <a:cxn ang="0">
                      <a:pos x="59" y="21"/>
                    </a:cxn>
                    <a:cxn ang="0">
                      <a:pos x="51" y="24"/>
                    </a:cxn>
                    <a:cxn ang="0">
                      <a:pos x="47" y="22"/>
                    </a:cxn>
                    <a:cxn ang="0">
                      <a:pos x="37" y="30"/>
                    </a:cxn>
                    <a:cxn ang="0">
                      <a:pos x="31" y="24"/>
                    </a:cxn>
                    <a:cxn ang="0">
                      <a:pos x="11" y="23"/>
                    </a:cxn>
                    <a:cxn ang="0">
                      <a:pos x="6" y="23"/>
                    </a:cxn>
                    <a:cxn ang="0">
                      <a:pos x="6" y="27"/>
                    </a:cxn>
                    <a:cxn ang="0">
                      <a:pos x="0" y="19"/>
                    </a:cxn>
                    <a:cxn ang="0">
                      <a:pos x="3" y="18"/>
                    </a:cxn>
                    <a:cxn ang="0">
                      <a:pos x="22" y="17"/>
                    </a:cxn>
                    <a:cxn ang="0">
                      <a:pos x="19" y="8"/>
                    </a:cxn>
                    <a:cxn ang="0">
                      <a:pos x="14" y="3"/>
                    </a:cxn>
                    <a:cxn ang="0">
                      <a:pos x="17" y="0"/>
                    </a:cxn>
                    <a:cxn ang="0">
                      <a:pos x="28" y="3"/>
                    </a:cxn>
                    <a:cxn ang="0">
                      <a:pos x="41" y="1"/>
                    </a:cxn>
                    <a:cxn ang="0">
                      <a:pos x="66" y="13"/>
                    </a:cxn>
                    <a:cxn ang="0">
                      <a:pos x="64" y="11"/>
                    </a:cxn>
                  </a:cxnLst>
                  <a:rect l="0" t="0" r="r" b="b"/>
                  <a:pathLst>
                    <a:path w="75" h="30">
                      <a:moveTo>
                        <a:pt x="64" y="11"/>
                      </a:moveTo>
                      <a:cubicBezTo>
                        <a:pt x="68" y="15"/>
                        <a:pt x="72" y="16"/>
                        <a:pt x="75" y="21"/>
                      </a:cubicBezTo>
                      <a:cubicBezTo>
                        <a:pt x="59" y="21"/>
                        <a:pt x="59" y="21"/>
                        <a:pt x="59" y="21"/>
                      </a:cubicBezTo>
                      <a:cubicBezTo>
                        <a:pt x="56" y="23"/>
                        <a:pt x="54" y="24"/>
                        <a:pt x="51" y="24"/>
                      </a:cubicBezTo>
                      <a:cubicBezTo>
                        <a:pt x="49" y="24"/>
                        <a:pt x="49" y="22"/>
                        <a:pt x="47" y="22"/>
                      </a:cubicBezTo>
                      <a:cubicBezTo>
                        <a:pt x="41" y="22"/>
                        <a:pt x="41" y="30"/>
                        <a:pt x="37" y="30"/>
                      </a:cubicBezTo>
                      <a:cubicBezTo>
                        <a:pt x="33" y="30"/>
                        <a:pt x="34" y="26"/>
                        <a:pt x="31" y="24"/>
                      </a:cubicBezTo>
                      <a:cubicBezTo>
                        <a:pt x="27" y="22"/>
                        <a:pt x="17" y="23"/>
                        <a:pt x="11" y="23"/>
                      </a:cubicBezTo>
                      <a:cubicBezTo>
                        <a:pt x="8" y="23"/>
                        <a:pt x="8" y="24"/>
                        <a:pt x="6" y="23"/>
                      </a:cubicBezTo>
                      <a:cubicBezTo>
                        <a:pt x="6" y="24"/>
                        <a:pt x="6" y="25"/>
                        <a:pt x="6" y="27"/>
                      </a:cubicBezTo>
                      <a:cubicBezTo>
                        <a:pt x="3" y="26"/>
                        <a:pt x="0" y="22"/>
                        <a:pt x="0" y="19"/>
                      </a:cubicBezTo>
                      <a:cubicBezTo>
                        <a:pt x="1" y="19"/>
                        <a:pt x="2" y="18"/>
                        <a:pt x="3" y="18"/>
                      </a:cubicBezTo>
                      <a:cubicBezTo>
                        <a:pt x="13" y="18"/>
                        <a:pt x="17" y="20"/>
                        <a:pt x="22" y="17"/>
                      </a:cubicBezTo>
                      <a:cubicBezTo>
                        <a:pt x="20" y="15"/>
                        <a:pt x="19" y="12"/>
                        <a:pt x="19" y="8"/>
                      </a:cubicBezTo>
                      <a:cubicBezTo>
                        <a:pt x="17" y="8"/>
                        <a:pt x="14" y="6"/>
                        <a:pt x="14" y="3"/>
                      </a:cubicBezTo>
                      <a:cubicBezTo>
                        <a:pt x="14" y="2"/>
                        <a:pt x="16" y="0"/>
                        <a:pt x="17" y="0"/>
                      </a:cubicBezTo>
                      <a:cubicBezTo>
                        <a:pt x="21" y="0"/>
                        <a:pt x="24" y="3"/>
                        <a:pt x="28" y="3"/>
                      </a:cubicBezTo>
                      <a:cubicBezTo>
                        <a:pt x="34" y="3"/>
                        <a:pt x="36" y="1"/>
                        <a:pt x="41" y="1"/>
                      </a:cubicBezTo>
                      <a:cubicBezTo>
                        <a:pt x="55" y="1"/>
                        <a:pt x="58" y="9"/>
                        <a:pt x="66" y="13"/>
                      </a:cubicBezTo>
                      <a:lnTo>
                        <a:pt x="64" y="1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20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3076575" y="2455863"/>
                  <a:ext cx="9525" cy="11113"/>
                </a:xfrm>
                <a:custGeom>
                  <a:avLst/>
                  <a:gdLst/>
                  <a:ahLst/>
                  <a:cxnLst>
                    <a:cxn ang="0">
                      <a:pos x="2" y="0"/>
                    </a:cxn>
                    <a:cxn ang="0">
                      <a:pos x="7" y="6"/>
                    </a:cxn>
                    <a:cxn ang="0">
                      <a:pos x="5" y="8"/>
                    </a:cxn>
                    <a:cxn ang="0">
                      <a:pos x="0" y="0"/>
                    </a:cxn>
                    <a:cxn ang="0">
                      <a:pos x="2" y="0"/>
                    </a:cxn>
                  </a:cxnLst>
                  <a:rect l="0" t="0" r="r" b="b"/>
                  <a:pathLst>
                    <a:path w="7" h="8">
                      <a:moveTo>
                        <a:pt x="2" y="0"/>
                      </a:moveTo>
                      <a:cubicBezTo>
                        <a:pt x="6" y="0"/>
                        <a:pt x="7" y="3"/>
                        <a:pt x="7" y="6"/>
                      </a:cubicBezTo>
                      <a:cubicBezTo>
                        <a:pt x="7" y="7"/>
                        <a:pt x="6" y="8"/>
                        <a:pt x="5" y="8"/>
                      </a:cubicBezTo>
                      <a:cubicBezTo>
                        <a:pt x="0" y="8"/>
                        <a:pt x="0" y="3"/>
                        <a:pt x="0" y="0"/>
                      </a:cubicBezTo>
                      <a:cubicBezTo>
                        <a:pt x="0" y="0"/>
                        <a:pt x="2" y="0"/>
                        <a:pt x="2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21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3068638" y="2422525"/>
                  <a:ext cx="14288" cy="4763"/>
                </a:xfrm>
                <a:custGeom>
                  <a:avLst/>
                  <a:gdLst/>
                  <a:ahLst/>
                  <a:cxnLst>
                    <a:cxn ang="0">
                      <a:pos x="0" y="3"/>
                    </a:cxn>
                    <a:cxn ang="0">
                      <a:pos x="6" y="0"/>
                    </a:cxn>
                    <a:cxn ang="0">
                      <a:pos x="11" y="3"/>
                    </a:cxn>
                    <a:cxn ang="0">
                      <a:pos x="0" y="3"/>
                    </a:cxn>
                  </a:cxnLst>
                  <a:rect l="0" t="0" r="r" b="b"/>
                  <a:pathLst>
                    <a:path w="11" h="4">
                      <a:moveTo>
                        <a:pt x="0" y="3"/>
                      </a:moveTo>
                      <a:cubicBezTo>
                        <a:pt x="1" y="2"/>
                        <a:pt x="4" y="0"/>
                        <a:pt x="6" y="0"/>
                      </a:cubicBezTo>
                      <a:cubicBezTo>
                        <a:pt x="9" y="0"/>
                        <a:pt x="10" y="2"/>
                        <a:pt x="11" y="3"/>
                      </a:cubicBezTo>
                      <a:cubicBezTo>
                        <a:pt x="7" y="4"/>
                        <a:pt x="2" y="3"/>
                        <a:pt x="0" y="3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22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3094038" y="2428875"/>
                  <a:ext cx="4763" cy="6350"/>
                </a:xfrm>
                <a:custGeom>
                  <a:avLst/>
                  <a:gdLst/>
                  <a:ahLst/>
                  <a:cxnLst>
                    <a:cxn ang="0">
                      <a:pos x="3" y="4"/>
                    </a:cxn>
                    <a:cxn ang="0">
                      <a:pos x="1" y="0"/>
                    </a:cxn>
                    <a:cxn ang="0">
                      <a:pos x="3" y="4"/>
                    </a:cxn>
                  </a:cxnLst>
                  <a:rect l="0" t="0" r="r" b="b"/>
                  <a:pathLst>
                    <a:path w="3" h="4">
                      <a:moveTo>
                        <a:pt x="3" y="4"/>
                      </a:moveTo>
                      <a:cubicBezTo>
                        <a:pt x="2" y="4"/>
                        <a:pt x="0" y="1"/>
                        <a:pt x="1" y="0"/>
                      </a:cubicBezTo>
                      <a:lnTo>
                        <a:pt x="3" y="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23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3154363" y="2517775"/>
                  <a:ext cx="11113" cy="7938"/>
                </a:xfrm>
                <a:custGeom>
                  <a:avLst/>
                  <a:gdLst/>
                  <a:ahLst/>
                  <a:cxnLst>
                    <a:cxn ang="0">
                      <a:pos x="0" y="4"/>
                    </a:cxn>
                    <a:cxn ang="0">
                      <a:pos x="0" y="7"/>
                    </a:cxn>
                    <a:cxn ang="0">
                      <a:pos x="2" y="7"/>
                    </a:cxn>
                    <a:cxn ang="0">
                      <a:pos x="9" y="4"/>
                    </a:cxn>
                    <a:cxn ang="0">
                      <a:pos x="9" y="0"/>
                    </a:cxn>
                    <a:cxn ang="0">
                      <a:pos x="0" y="4"/>
                    </a:cxn>
                  </a:cxnLst>
                  <a:rect l="0" t="0" r="r" b="b"/>
                  <a:pathLst>
                    <a:path w="9" h="7">
                      <a:moveTo>
                        <a:pt x="0" y="4"/>
                      </a:moveTo>
                      <a:cubicBezTo>
                        <a:pt x="0" y="5"/>
                        <a:pt x="0" y="6"/>
                        <a:pt x="0" y="7"/>
                      </a:cubicBezTo>
                      <a:cubicBezTo>
                        <a:pt x="0" y="7"/>
                        <a:pt x="1" y="7"/>
                        <a:pt x="2" y="7"/>
                      </a:cubicBezTo>
                      <a:cubicBezTo>
                        <a:pt x="4" y="7"/>
                        <a:pt x="7" y="6"/>
                        <a:pt x="9" y="4"/>
                      </a:cubicBezTo>
                      <a:cubicBezTo>
                        <a:pt x="9" y="0"/>
                        <a:pt x="9" y="0"/>
                        <a:pt x="9" y="0"/>
                      </a:cubicBezTo>
                      <a:cubicBezTo>
                        <a:pt x="7" y="3"/>
                        <a:pt x="4" y="5"/>
                        <a:pt x="0" y="4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24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2301875" y="1979613"/>
                  <a:ext cx="966788" cy="473075"/>
                </a:xfrm>
                <a:custGeom>
                  <a:avLst/>
                  <a:gdLst/>
                  <a:ahLst/>
                  <a:cxnLst>
                    <a:cxn ang="0">
                      <a:pos x="543" y="285"/>
                    </a:cxn>
                    <a:cxn ang="0">
                      <a:pos x="555" y="317"/>
                    </a:cxn>
                    <a:cxn ang="0">
                      <a:pos x="560" y="338"/>
                    </a:cxn>
                    <a:cxn ang="0">
                      <a:pos x="542" y="345"/>
                    </a:cxn>
                    <a:cxn ang="0">
                      <a:pos x="507" y="287"/>
                    </a:cxn>
                    <a:cxn ang="0">
                      <a:pos x="474" y="283"/>
                    </a:cxn>
                    <a:cxn ang="0">
                      <a:pos x="460" y="283"/>
                    </a:cxn>
                    <a:cxn ang="0">
                      <a:pos x="443" y="286"/>
                    </a:cxn>
                    <a:cxn ang="0">
                      <a:pos x="412" y="292"/>
                    </a:cxn>
                    <a:cxn ang="0">
                      <a:pos x="393" y="291"/>
                    </a:cxn>
                    <a:cxn ang="0">
                      <a:pos x="357" y="309"/>
                    </a:cxn>
                    <a:cxn ang="0">
                      <a:pos x="343" y="342"/>
                    </a:cxn>
                    <a:cxn ang="0">
                      <a:pos x="282" y="290"/>
                    </a:cxn>
                    <a:cxn ang="0">
                      <a:pos x="246" y="281"/>
                    </a:cxn>
                    <a:cxn ang="0">
                      <a:pos x="207" y="262"/>
                    </a:cxn>
                    <a:cxn ang="0">
                      <a:pos x="170" y="268"/>
                    </a:cxn>
                    <a:cxn ang="0">
                      <a:pos x="95" y="252"/>
                    </a:cxn>
                    <a:cxn ang="0">
                      <a:pos x="47" y="214"/>
                    </a:cxn>
                    <a:cxn ang="0">
                      <a:pos x="4" y="141"/>
                    </a:cxn>
                    <a:cxn ang="0">
                      <a:pos x="4" y="95"/>
                    </a:cxn>
                    <a:cxn ang="0">
                      <a:pos x="0" y="23"/>
                    </a:cxn>
                    <a:cxn ang="0">
                      <a:pos x="20" y="27"/>
                    </a:cxn>
                    <a:cxn ang="0">
                      <a:pos x="20" y="5"/>
                    </a:cxn>
                    <a:cxn ang="0">
                      <a:pos x="373" y="0"/>
                    </a:cxn>
                    <a:cxn ang="0">
                      <a:pos x="406" y="11"/>
                    </a:cxn>
                    <a:cxn ang="0">
                      <a:pos x="408" y="45"/>
                    </a:cxn>
                    <a:cxn ang="0">
                      <a:pos x="423" y="42"/>
                    </a:cxn>
                    <a:cxn ang="0">
                      <a:pos x="441" y="40"/>
                    </a:cxn>
                    <a:cxn ang="0">
                      <a:pos x="456" y="42"/>
                    </a:cxn>
                    <a:cxn ang="0">
                      <a:pos x="472" y="47"/>
                    </a:cxn>
                    <a:cxn ang="0">
                      <a:pos x="510" y="48"/>
                    </a:cxn>
                    <a:cxn ang="0">
                      <a:pos x="490" y="54"/>
                    </a:cxn>
                    <a:cxn ang="0">
                      <a:pos x="472" y="69"/>
                    </a:cxn>
                    <a:cxn ang="0">
                      <a:pos x="471" y="121"/>
                    </a:cxn>
                    <a:cxn ang="0">
                      <a:pos x="480" y="88"/>
                    </a:cxn>
                    <a:cxn ang="0">
                      <a:pos x="501" y="57"/>
                    </a:cxn>
                    <a:cxn ang="0">
                      <a:pos x="516" y="87"/>
                    </a:cxn>
                    <a:cxn ang="0">
                      <a:pos x="531" y="97"/>
                    </a:cxn>
                    <a:cxn ang="0">
                      <a:pos x="527" y="123"/>
                    </a:cxn>
                    <a:cxn ang="0">
                      <a:pos x="564" y="97"/>
                    </a:cxn>
                    <a:cxn ang="0">
                      <a:pos x="610" y="84"/>
                    </a:cxn>
                    <a:cxn ang="0">
                      <a:pos x="653" y="65"/>
                    </a:cxn>
                    <a:cxn ang="0">
                      <a:pos x="675" y="63"/>
                    </a:cxn>
                    <a:cxn ang="0">
                      <a:pos x="699" y="28"/>
                    </a:cxn>
                    <a:cxn ang="0">
                      <a:pos x="726" y="73"/>
                    </a:cxn>
                    <a:cxn ang="0">
                      <a:pos x="701" y="80"/>
                    </a:cxn>
                    <a:cxn ang="0">
                      <a:pos x="681" y="113"/>
                    </a:cxn>
                    <a:cxn ang="0">
                      <a:pos x="690" y="118"/>
                    </a:cxn>
                    <a:cxn ang="0">
                      <a:pos x="676" y="122"/>
                    </a:cxn>
                    <a:cxn ang="0">
                      <a:pos x="648" y="132"/>
                    </a:cxn>
                    <a:cxn ang="0">
                      <a:pos x="642" y="134"/>
                    </a:cxn>
                    <a:cxn ang="0">
                      <a:pos x="635" y="137"/>
                    </a:cxn>
                    <a:cxn ang="0">
                      <a:pos x="627" y="161"/>
                    </a:cxn>
                    <a:cxn ang="0">
                      <a:pos x="622" y="159"/>
                    </a:cxn>
                    <a:cxn ang="0">
                      <a:pos x="615" y="186"/>
                    </a:cxn>
                    <a:cxn ang="0">
                      <a:pos x="614" y="178"/>
                    </a:cxn>
                    <a:cxn ang="0">
                      <a:pos x="608" y="170"/>
                    </a:cxn>
                    <a:cxn ang="0">
                      <a:pos x="611" y="192"/>
                    </a:cxn>
                    <a:cxn ang="0">
                      <a:pos x="614" y="196"/>
                    </a:cxn>
                    <a:cxn ang="0">
                      <a:pos x="614" y="205"/>
                    </a:cxn>
                    <a:cxn ang="0">
                      <a:pos x="607" y="213"/>
                    </a:cxn>
                    <a:cxn ang="0">
                      <a:pos x="607" y="221"/>
                    </a:cxn>
                    <a:cxn ang="0">
                      <a:pos x="589" y="232"/>
                    </a:cxn>
                  </a:cxnLst>
                  <a:rect l="0" t="0" r="r" b="b"/>
                  <a:pathLst>
                    <a:path w="726" h="356">
                      <a:moveTo>
                        <a:pt x="590" y="233"/>
                      </a:moveTo>
                      <a:cubicBezTo>
                        <a:pt x="569" y="245"/>
                        <a:pt x="543" y="253"/>
                        <a:pt x="543" y="285"/>
                      </a:cubicBezTo>
                      <a:cubicBezTo>
                        <a:pt x="543" y="300"/>
                        <a:pt x="555" y="304"/>
                        <a:pt x="555" y="318"/>
                      </a:cubicBezTo>
                      <a:cubicBezTo>
                        <a:pt x="555" y="317"/>
                        <a:pt x="555" y="317"/>
                        <a:pt x="555" y="317"/>
                      </a:cubicBezTo>
                      <a:cubicBezTo>
                        <a:pt x="555" y="320"/>
                        <a:pt x="555" y="320"/>
                        <a:pt x="555" y="320"/>
                      </a:cubicBezTo>
                      <a:cubicBezTo>
                        <a:pt x="556" y="326"/>
                        <a:pt x="560" y="330"/>
                        <a:pt x="560" y="338"/>
                      </a:cubicBezTo>
                      <a:cubicBezTo>
                        <a:pt x="560" y="347"/>
                        <a:pt x="558" y="356"/>
                        <a:pt x="551" y="356"/>
                      </a:cubicBezTo>
                      <a:cubicBezTo>
                        <a:pt x="544" y="356"/>
                        <a:pt x="544" y="349"/>
                        <a:pt x="542" y="345"/>
                      </a:cubicBezTo>
                      <a:cubicBezTo>
                        <a:pt x="537" y="338"/>
                        <a:pt x="532" y="335"/>
                        <a:pt x="529" y="328"/>
                      </a:cubicBezTo>
                      <a:cubicBezTo>
                        <a:pt x="522" y="314"/>
                        <a:pt x="527" y="287"/>
                        <a:pt x="507" y="287"/>
                      </a:cubicBezTo>
                      <a:cubicBezTo>
                        <a:pt x="503" y="287"/>
                        <a:pt x="502" y="293"/>
                        <a:pt x="498" y="293"/>
                      </a:cubicBezTo>
                      <a:cubicBezTo>
                        <a:pt x="490" y="293"/>
                        <a:pt x="485" y="283"/>
                        <a:pt x="474" y="283"/>
                      </a:cubicBezTo>
                      <a:cubicBezTo>
                        <a:pt x="468" y="283"/>
                        <a:pt x="467" y="286"/>
                        <a:pt x="463" y="286"/>
                      </a:cubicBezTo>
                      <a:cubicBezTo>
                        <a:pt x="462" y="286"/>
                        <a:pt x="460" y="284"/>
                        <a:pt x="460" y="283"/>
                      </a:cubicBezTo>
                      <a:cubicBezTo>
                        <a:pt x="453" y="285"/>
                        <a:pt x="444" y="284"/>
                        <a:pt x="436" y="286"/>
                      </a:cubicBezTo>
                      <a:cubicBezTo>
                        <a:pt x="441" y="288"/>
                        <a:pt x="440" y="288"/>
                        <a:pt x="443" y="286"/>
                      </a:cubicBezTo>
                      <a:cubicBezTo>
                        <a:pt x="442" y="293"/>
                        <a:pt x="438" y="297"/>
                        <a:pt x="443" y="301"/>
                      </a:cubicBezTo>
                      <a:cubicBezTo>
                        <a:pt x="431" y="307"/>
                        <a:pt x="421" y="292"/>
                        <a:pt x="412" y="292"/>
                      </a:cubicBezTo>
                      <a:cubicBezTo>
                        <a:pt x="409" y="292"/>
                        <a:pt x="408" y="295"/>
                        <a:pt x="405" y="295"/>
                      </a:cubicBezTo>
                      <a:cubicBezTo>
                        <a:pt x="400" y="295"/>
                        <a:pt x="398" y="291"/>
                        <a:pt x="393" y="291"/>
                      </a:cubicBezTo>
                      <a:cubicBezTo>
                        <a:pt x="380" y="291"/>
                        <a:pt x="374" y="302"/>
                        <a:pt x="368" y="307"/>
                      </a:cubicBezTo>
                      <a:cubicBezTo>
                        <a:pt x="365" y="311"/>
                        <a:pt x="361" y="308"/>
                        <a:pt x="357" y="309"/>
                      </a:cubicBezTo>
                      <a:cubicBezTo>
                        <a:pt x="347" y="313"/>
                        <a:pt x="341" y="325"/>
                        <a:pt x="341" y="338"/>
                      </a:cubicBezTo>
                      <a:cubicBezTo>
                        <a:pt x="341" y="339"/>
                        <a:pt x="343" y="341"/>
                        <a:pt x="343" y="342"/>
                      </a:cubicBezTo>
                      <a:cubicBezTo>
                        <a:pt x="336" y="342"/>
                        <a:pt x="325" y="339"/>
                        <a:pt x="321" y="336"/>
                      </a:cubicBezTo>
                      <a:cubicBezTo>
                        <a:pt x="307" y="322"/>
                        <a:pt x="308" y="290"/>
                        <a:pt x="282" y="290"/>
                      </a:cubicBezTo>
                      <a:cubicBezTo>
                        <a:pt x="272" y="290"/>
                        <a:pt x="275" y="302"/>
                        <a:pt x="266" y="302"/>
                      </a:cubicBezTo>
                      <a:cubicBezTo>
                        <a:pt x="257" y="302"/>
                        <a:pt x="250" y="287"/>
                        <a:pt x="246" y="281"/>
                      </a:cubicBezTo>
                      <a:cubicBezTo>
                        <a:pt x="239" y="268"/>
                        <a:pt x="230" y="266"/>
                        <a:pt x="215" y="262"/>
                      </a:cubicBezTo>
                      <a:cubicBezTo>
                        <a:pt x="207" y="262"/>
                        <a:pt x="207" y="262"/>
                        <a:pt x="207" y="262"/>
                      </a:cubicBezTo>
                      <a:cubicBezTo>
                        <a:pt x="207" y="268"/>
                        <a:pt x="207" y="268"/>
                        <a:pt x="207" y="268"/>
                      </a:cubicBezTo>
                      <a:cubicBezTo>
                        <a:pt x="170" y="268"/>
                        <a:pt x="170" y="268"/>
                        <a:pt x="170" y="268"/>
                      </a:cubicBezTo>
                      <a:cubicBezTo>
                        <a:pt x="123" y="252"/>
                        <a:pt x="123" y="252"/>
                        <a:pt x="123" y="252"/>
                      </a:cubicBezTo>
                      <a:cubicBezTo>
                        <a:pt x="95" y="252"/>
                        <a:pt x="95" y="252"/>
                        <a:pt x="95" y="252"/>
                      </a:cubicBezTo>
                      <a:cubicBezTo>
                        <a:pt x="88" y="239"/>
                        <a:pt x="66" y="230"/>
                        <a:pt x="50" y="223"/>
                      </a:cubicBezTo>
                      <a:cubicBezTo>
                        <a:pt x="47" y="222"/>
                        <a:pt x="48" y="217"/>
                        <a:pt x="47" y="214"/>
                      </a:cubicBezTo>
                      <a:cubicBezTo>
                        <a:pt x="40" y="198"/>
                        <a:pt x="28" y="193"/>
                        <a:pt x="30" y="175"/>
                      </a:cubicBezTo>
                      <a:cubicBezTo>
                        <a:pt x="21" y="174"/>
                        <a:pt x="11" y="154"/>
                        <a:pt x="4" y="141"/>
                      </a:cubicBezTo>
                      <a:cubicBezTo>
                        <a:pt x="2" y="137"/>
                        <a:pt x="6" y="134"/>
                        <a:pt x="8" y="133"/>
                      </a:cubicBezTo>
                      <a:cubicBezTo>
                        <a:pt x="3" y="123"/>
                        <a:pt x="8" y="107"/>
                        <a:pt x="4" y="95"/>
                      </a:cubicBezTo>
                      <a:cubicBezTo>
                        <a:pt x="0" y="85"/>
                        <a:pt x="11" y="60"/>
                        <a:pt x="11" y="46"/>
                      </a:cubicBezTo>
                      <a:cubicBezTo>
                        <a:pt x="11" y="36"/>
                        <a:pt x="0" y="32"/>
                        <a:pt x="0" y="23"/>
                      </a:cubicBezTo>
                      <a:cubicBezTo>
                        <a:pt x="0" y="20"/>
                        <a:pt x="5" y="20"/>
                        <a:pt x="7" y="20"/>
                      </a:cubicBezTo>
                      <a:cubicBezTo>
                        <a:pt x="13" y="20"/>
                        <a:pt x="17" y="23"/>
                        <a:pt x="20" y="27"/>
                      </a:cubicBezTo>
                      <a:cubicBezTo>
                        <a:pt x="22" y="24"/>
                        <a:pt x="26" y="19"/>
                        <a:pt x="26" y="15"/>
                      </a:cubicBezTo>
                      <a:cubicBezTo>
                        <a:pt x="26" y="11"/>
                        <a:pt x="22" y="10"/>
                        <a:pt x="20" y="5"/>
                      </a:cubicBezTo>
                      <a:cubicBezTo>
                        <a:pt x="373" y="5"/>
                        <a:pt x="373" y="5"/>
                        <a:pt x="373" y="5"/>
                      </a:cubicBezTo>
                      <a:cubicBezTo>
                        <a:pt x="373" y="0"/>
                        <a:pt x="373" y="0"/>
                        <a:pt x="373" y="0"/>
                      </a:cubicBezTo>
                      <a:cubicBezTo>
                        <a:pt x="379" y="4"/>
                        <a:pt x="378" y="8"/>
                        <a:pt x="384" y="11"/>
                      </a:cubicBezTo>
                      <a:cubicBezTo>
                        <a:pt x="406" y="11"/>
                        <a:pt x="406" y="11"/>
                        <a:pt x="406" y="11"/>
                      </a:cubicBezTo>
                      <a:cubicBezTo>
                        <a:pt x="415" y="20"/>
                        <a:pt x="426" y="20"/>
                        <a:pt x="443" y="20"/>
                      </a:cubicBezTo>
                      <a:cubicBezTo>
                        <a:pt x="431" y="28"/>
                        <a:pt x="418" y="32"/>
                        <a:pt x="408" y="45"/>
                      </a:cubicBezTo>
                      <a:cubicBezTo>
                        <a:pt x="415" y="45"/>
                        <a:pt x="415" y="45"/>
                        <a:pt x="415" y="45"/>
                      </a:cubicBezTo>
                      <a:cubicBezTo>
                        <a:pt x="418" y="43"/>
                        <a:pt x="420" y="42"/>
                        <a:pt x="423" y="42"/>
                      </a:cubicBezTo>
                      <a:cubicBezTo>
                        <a:pt x="425" y="46"/>
                        <a:pt x="426" y="46"/>
                        <a:pt x="429" y="46"/>
                      </a:cubicBezTo>
                      <a:cubicBezTo>
                        <a:pt x="437" y="46"/>
                        <a:pt x="437" y="40"/>
                        <a:pt x="441" y="40"/>
                      </a:cubicBezTo>
                      <a:cubicBezTo>
                        <a:pt x="446" y="40"/>
                        <a:pt x="454" y="32"/>
                        <a:pt x="461" y="31"/>
                      </a:cubicBezTo>
                      <a:cubicBezTo>
                        <a:pt x="461" y="37"/>
                        <a:pt x="458" y="38"/>
                        <a:pt x="456" y="42"/>
                      </a:cubicBezTo>
                      <a:cubicBezTo>
                        <a:pt x="465" y="42"/>
                        <a:pt x="465" y="42"/>
                        <a:pt x="465" y="42"/>
                      </a:cubicBezTo>
                      <a:cubicBezTo>
                        <a:pt x="465" y="45"/>
                        <a:pt x="469" y="47"/>
                        <a:pt x="472" y="47"/>
                      </a:cubicBezTo>
                      <a:cubicBezTo>
                        <a:pt x="478" y="47"/>
                        <a:pt x="480" y="43"/>
                        <a:pt x="484" y="43"/>
                      </a:cubicBezTo>
                      <a:cubicBezTo>
                        <a:pt x="495" y="43"/>
                        <a:pt x="500" y="48"/>
                        <a:pt x="510" y="48"/>
                      </a:cubicBezTo>
                      <a:cubicBezTo>
                        <a:pt x="510" y="54"/>
                        <a:pt x="510" y="54"/>
                        <a:pt x="510" y="54"/>
                      </a:cubicBezTo>
                      <a:cubicBezTo>
                        <a:pt x="503" y="56"/>
                        <a:pt x="493" y="54"/>
                        <a:pt x="490" y="54"/>
                      </a:cubicBezTo>
                      <a:cubicBezTo>
                        <a:pt x="480" y="54"/>
                        <a:pt x="462" y="66"/>
                        <a:pt x="462" y="75"/>
                      </a:cubicBezTo>
                      <a:cubicBezTo>
                        <a:pt x="466" y="72"/>
                        <a:pt x="468" y="69"/>
                        <a:pt x="472" y="69"/>
                      </a:cubicBezTo>
                      <a:cubicBezTo>
                        <a:pt x="465" y="78"/>
                        <a:pt x="461" y="101"/>
                        <a:pt x="461" y="112"/>
                      </a:cubicBezTo>
                      <a:cubicBezTo>
                        <a:pt x="461" y="117"/>
                        <a:pt x="466" y="121"/>
                        <a:pt x="471" y="121"/>
                      </a:cubicBezTo>
                      <a:cubicBezTo>
                        <a:pt x="478" y="121"/>
                        <a:pt x="480" y="108"/>
                        <a:pt x="480" y="102"/>
                      </a:cubicBezTo>
                      <a:cubicBezTo>
                        <a:pt x="480" y="97"/>
                        <a:pt x="480" y="88"/>
                        <a:pt x="480" y="88"/>
                      </a:cubicBezTo>
                      <a:cubicBezTo>
                        <a:pt x="480" y="82"/>
                        <a:pt x="480" y="69"/>
                        <a:pt x="485" y="69"/>
                      </a:cubicBezTo>
                      <a:cubicBezTo>
                        <a:pt x="501" y="68"/>
                        <a:pt x="494" y="57"/>
                        <a:pt x="501" y="57"/>
                      </a:cubicBezTo>
                      <a:cubicBezTo>
                        <a:pt x="504" y="57"/>
                        <a:pt x="521" y="65"/>
                        <a:pt x="521" y="70"/>
                      </a:cubicBezTo>
                      <a:cubicBezTo>
                        <a:pt x="521" y="77"/>
                        <a:pt x="517" y="81"/>
                        <a:pt x="516" y="87"/>
                      </a:cubicBezTo>
                      <a:cubicBezTo>
                        <a:pt x="521" y="87"/>
                        <a:pt x="520" y="85"/>
                        <a:pt x="525" y="84"/>
                      </a:cubicBezTo>
                      <a:cubicBezTo>
                        <a:pt x="526" y="91"/>
                        <a:pt x="526" y="94"/>
                        <a:pt x="531" y="97"/>
                      </a:cubicBezTo>
                      <a:cubicBezTo>
                        <a:pt x="526" y="103"/>
                        <a:pt x="521" y="106"/>
                        <a:pt x="521" y="112"/>
                      </a:cubicBezTo>
                      <a:cubicBezTo>
                        <a:pt x="521" y="117"/>
                        <a:pt x="523" y="123"/>
                        <a:pt x="527" y="123"/>
                      </a:cubicBezTo>
                      <a:cubicBezTo>
                        <a:pt x="539" y="123"/>
                        <a:pt x="559" y="112"/>
                        <a:pt x="568" y="108"/>
                      </a:cubicBezTo>
                      <a:cubicBezTo>
                        <a:pt x="567" y="103"/>
                        <a:pt x="565" y="99"/>
                        <a:pt x="564" y="97"/>
                      </a:cubicBezTo>
                      <a:cubicBezTo>
                        <a:pt x="567" y="97"/>
                        <a:pt x="567" y="97"/>
                        <a:pt x="569" y="97"/>
                      </a:cubicBezTo>
                      <a:cubicBezTo>
                        <a:pt x="582" y="97"/>
                        <a:pt x="610" y="101"/>
                        <a:pt x="610" y="84"/>
                      </a:cubicBezTo>
                      <a:cubicBezTo>
                        <a:pt x="611" y="84"/>
                        <a:pt x="627" y="68"/>
                        <a:pt x="630" y="66"/>
                      </a:cubicBezTo>
                      <a:cubicBezTo>
                        <a:pt x="632" y="64"/>
                        <a:pt x="643" y="65"/>
                        <a:pt x="653" y="65"/>
                      </a:cubicBezTo>
                      <a:cubicBezTo>
                        <a:pt x="657" y="65"/>
                        <a:pt x="660" y="65"/>
                        <a:pt x="664" y="65"/>
                      </a:cubicBezTo>
                      <a:cubicBezTo>
                        <a:pt x="668" y="65"/>
                        <a:pt x="672" y="63"/>
                        <a:pt x="675" y="63"/>
                      </a:cubicBezTo>
                      <a:cubicBezTo>
                        <a:pt x="680" y="62"/>
                        <a:pt x="678" y="61"/>
                        <a:pt x="680" y="59"/>
                      </a:cubicBezTo>
                      <a:cubicBezTo>
                        <a:pt x="688" y="51"/>
                        <a:pt x="688" y="36"/>
                        <a:pt x="699" y="28"/>
                      </a:cubicBezTo>
                      <a:cubicBezTo>
                        <a:pt x="704" y="35"/>
                        <a:pt x="712" y="25"/>
                        <a:pt x="716" y="32"/>
                      </a:cubicBezTo>
                      <a:cubicBezTo>
                        <a:pt x="723" y="44"/>
                        <a:pt x="717" y="62"/>
                        <a:pt x="726" y="73"/>
                      </a:cubicBezTo>
                      <a:cubicBezTo>
                        <a:pt x="723" y="77"/>
                        <a:pt x="718" y="80"/>
                        <a:pt x="712" y="80"/>
                      </a:cubicBezTo>
                      <a:cubicBezTo>
                        <a:pt x="706" y="80"/>
                        <a:pt x="706" y="78"/>
                        <a:pt x="701" y="80"/>
                      </a:cubicBezTo>
                      <a:cubicBezTo>
                        <a:pt x="694" y="87"/>
                        <a:pt x="679" y="92"/>
                        <a:pt x="679" y="109"/>
                      </a:cubicBezTo>
                      <a:cubicBezTo>
                        <a:pt x="679" y="110"/>
                        <a:pt x="680" y="112"/>
                        <a:pt x="681" y="113"/>
                      </a:cubicBezTo>
                      <a:cubicBezTo>
                        <a:pt x="681" y="115"/>
                        <a:pt x="683" y="121"/>
                        <a:pt x="686" y="121"/>
                      </a:cubicBezTo>
                      <a:cubicBezTo>
                        <a:pt x="687" y="121"/>
                        <a:pt x="690" y="118"/>
                        <a:pt x="690" y="118"/>
                      </a:cubicBezTo>
                      <a:cubicBezTo>
                        <a:pt x="690" y="121"/>
                        <a:pt x="690" y="121"/>
                        <a:pt x="690" y="121"/>
                      </a:cubicBezTo>
                      <a:cubicBezTo>
                        <a:pt x="685" y="122"/>
                        <a:pt x="678" y="124"/>
                        <a:pt x="676" y="122"/>
                      </a:cubicBezTo>
                      <a:cubicBezTo>
                        <a:pt x="667" y="129"/>
                        <a:pt x="652" y="126"/>
                        <a:pt x="643" y="132"/>
                      </a:cubicBezTo>
                      <a:cubicBezTo>
                        <a:pt x="648" y="132"/>
                        <a:pt x="648" y="132"/>
                        <a:pt x="648" y="132"/>
                      </a:cubicBezTo>
                      <a:cubicBezTo>
                        <a:pt x="652" y="132"/>
                        <a:pt x="656" y="129"/>
                        <a:pt x="659" y="132"/>
                      </a:cubicBezTo>
                      <a:cubicBezTo>
                        <a:pt x="653" y="134"/>
                        <a:pt x="648" y="134"/>
                        <a:pt x="642" y="134"/>
                      </a:cubicBezTo>
                      <a:cubicBezTo>
                        <a:pt x="641" y="134"/>
                        <a:pt x="639" y="133"/>
                        <a:pt x="638" y="133"/>
                      </a:cubicBezTo>
                      <a:cubicBezTo>
                        <a:pt x="637" y="134"/>
                        <a:pt x="635" y="135"/>
                        <a:pt x="635" y="137"/>
                      </a:cubicBezTo>
                      <a:cubicBezTo>
                        <a:pt x="635" y="139"/>
                        <a:pt x="639" y="142"/>
                        <a:pt x="639" y="142"/>
                      </a:cubicBezTo>
                      <a:cubicBezTo>
                        <a:pt x="638" y="145"/>
                        <a:pt x="630" y="161"/>
                        <a:pt x="627" y="161"/>
                      </a:cubicBezTo>
                      <a:cubicBezTo>
                        <a:pt x="626" y="161"/>
                        <a:pt x="625" y="158"/>
                        <a:pt x="624" y="157"/>
                      </a:cubicBezTo>
                      <a:cubicBezTo>
                        <a:pt x="622" y="159"/>
                        <a:pt x="622" y="159"/>
                        <a:pt x="622" y="159"/>
                      </a:cubicBezTo>
                      <a:cubicBezTo>
                        <a:pt x="623" y="163"/>
                        <a:pt x="626" y="164"/>
                        <a:pt x="626" y="168"/>
                      </a:cubicBezTo>
                      <a:cubicBezTo>
                        <a:pt x="626" y="170"/>
                        <a:pt x="617" y="186"/>
                        <a:pt x="615" y="186"/>
                      </a:cubicBezTo>
                      <a:cubicBezTo>
                        <a:pt x="615" y="186"/>
                        <a:pt x="614" y="184"/>
                        <a:pt x="614" y="183"/>
                      </a:cubicBezTo>
                      <a:cubicBezTo>
                        <a:pt x="614" y="181"/>
                        <a:pt x="614" y="180"/>
                        <a:pt x="614" y="178"/>
                      </a:cubicBezTo>
                      <a:cubicBezTo>
                        <a:pt x="614" y="175"/>
                        <a:pt x="610" y="168"/>
                        <a:pt x="609" y="164"/>
                      </a:cubicBezTo>
                      <a:cubicBezTo>
                        <a:pt x="608" y="166"/>
                        <a:pt x="608" y="170"/>
                        <a:pt x="608" y="170"/>
                      </a:cubicBezTo>
                      <a:cubicBezTo>
                        <a:pt x="608" y="173"/>
                        <a:pt x="611" y="181"/>
                        <a:pt x="611" y="185"/>
                      </a:cubicBezTo>
                      <a:cubicBezTo>
                        <a:pt x="611" y="189"/>
                        <a:pt x="608" y="189"/>
                        <a:pt x="611" y="192"/>
                      </a:cubicBezTo>
                      <a:cubicBezTo>
                        <a:pt x="612" y="192"/>
                        <a:pt x="613" y="192"/>
                        <a:pt x="614" y="192"/>
                      </a:cubicBezTo>
                      <a:cubicBezTo>
                        <a:pt x="614" y="193"/>
                        <a:pt x="614" y="195"/>
                        <a:pt x="614" y="196"/>
                      </a:cubicBezTo>
                      <a:cubicBezTo>
                        <a:pt x="614" y="200"/>
                        <a:pt x="610" y="201"/>
                        <a:pt x="608" y="201"/>
                      </a:cubicBezTo>
                      <a:cubicBezTo>
                        <a:pt x="610" y="205"/>
                        <a:pt x="612" y="205"/>
                        <a:pt x="614" y="205"/>
                      </a:cubicBezTo>
                      <a:cubicBezTo>
                        <a:pt x="613" y="210"/>
                        <a:pt x="611" y="210"/>
                        <a:pt x="607" y="210"/>
                      </a:cubicBezTo>
                      <a:cubicBezTo>
                        <a:pt x="607" y="213"/>
                        <a:pt x="607" y="213"/>
                        <a:pt x="607" y="213"/>
                      </a:cubicBezTo>
                      <a:cubicBezTo>
                        <a:pt x="612" y="216"/>
                        <a:pt x="612" y="216"/>
                        <a:pt x="612" y="216"/>
                      </a:cubicBezTo>
                      <a:cubicBezTo>
                        <a:pt x="611" y="218"/>
                        <a:pt x="610" y="221"/>
                        <a:pt x="607" y="221"/>
                      </a:cubicBezTo>
                      <a:cubicBezTo>
                        <a:pt x="602" y="222"/>
                        <a:pt x="600" y="226"/>
                        <a:pt x="596" y="226"/>
                      </a:cubicBezTo>
                      <a:cubicBezTo>
                        <a:pt x="591" y="228"/>
                        <a:pt x="591" y="230"/>
                        <a:pt x="589" y="232"/>
                      </a:cubicBezTo>
                      <a:lnTo>
                        <a:pt x="590" y="23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25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2030413" y="1400175"/>
                  <a:ext cx="1425575" cy="736600"/>
                </a:xfrm>
                <a:custGeom>
                  <a:avLst/>
                  <a:gdLst/>
                  <a:ahLst/>
                  <a:cxnLst>
                    <a:cxn ang="0">
                      <a:pos x="950" y="501"/>
                    </a:cxn>
                    <a:cxn ang="0">
                      <a:pos x="950" y="527"/>
                    </a:cxn>
                    <a:cxn ang="0">
                      <a:pos x="955" y="469"/>
                    </a:cxn>
                    <a:cxn ang="0">
                      <a:pos x="944" y="436"/>
                    </a:cxn>
                    <a:cxn ang="0">
                      <a:pos x="982" y="418"/>
                    </a:cxn>
                    <a:cxn ang="0">
                      <a:pos x="1060" y="356"/>
                    </a:cxn>
                    <a:cxn ang="0">
                      <a:pos x="1050" y="346"/>
                    </a:cxn>
                    <a:cxn ang="0">
                      <a:pos x="991" y="310"/>
                    </a:cxn>
                    <a:cxn ang="0">
                      <a:pos x="965" y="247"/>
                    </a:cxn>
                    <a:cxn ang="0">
                      <a:pos x="908" y="267"/>
                    </a:cxn>
                    <a:cxn ang="0">
                      <a:pos x="831" y="204"/>
                    </a:cxn>
                    <a:cxn ang="0">
                      <a:pos x="794" y="247"/>
                    </a:cxn>
                    <a:cxn ang="0">
                      <a:pos x="783" y="387"/>
                    </a:cxn>
                    <a:cxn ang="0">
                      <a:pos x="726" y="334"/>
                    </a:cxn>
                    <a:cxn ang="0">
                      <a:pos x="607" y="306"/>
                    </a:cxn>
                    <a:cxn ang="0">
                      <a:pos x="595" y="216"/>
                    </a:cxn>
                    <a:cxn ang="0">
                      <a:pos x="633" y="178"/>
                    </a:cxn>
                    <a:cxn ang="0">
                      <a:pos x="675" y="146"/>
                    </a:cxn>
                    <a:cxn ang="0">
                      <a:pos x="686" y="127"/>
                    </a:cxn>
                    <a:cxn ang="0">
                      <a:pos x="722" y="120"/>
                    </a:cxn>
                    <a:cxn ang="0">
                      <a:pos x="746" y="61"/>
                    </a:cxn>
                    <a:cxn ang="0">
                      <a:pos x="702" y="67"/>
                    </a:cxn>
                    <a:cxn ang="0">
                      <a:pos x="665" y="74"/>
                    </a:cxn>
                    <a:cxn ang="0">
                      <a:pos x="625" y="55"/>
                    </a:cxn>
                    <a:cxn ang="0">
                      <a:pos x="574" y="0"/>
                    </a:cxn>
                    <a:cxn ang="0">
                      <a:pos x="555" y="38"/>
                    </a:cxn>
                    <a:cxn ang="0">
                      <a:pos x="567" y="98"/>
                    </a:cxn>
                    <a:cxn ang="0">
                      <a:pos x="492" y="92"/>
                    </a:cxn>
                    <a:cxn ang="0">
                      <a:pos x="430" y="75"/>
                    </a:cxn>
                    <a:cxn ang="0">
                      <a:pos x="387" y="89"/>
                    </a:cxn>
                    <a:cxn ang="0">
                      <a:pos x="333" y="81"/>
                    </a:cxn>
                    <a:cxn ang="0">
                      <a:pos x="202" y="42"/>
                    </a:cxn>
                    <a:cxn ang="0">
                      <a:pos x="138" y="40"/>
                    </a:cxn>
                    <a:cxn ang="0">
                      <a:pos x="61" y="70"/>
                    </a:cxn>
                    <a:cxn ang="0">
                      <a:pos x="0" y="242"/>
                    </a:cxn>
                    <a:cxn ang="0">
                      <a:pos x="67" y="253"/>
                    </a:cxn>
                    <a:cxn ang="0">
                      <a:pos x="124" y="316"/>
                    </a:cxn>
                    <a:cxn ang="0">
                      <a:pos x="136" y="366"/>
                    </a:cxn>
                    <a:cxn ang="0">
                      <a:pos x="181" y="413"/>
                    </a:cxn>
                    <a:cxn ang="0">
                      <a:pos x="224" y="440"/>
                    </a:cxn>
                    <a:cxn ang="0">
                      <a:pos x="610" y="446"/>
                    </a:cxn>
                    <a:cxn ang="0">
                      <a:pos x="676" y="453"/>
                    </a:cxn>
                    <a:cxn ang="0">
                      <a:pos x="705" y="477"/>
                    </a:cxn>
                    <a:cxn ang="0">
                      <a:pos x="759" y="512"/>
                    </a:cxn>
                    <a:cxn ang="0">
                      <a:pos x="732" y="553"/>
                    </a:cxn>
                    <a:cxn ang="0">
                      <a:pos x="772" y="543"/>
                    </a:cxn>
                    <a:cxn ang="0">
                      <a:pos x="814" y="519"/>
                    </a:cxn>
                    <a:cxn ang="0">
                      <a:pos x="879" y="498"/>
                    </a:cxn>
                    <a:cxn ang="0">
                      <a:pos x="928" y="505"/>
                    </a:cxn>
                  </a:cxnLst>
                  <a:rect l="0" t="0" r="r" b="b"/>
                  <a:pathLst>
                    <a:path w="1071" h="553">
                      <a:moveTo>
                        <a:pt x="928" y="503"/>
                      </a:moveTo>
                      <a:cubicBezTo>
                        <a:pt x="928" y="502"/>
                        <a:pt x="928" y="502"/>
                        <a:pt x="928" y="502"/>
                      </a:cubicBezTo>
                      <a:cubicBezTo>
                        <a:pt x="928" y="502"/>
                        <a:pt x="931" y="502"/>
                        <a:pt x="932" y="502"/>
                      </a:cubicBezTo>
                      <a:cubicBezTo>
                        <a:pt x="935" y="502"/>
                        <a:pt x="946" y="504"/>
                        <a:pt x="950" y="501"/>
                      </a:cubicBezTo>
                      <a:cubicBezTo>
                        <a:pt x="954" y="498"/>
                        <a:pt x="954" y="493"/>
                        <a:pt x="960" y="492"/>
                      </a:cubicBezTo>
                      <a:cubicBezTo>
                        <a:pt x="960" y="498"/>
                        <a:pt x="960" y="499"/>
                        <a:pt x="967" y="499"/>
                      </a:cubicBezTo>
                      <a:cubicBezTo>
                        <a:pt x="957" y="500"/>
                        <a:pt x="941" y="507"/>
                        <a:pt x="941" y="516"/>
                      </a:cubicBezTo>
                      <a:cubicBezTo>
                        <a:pt x="941" y="520"/>
                        <a:pt x="947" y="527"/>
                        <a:pt x="950" y="527"/>
                      </a:cubicBezTo>
                      <a:cubicBezTo>
                        <a:pt x="953" y="527"/>
                        <a:pt x="961" y="516"/>
                        <a:pt x="970" y="513"/>
                      </a:cubicBezTo>
                      <a:cubicBezTo>
                        <a:pt x="972" y="513"/>
                        <a:pt x="1003" y="501"/>
                        <a:pt x="1003" y="497"/>
                      </a:cubicBezTo>
                      <a:cubicBezTo>
                        <a:pt x="1003" y="493"/>
                        <a:pt x="991" y="492"/>
                        <a:pt x="988" y="492"/>
                      </a:cubicBezTo>
                      <a:cubicBezTo>
                        <a:pt x="976" y="492"/>
                        <a:pt x="955" y="480"/>
                        <a:pt x="955" y="469"/>
                      </a:cubicBezTo>
                      <a:cubicBezTo>
                        <a:pt x="955" y="466"/>
                        <a:pt x="959" y="463"/>
                        <a:pt x="960" y="458"/>
                      </a:cubicBezTo>
                      <a:cubicBezTo>
                        <a:pt x="958" y="458"/>
                        <a:pt x="953" y="457"/>
                        <a:pt x="949" y="457"/>
                      </a:cubicBezTo>
                      <a:cubicBezTo>
                        <a:pt x="951" y="453"/>
                        <a:pt x="967" y="451"/>
                        <a:pt x="967" y="442"/>
                      </a:cubicBezTo>
                      <a:cubicBezTo>
                        <a:pt x="967" y="434"/>
                        <a:pt x="954" y="436"/>
                        <a:pt x="944" y="436"/>
                      </a:cubicBezTo>
                      <a:cubicBezTo>
                        <a:pt x="925" y="436"/>
                        <a:pt x="916" y="449"/>
                        <a:pt x="903" y="451"/>
                      </a:cubicBezTo>
                      <a:cubicBezTo>
                        <a:pt x="909" y="439"/>
                        <a:pt x="918" y="443"/>
                        <a:pt x="928" y="433"/>
                      </a:cubicBezTo>
                      <a:cubicBezTo>
                        <a:pt x="934" y="427"/>
                        <a:pt x="929" y="423"/>
                        <a:pt x="939" y="420"/>
                      </a:cubicBezTo>
                      <a:cubicBezTo>
                        <a:pt x="955" y="415"/>
                        <a:pt x="965" y="418"/>
                        <a:pt x="982" y="418"/>
                      </a:cubicBezTo>
                      <a:cubicBezTo>
                        <a:pt x="1004" y="418"/>
                        <a:pt x="1016" y="425"/>
                        <a:pt x="1029" y="408"/>
                      </a:cubicBezTo>
                      <a:cubicBezTo>
                        <a:pt x="1035" y="400"/>
                        <a:pt x="1071" y="398"/>
                        <a:pt x="1071" y="384"/>
                      </a:cubicBezTo>
                      <a:cubicBezTo>
                        <a:pt x="1071" y="374"/>
                        <a:pt x="1067" y="370"/>
                        <a:pt x="1063" y="363"/>
                      </a:cubicBezTo>
                      <a:cubicBezTo>
                        <a:pt x="1060" y="363"/>
                        <a:pt x="1065" y="359"/>
                        <a:pt x="1060" y="356"/>
                      </a:cubicBezTo>
                      <a:cubicBezTo>
                        <a:pt x="1060" y="351"/>
                        <a:pt x="1060" y="351"/>
                        <a:pt x="1060" y="351"/>
                      </a:cubicBezTo>
                      <a:cubicBezTo>
                        <a:pt x="1050" y="357"/>
                        <a:pt x="1029" y="364"/>
                        <a:pt x="1018" y="364"/>
                      </a:cubicBezTo>
                      <a:cubicBezTo>
                        <a:pt x="1017" y="364"/>
                        <a:pt x="1014" y="363"/>
                        <a:pt x="1014" y="362"/>
                      </a:cubicBezTo>
                      <a:cubicBezTo>
                        <a:pt x="1022" y="358"/>
                        <a:pt x="1047" y="354"/>
                        <a:pt x="1050" y="346"/>
                      </a:cubicBezTo>
                      <a:cubicBezTo>
                        <a:pt x="1050" y="344"/>
                        <a:pt x="1046" y="343"/>
                        <a:pt x="1046" y="341"/>
                      </a:cubicBezTo>
                      <a:cubicBezTo>
                        <a:pt x="1035" y="342"/>
                        <a:pt x="1013" y="337"/>
                        <a:pt x="1013" y="322"/>
                      </a:cubicBezTo>
                      <a:cubicBezTo>
                        <a:pt x="1013" y="321"/>
                        <a:pt x="1013" y="321"/>
                        <a:pt x="1013" y="321"/>
                      </a:cubicBezTo>
                      <a:cubicBezTo>
                        <a:pt x="1003" y="321"/>
                        <a:pt x="997" y="315"/>
                        <a:pt x="991" y="310"/>
                      </a:cubicBezTo>
                      <a:cubicBezTo>
                        <a:pt x="994" y="309"/>
                        <a:pt x="998" y="308"/>
                        <a:pt x="998" y="302"/>
                      </a:cubicBezTo>
                      <a:cubicBezTo>
                        <a:pt x="998" y="298"/>
                        <a:pt x="994" y="295"/>
                        <a:pt x="995" y="290"/>
                      </a:cubicBezTo>
                      <a:cubicBezTo>
                        <a:pt x="991" y="289"/>
                        <a:pt x="977" y="280"/>
                        <a:pt x="980" y="272"/>
                      </a:cubicBezTo>
                      <a:cubicBezTo>
                        <a:pt x="985" y="262"/>
                        <a:pt x="966" y="259"/>
                        <a:pt x="965" y="247"/>
                      </a:cubicBezTo>
                      <a:cubicBezTo>
                        <a:pt x="964" y="247"/>
                        <a:pt x="959" y="243"/>
                        <a:pt x="958" y="242"/>
                      </a:cubicBezTo>
                      <a:cubicBezTo>
                        <a:pt x="954" y="244"/>
                        <a:pt x="947" y="248"/>
                        <a:pt x="947" y="254"/>
                      </a:cubicBezTo>
                      <a:cubicBezTo>
                        <a:pt x="947" y="261"/>
                        <a:pt x="933" y="277"/>
                        <a:pt x="922" y="277"/>
                      </a:cubicBezTo>
                      <a:cubicBezTo>
                        <a:pt x="914" y="277"/>
                        <a:pt x="913" y="267"/>
                        <a:pt x="908" y="267"/>
                      </a:cubicBezTo>
                      <a:cubicBezTo>
                        <a:pt x="900" y="267"/>
                        <a:pt x="897" y="246"/>
                        <a:pt x="896" y="236"/>
                      </a:cubicBezTo>
                      <a:cubicBezTo>
                        <a:pt x="894" y="224"/>
                        <a:pt x="870" y="233"/>
                        <a:pt x="870" y="216"/>
                      </a:cubicBezTo>
                      <a:cubicBezTo>
                        <a:pt x="858" y="215"/>
                        <a:pt x="855" y="200"/>
                        <a:pt x="843" y="200"/>
                      </a:cubicBezTo>
                      <a:cubicBezTo>
                        <a:pt x="837" y="200"/>
                        <a:pt x="837" y="204"/>
                        <a:pt x="831" y="204"/>
                      </a:cubicBezTo>
                      <a:cubicBezTo>
                        <a:pt x="818" y="204"/>
                        <a:pt x="810" y="197"/>
                        <a:pt x="797" y="197"/>
                      </a:cubicBezTo>
                      <a:cubicBezTo>
                        <a:pt x="791" y="197"/>
                        <a:pt x="784" y="200"/>
                        <a:pt x="784" y="208"/>
                      </a:cubicBezTo>
                      <a:cubicBezTo>
                        <a:pt x="784" y="212"/>
                        <a:pt x="800" y="218"/>
                        <a:pt x="786" y="227"/>
                      </a:cubicBezTo>
                      <a:cubicBezTo>
                        <a:pt x="780" y="231"/>
                        <a:pt x="794" y="241"/>
                        <a:pt x="794" y="247"/>
                      </a:cubicBezTo>
                      <a:cubicBezTo>
                        <a:pt x="796" y="260"/>
                        <a:pt x="783" y="264"/>
                        <a:pt x="778" y="266"/>
                      </a:cubicBezTo>
                      <a:cubicBezTo>
                        <a:pt x="788" y="283"/>
                        <a:pt x="803" y="289"/>
                        <a:pt x="803" y="318"/>
                      </a:cubicBezTo>
                      <a:cubicBezTo>
                        <a:pt x="803" y="326"/>
                        <a:pt x="777" y="346"/>
                        <a:pt x="768" y="347"/>
                      </a:cubicBezTo>
                      <a:cubicBezTo>
                        <a:pt x="783" y="355"/>
                        <a:pt x="777" y="379"/>
                        <a:pt x="783" y="387"/>
                      </a:cubicBezTo>
                      <a:cubicBezTo>
                        <a:pt x="782" y="389"/>
                        <a:pt x="776" y="392"/>
                        <a:pt x="775" y="397"/>
                      </a:cubicBezTo>
                      <a:cubicBezTo>
                        <a:pt x="770" y="397"/>
                        <a:pt x="766" y="406"/>
                        <a:pt x="762" y="403"/>
                      </a:cubicBezTo>
                      <a:cubicBezTo>
                        <a:pt x="751" y="394"/>
                        <a:pt x="736" y="380"/>
                        <a:pt x="736" y="367"/>
                      </a:cubicBezTo>
                      <a:cubicBezTo>
                        <a:pt x="736" y="353"/>
                        <a:pt x="738" y="342"/>
                        <a:pt x="726" y="334"/>
                      </a:cubicBezTo>
                      <a:cubicBezTo>
                        <a:pt x="697" y="334"/>
                        <a:pt x="697" y="334"/>
                        <a:pt x="697" y="334"/>
                      </a:cubicBezTo>
                      <a:cubicBezTo>
                        <a:pt x="681" y="322"/>
                        <a:pt x="662" y="315"/>
                        <a:pt x="643" y="308"/>
                      </a:cubicBezTo>
                      <a:cubicBezTo>
                        <a:pt x="640" y="306"/>
                        <a:pt x="629" y="299"/>
                        <a:pt x="623" y="299"/>
                      </a:cubicBezTo>
                      <a:cubicBezTo>
                        <a:pt x="617" y="299"/>
                        <a:pt x="614" y="306"/>
                        <a:pt x="607" y="306"/>
                      </a:cubicBezTo>
                      <a:cubicBezTo>
                        <a:pt x="607" y="295"/>
                        <a:pt x="600" y="270"/>
                        <a:pt x="590" y="270"/>
                      </a:cubicBezTo>
                      <a:cubicBezTo>
                        <a:pt x="586" y="270"/>
                        <a:pt x="584" y="274"/>
                        <a:pt x="579" y="275"/>
                      </a:cubicBezTo>
                      <a:cubicBezTo>
                        <a:pt x="581" y="269"/>
                        <a:pt x="579" y="268"/>
                        <a:pt x="579" y="255"/>
                      </a:cubicBezTo>
                      <a:cubicBezTo>
                        <a:pt x="579" y="237"/>
                        <a:pt x="584" y="227"/>
                        <a:pt x="595" y="216"/>
                      </a:cubicBezTo>
                      <a:cubicBezTo>
                        <a:pt x="598" y="213"/>
                        <a:pt x="606" y="196"/>
                        <a:pt x="609" y="194"/>
                      </a:cubicBezTo>
                      <a:cubicBezTo>
                        <a:pt x="617" y="192"/>
                        <a:pt x="630" y="196"/>
                        <a:pt x="630" y="186"/>
                      </a:cubicBezTo>
                      <a:cubicBezTo>
                        <a:pt x="630" y="179"/>
                        <a:pt x="613" y="178"/>
                        <a:pt x="607" y="175"/>
                      </a:cubicBezTo>
                      <a:cubicBezTo>
                        <a:pt x="611" y="176"/>
                        <a:pt x="597" y="167"/>
                        <a:pt x="633" y="178"/>
                      </a:cubicBezTo>
                      <a:cubicBezTo>
                        <a:pt x="643" y="181"/>
                        <a:pt x="637" y="169"/>
                        <a:pt x="642" y="169"/>
                      </a:cubicBezTo>
                      <a:cubicBezTo>
                        <a:pt x="643" y="169"/>
                        <a:pt x="647" y="169"/>
                        <a:pt x="652" y="169"/>
                      </a:cubicBezTo>
                      <a:cubicBezTo>
                        <a:pt x="662" y="169"/>
                        <a:pt x="668" y="158"/>
                        <a:pt x="675" y="153"/>
                      </a:cubicBezTo>
                      <a:cubicBezTo>
                        <a:pt x="675" y="146"/>
                        <a:pt x="675" y="146"/>
                        <a:pt x="675" y="146"/>
                      </a:cubicBezTo>
                      <a:cubicBezTo>
                        <a:pt x="660" y="142"/>
                        <a:pt x="645" y="145"/>
                        <a:pt x="639" y="131"/>
                      </a:cubicBezTo>
                      <a:cubicBezTo>
                        <a:pt x="639" y="131"/>
                        <a:pt x="643" y="131"/>
                        <a:pt x="647" y="131"/>
                      </a:cubicBezTo>
                      <a:cubicBezTo>
                        <a:pt x="652" y="135"/>
                        <a:pt x="658" y="141"/>
                        <a:pt x="666" y="141"/>
                      </a:cubicBezTo>
                      <a:cubicBezTo>
                        <a:pt x="673" y="141"/>
                        <a:pt x="686" y="132"/>
                        <a:pt x="686" y="127"/>
                      </a:cubicBezTo>
                      <a:cubicBezTo>
                        <a:pt x="686" y="125"/>
                        <a:pt x="680" y="117"/>
                        <a:pt x="683" y="117"/>
                      </a:cubicBezTo>
                      <a:cubicBezTo>
                        <a:pt x="693" y="117"/>
                        <a:pt x="696" y="126"/>
                        <a:pt x="703" y="126"/>
                      </a:cubicBezTo>
                      <a:cubicBezTo>
                        <a:pt x="707" y="126"/>
                        <a:pt x="709" y="123"/>
                        <a:pt x="717" y="123"/>
                      </a:cubicBezTo>
                      <a:cubicBezTo>
                        <a:pt x="715" y="120"/>
                        <a:pt x="717" y="112"/>
                        <a:pt x="722" y="120"/>
                      </a:cubicBezTo>
                      <a:cubicBezTo>
                        <a:pt x="725" y="125"/>
                        <a:pt x="748" y="105"/>
                        <a:pt x="748" y="100"/>
                      </a:cubicBezTo>
                      <a:cubicBezTo>
                        <a:pt x="748" y="96"/>
                        <a:pt x="738" y="91"/>
                        <a:pt x="738" y="89"/>
                      </a:cubicBezTo>
                      <a:cubicBezTo>
                        <a:pt x="738" y="85"/>
                        <a:pt x="732" y="78"/>
                        <a:pt x="746" y="72"/>
                      </a:cubicBezTo>
                      <a:cubicBezTo>
                        <a:pt x="748" y="68"/>
                        <a:pt x="746" y="68"/>
                        <a:pt x="746" y="61"/>
                      </a:cubicBezTo>
                      <a:cubicBezTo>
                        <a:pt x="732" y="61"/>
                        <a:pt x="735" y="50"/>
                        <a:pt x="717" y="50"/>
                      </a:cubicBezTo>
                      <a:cubicBezTo>
                        <a:pt x="713" y="49"/>
                        <a:pt x="710" y="47"/>
                        <a:pt x="706" y="47"/>
                      </a:cubicBezTo>
                      <a:cubicBezTo>
                        <a:pt x="701" y="47"/>
                        <a:pt x="695" y="50"/>
                        <a:pt x="695" y="55"/>
                      </a:cubicBezTo>
                      <a:cubicBezTo>
                        <a:pt x="695" y="61"/>
                        <a:pt x="702" y="63"/>
                        <a:pt x="702" y="67"/>
                      </a:cubicBezTo>
                      <a:cubicBezTo>
                        <a:pt x="702" y="72"/>
                        <a:pt x="692" y="72"/>
                        <a:pt x="689" y="76"/>
                      </a:cubicBezTo>
                      <a:cubicBezTo>
                        <a:pt x="686" y="84"/>
                        <a:pt x="687" y="90"/>
                        <a:pt x="681" y="98"/>
                      </a:cubicBezTo>
                      <a:cubicBezTo>
                        <a:pt x="671" y="110"/>
                        <a:pt x="658" y="90"/>
                        <a:pt x="658" y="85"/>
                      </a:cubicBezTo>
                      <a:cubicBezTo>
                        <a:pt x="658" y="79"/>
                        <a:pt x="665" y="81"/>
                        <a:pt x="665" y="74"/>
                      </a:cubicBezTo>
                      <a:cubicBezTo>
                        <a:pt x="665" y="71"/>
                        <a:pt x="652" y="59"/>
                        <a:pt x="649" y="59"/>
                      </a:cubicBezTo>
                      <a:cubicBezTo>
                        <a:pt x="636" y="59"/>
                        <a:pt x="645" y="78"/>
                        <a:pt x="631" y="78"/>
                      </a:cubicBezTo>
                      <a:cubicBezTo>
                        <a:pt x="631" y="70"/>
                        <a:pt x="630" y="65"/>
                        <a:pt x="621" y="60"/>
                      </a:cubicBezTo>
                      <a:cubicBezTo>
                        <a:pt x="622" y="58"/>
                        <a:pt x="623" y="57"/>
                        <a:pt x="625" y="55"/>
                      </a:cubicBezTo>
                      <a:cubicBezTo>
                        <a:pt x="618" y="51"/>
                        <a:pt x="609" y="55"/>
                        <a:pt x="603" y="48"/>
                      </a:cubicBezTo>
                      <a:cubicBezTo>
                        <a:pt x="606" y="47"/>
                        <a:pt x="614" y="44"/>
                        <a:pt x="614" y="38"/>
                      </a:cubicBezTo>
                      <a:cubicBezTo>
                        <a:pt x="614" y="29"/>
                        <a:pt x="601" y="30"/>
                        <a:pt x="601" y="23"/>
                      </a:cubicBezTo>
                      <a:cubicBezTo>
                        <a:pt x="601" y="10"/>
                        <a:pt x="591" y="1"/>
                        <a:pt x="574" y="0"/>
                      </a:cubicBezTo>
                      <a:cubicBezTo>
                        <a:pt x="565" y="0"/>
                        <a:pt x="569" y="6"/>
                        <a:pt x="569" y="10"/>
                      </a:cubicBezTo>
                      <a:cubicBezTo>
                        <a:pt x="564" y="11"/>
                        <a:pt x="557" y="10"/>
                        <a:pt x="557" y="17"/>
                      </a:cubicBezTo>
                      <a:cubicBezTo>
                        <a:pt x="557" y="21"/>
                        <a:pt x="561" y="23"/>
                        <a:pt x="561" y="28"/>
                      </a:cubicBezTo>
                      <a:cubicBezTo>
                        <a:pt x="561" y="32"/>
                        <a:pt x="555" y="32"/>
                        <a:pt x="555" y="38"/>
                      </a:cubicBezTo>
                      <a:cubicBezTo>
                        <a:pt x="555" y="52"/>
                        <a:pt x="585" y="44"/>
                        <a:pt x="585" y="59"/>
                      </a:cubicBezTo>
                      <a:cubicBezTo>
                        <a:pt x="585" y="61"/>
                        <a:pt x="581" y="72"/>
                        <a:pt x="581" y="72"/>
                      </a:cubicBezTo>
                      <a:cubicBezTo>
                        <a:pt x="584" y="70"/>
                        <a:pt x="587" y="69"/>
                        <a:pt x="591" y="67"/>
                      </a:cubicBezTo>
                      <a:cubicBezTo>
                        <a:pt x="596" y="85"/>
                        <a:pt x="567" y="77"/>
                        <a:pt x="567" y="98"/>
                      </a:cubicBezTo>
                      <a:cubicBezTo>
                        <a:pt x="553" y="102"/>
                        <a:pt x="564" y="88"/>
                        <a:pt x="561" y="83"/>
                      </a:cubicBezTo>
                      <a:cubicBezTo>
                        <a:pt x="559" y="81"/>
                        <a:pt x="547" y="78"/>
                        <a:pt x="541" y="78"/>
                      </a:cubicBezTo>
                      <a:cubicBezTo>
                        <a:pt x="533" y="78"/>
                        <a:pt x="530" y="82"/>
                        <a:pt x="530" y="92"/>
                      </a:cubicBezTo>
                      <a:cubicBezTo>
                        <a:pt x="522" y="91"/>
                        <a:pt x="517" y="92"/>
                        <a:pt x="492" y="92"/>
                      </a:cubicBezTo>
                      <a:cubicBezTo>
                        <a:pt x="468" y="92"/>
                        <a:pt x="441" y="83"/>
                        <a:pt x="435" y="65"/>
                      </a:cubicBezTo>
                      <a:cubicBezTo>
                        <a:pt x="427" y="67"/>
                        <a:pt x="400" y="68"/>
                        <a:pt x="400" y="78"/>
                      </a:cubicBezTo>
                      <a:cubicBezTo>
                        <a:pt x="400" y="81"/>
                        <a:pt x="403" y="82"/>
                        <a:pt x="406" y="82"/>
                      </a:cubicBezTo>
                      <a:cubicBezTo>
                        <a:pt x="413" y="82"/>
                        <a:pt x="425" y="79"/>
                        <a:pt x="430" y="75"/>
                      </a:cubicBezTo>
                      <a:cubicBezTo>
                        <a:pt x="432" y="90"/>
                        <a:pt x="409" y="78"/>
                        <a:pt x="409" y="93"/>
                      </a:cubicBezTo>
                      <a:cubicBezTo>
                        <a:pt x="409" y="96"/>
                        <a:pt x="414" y="106"/>
                        <a:pt x="412" y="106"/>
                      </a:cubicBezTo>
                      <a:cubicBezTo>
                        <a:pt x="403" y="106"/>
                        <a:pt x="401" y="95"/>
                        <a:pt x="394" y="92"/>
                      </a:cubicBezTo>
                      <a:cubicBezTo>
                        <a:pt x="387" y="89"/>
                        <a:pt x="387" y="89"/>
                        <a:pt x="387" y="89"/>
                      </a:cubicBezTo>
                      <a:cubicBezTo>
                        <a:pt x="377" y="89"/>
                        <a:pt x="370" y="89"/>
                        <a:pt x="359" y="89"/>
                      </a:cubicBezTo>
                      <a:cubicBezTo>
                        <a:pt x="350" y="89"/>
                        <a:pt x="344" y="92"/>
                        <a:pt x="335" y="93"/>
                      </a:cubicBezTo>
                      <a:cubicBezTo>
                        <a:pt x="317" y="93"/>
                        <a:pt x="317" y="87"/>
                        <a:pt x="317" y="86"/>
                      </a:cubicBezTo>
                      <a:cubicBezTo>
                        <a:pt x="317" y="82"/>
                        <a:pt x="331" y="83"/>
                        <a:pt x="333" y="81"/>
                      </a:cubicBezTo>
                      <a:cubicBezTo>
                        <a:pt x="321" y="64"/>
                        <a:pt x="323" y="66"/>
                        <a:pt x="298" y="68"/>
                      </a:cubicBezTo>
                      <a:cubicBezTo>
                        <a:pt x="271" y="70"/>
                        <a:pt x="258" y="48"/>
                        <a:pt x="231" y="48"/>
                      </a:cubicBezTo>
                      <a:cubicBezTo>
                        <a:pt x="223" y="48"/>
                        <a:pt x="219" y="54"/>
                        <a:pt x="212" y="54"/>
                      </a:cubicBezTo>
                      <a:cubicBezTo>
                        <a:pt x="207" y="54"/>
                        <a:pt x="202" y="46"/>
                        <a:pt x="202" y="42"/>
                      </a:cubicBezTo>
                      <a:cubicBezTo>
                        <a:pt x="193" y="44"/>
                        <a:pt x="193" y="54"/>
                        <a:pt x="184" y="54"/>
                      </a:cubicBezTo>
                      <a:cubicBezTo>
                        <a:pt x="176" y="54"/>
                        <a:pt x="164" y="34"/>
                        <a:pt x="161" y="34"/>
                      </a:cubicBezTo>
                      <a:cubicBezTo>
                        <a:pt x="153" y="34"/>
                        <a:pt x="156" y="47"/>
                        <a:pt x="146" y="47"/>
                      </a:cubicBezTo>
                      <a:cubicBezTo>
                        <a:pt x="143" y="47"/>
                        <a:pt x="140" y="44"/>
                        <a:pt x="138" y="40"/>
                      </a:cubicBezTo>
                      <a:cubicBezTo>
                        <a:pt x="125" y="44"/>
                        <a:pt x="120" y="44"/>
                        <a:pt x="108" y="49"/>
                      </a:cubicBezTo>
                      <a:cubicBezTo>
                        <a:pt x="103" y="50"/>
                        <a:pt x="91" y="59"/>
                        <a:pt x="87" y="55"/>
                      </a:cubicBezTo>
                      <a:cubicBezTo>
                        <a:pt x="76" y="44"/>
                        <a:pt x="78" y="58"/>
                        <a:pt x="74" y="58"/>
                      </a:cubicBezTo>
                      <a:cubicBezTo>
                        <a:pt x="45" y="59"/>
                        <a:pt x="65" y="70"/>
                        <a:pt x="61" y="70"/>
                      </a:cubicBezTo>
                      <a:cubicBezTo>
                        <a:pt x="50" y="70"/>
                        <a:pt x="30" y="67"/>
                        <a:pt x="12" y="56"/>
                      </a:cubicBezTo>
                      <a:cubicBezTo>
                        <a:pt x="11" y="56"/>
                        <a:pt x="6" y="52"/>
                        <a:pt x="6" y="51"/>
                      </a:cubicBezTo>
                      <a:cubicBezTo>
                        <a:pt x="3" y="52"/>
                        <a:pt x="5" y="52"/>
                        <a:pt x="0" y="51"/>
                      </a:cubicBezTo>
                      <a:cubicBezTo>
                        <a:pt x="0" y="242"/>
                        <a:pt x="0" y="242"/>
                        <a:pt x="0" y="242"/>
                      </a:cubicBezTo>
                      <a:cubicBezTo>
                        <a:pt x="6" y="247"/>
                        <a:pt x="19" y="240"/>
                        <a:pt x="25" y="248"/>
                      </a:cubicBezTo>
                      <a:cubicBezTo>
                        <a:pt x="29" y="254"/>
                        <a:pt x="38" y="266"/>
                        <a:pt x="47" y="266"/>
                      </a:cubicBezTo>
                      <a:cubicBezTo>
                        <a:pt x="53" y="266"/>
                        <a:pt x="53" y="257"/>
                        <a:pt x="59" y="255"/>
                      </a:cubicBezTo>
                      <a:cubicBezTo>
                        <a:pt x="62" y="254"/>
                        <a:pt x="64" y="255"/>
                        <a:pt x="67" y="253"/>
                      </a:cubicBezTo>
                      <a:cubicBezTo>
                        <a:pt x="81" y="266"/>
                        <a:pt x="87" y="271"/>
                        <a:pt x="99" y="288"/>
                      </a:cubicBezTo>
                      <a:cubicBezTo>
                        <a:pt x="100" y="290"/>
                        <a:pt x="103" y="291"/>
                        <a:pt x="105" y="295"/>
                      </a:cubicBezTo>
                      <a:cubicBezTo>
                        <a:pt x="106" y="300"/>
                        <a:pt x="108" y="306"/>
                        <a:pt x="113" y="311"/>
                      </a:cubicBezTo>
                      <a:cubicBezTo>
                        <a:pt x="116" y="314"/>
                        <a:pt x="121" y="313"/>
                        <a:pt x="124" y="316"/>
                      </a:cubicBezTo>
                      <a:cubicBezTo>
                        <a:pt x="128" y="320"/>
                        <a:pt x="135" y="322"/>
                        <a:pt x="135" y="332"/>
                      </a:cubicBezTo>
                      <a:cubicBezTo>
                        <a:pt x="135" y="336"/>
                        <a:pt x="129" y="337"/>
                        <a:pt x="129" y="340"/>
                      </a:cubicBezTo>
                      <a:cubicBezTo>
                        <a:pt x="129" y="343"/>
                        <a:pt x="132" y="344"/>
                        <a:pt x="132" y="347"/>
                      </a:cubicBezTo>
                      <a:cubicBezTo>
                        <a:pt x="132" y="352"/>
                        <a:pt x="130" y="364"/>
                        <a:pt x="136" y="366"/>
                      </a:cubicBezTo>
                      <a:cubicBezTo>
                        <a:pt x="140" y="367"/>
                        <a:pt x="143" y="367"/>
                        <a:pt x="146" y="370"/>
                      </a:cubicBezTo>
                      <a:cubicBezTo>
                        <a:pt x="150" y="373"/>
                        <a:pt x="145" y="379"/>
                        <a:pt x="150" y="383"/>
                      </a:cubicBezTo>
                      <a:cubicBezTo>
                        <a:pt x="150" y="383"/>
                        <a:pt x="162" y="390"/>
                        <a:pt x="162" y="391"/>
                      </a:cubicBezTo>
                      <a:cubicBezTo>
                        <a:pt x="165" y="401"/>
                        <a:pt x="166" y="413"/>
                        <a:pt x="181" y="413"/>
                      </a:cubicBezTo>
                      <a:cubicBezTo>
                        <a:pt x="183" y="422"/>
                        <a:pt x="199" y="416"/>
                        <a:pt x="202" y="428"/>
                      </a:cubicBezTo>
                      <a:cubicBezTo>
                        <a:pt x="204" y="432"/>
                        <a:pt x="215" y="433"/>
                        <a:pt x="219" y="437"/>
                      </a:cubicBezTo>
                      <a:cubicBezTo>
                        <a:pt x="220" y="438"/>
                        <a:pt x="222" y="439"/>
                        <a:pt x="224" y="440"/>
                      </a:cubicBezTo>
                      <a:cubicBezTo>
                        <a:pt x="224" y="440"/>
                        <a:pt x="224" y="440"/>
                        <a:pt x="224" y="440"/>
                      </a:cubicBezTo>
                      <a:cubicBezTo>
                        <a:pt x="577" y="440"/>
                        <a:pt x="577" y="440"/>
                        <a:pt x="577" y="440"/>
                      </a:cubicBezTo>
                      <a:cubicBezTo>
                        <a:pt x="577" y="435"/>
                        <a:pt x="577" y="435"/>
                        <a:pt x="577" y="435"/>
                      </a:cubicBezTo>
                      <a:cubicBezTo>
                        <a:pt x="583" y="439"/>
                        <a:pt x="582" y="443"/>
                        <a:pt x="588" y="446"/>
                      </a:cubicBezTo>
                      <a:cubicBezTo>
                        <a:pt x="610" y="446"/>
                        <a:pt x="610" y="446"/>
                        <a:pt x="610" y="446"/>
                      </a:cubicBezTo>
                      <a:cubicBezTo>
                        <a:pt x="619" y="455"/>
                        <a:pt x="630" y="455"/>
                        <a:pt x="647" y="455"/>
                      </a:cubicBezTo>
                      <a:cubicBezTo>
                        <a:pt x="652" y="453"/>
                        <a:pt x="653" y="455"/>
                        <a:pt x="658" y="452"/>
                      </a:cubicBezTo>
                      <a:cubicBezTo>
                        <a:pt x="662" y="450"/>
                        <a:pt x="661" y="443"/>
                        <a:pt x="665" y="443"/>
                      </a:cubicBezTo>
                      <a:cubicBezTo>
                        <a:pt x="670" y="443"/>
                        <a:pt x="674" y="451"/>
                        <a:pt x="676" y="453"/>
                      </a:cubicBezTo>
                      <a:cubicBezTo>
                        <a:pt x="677" y="451"/>
                        <a:pt x="676" y="448"/>
                        <a:pt x="676" y="447"/>
                      </a:cubicBezTo>
                      <a:cubicBezTo>
                        <a:pt x="677" y="447"/>
                        <a:pt x="678" y="447"/>
                        <a:pt x="680" y="447"/>
                      </a:cubicBezTo>
                      <a:cubicBezTo>
                        <a:pt x="682" y="447"/>
                        <a:pt x="701" y="462"/>
                        <a:pt x="702" y="463"/>
                      </a:cubicBezTo>
                      <a:cubicBezTo>
                        <a:pt x="704" y="469"/>
                        <a:pt x="702" y="473"/>
                        <a:pt x="705" y="477"/>
                      </a:cubicBezTo>
                      <a:cubicBezTo>
                        <a:pt x="715" y="487"/>
                        <a:pt x="729" y="485"/>
                        <a:pt x="740" y="492"/>
                      </a:cubicBezTo>
                      <a:cubicBezTo>
                        <a:pt x="752" y="492"/>
                        <a:pt x="752" y="492"/>
                        <a:pt x="752" y="492"/>
                      </a:cubicBezTo>
                      <a:cubicBezTo>
                        <a:pt x="757" y="495"/>
                        <a:pt x="763" y="500"/>
                        <a:pt x="763" y="506"/>
                      </a:cubicBezTo>
                      <a:cubicBezTo>
                        <a:pt x="763" y="509"/>
                        <a:pt x="762" y="512"/>
                        <a:pt x="759" y="512"/>
                      </a:cubicBezTo>
                      <a:cubicBezTo>
                        <a:pt x="754" y="512"/>
                        <a:pt x="748" y="506"/>
                        <a:pt x="747" y="504"/>
                      </a:cubicBezTo>
                      <a:cubicBezTo>
                        <a:pt x="745" y="511"/>
                        <a:pt x="741" y="532"/>
                        <a:pt x="735" y="532"/>
                      </a:cubicBezTo>
                      <a:cubicBezTo>
                        <a:pt x="730" y="538"/>
                        <a:pt x="725" y="541"/>
                        <a:pt x="725" y="547"/>
                      </a:cubicBezTo>
                      <a:cubicBezTo>
                        <a:pt x="726" y="549"/>
                        <a:pt x="729" y="553"/>
                        <a:pt x="732" y="553"/>
                      </a:cubicBezTo>
                      <a:cubicBezTo>
                        <a:pt x="736" y="553"/>
                        <a:pt x="736" y="550"/>
                        <a:pt x="738" y="548"/>
                      </a:cubicBezTo>
                      <a:cubicBezTo>
                        <a:pt x="742" y="544"/>
                        <a:pt x="748" y="545"/>
                        <a:pt x="755" y="545"/>
                      </a:cubicBezTo>
                      <a:cubicBezTo>
                        <a:pt x="760" y="545"/>
                        <a:pt x="763" y="548"/>
                        <a:pt x="765" y="546"/>
                      </a:cubicBezTo>
                      <a:cubicBezTo>
                        <a:pt x="768" y="545"/>
                        <a:pt x="770" y="544"/>
                        <a:pt x="772" y="543"/>
                      </a:cubicBezTo>
                      <a:cubicBezTo>
                        <a:pt x="772" y="540"/>
                        <a:pt x="771" y="538"/>
                        <a:pt x="770" y="536"/>
                      </a:cubicBezTo>
                      <a:cubicBezTo>
                        <a:pt x="769" y="534"/>
                        <a:pt x="767" y="533"/>
                        <a:pt x="767" y="531"/>
                      </a:cubicBezTo>
                      <a:cubicBezTo>
                        <a:pt x="767" y="529"/>
                        <a:pt x="771" y="528"/>
                        <a:pt x="773" y="528"/>
                      </a:cubicBezTo>
                      <a:cubicBezTo>
                        <a:pt x="782" y="525"/>
                        <a:pt x="803" y="519"/>
                        <a:pt x="814" y="519"/>
                      </a:cubicBezTo>
                      <a:cubicBezTo>
                        <a:pt x="815" y="519"/>
                        <a:pt x="831" y="503"/>
                        <a:pt x="834" y="501"/>
                      </a:cubicBezTo>
                      <a:cubicBezTo>
                        <a:pt x="836" y="499"/>
                        <a:pt x="847" y="500"/>
                        <a:pt x="857" y="500"/>
                      </a:cubicBezTo>
                      <a:cubicBezTo>
                        <a:pt x="861" y="500"/>
                        <a:pt x="864" y="500"/>
                        <a:pt x="868" y="500"/>
                      </a:cubicBezTo>
                      <a:cubicBezTo>
                        <a:pt x="872" y="500"/>
                        <a:pt x="876" y="498"/>
                        <a:pt x="879" y="498"/>
                      </a:cubicBezTo>
                      <a:cubicBezTo>
                        <a:pt x="884" y="497"/>
                        <a:pt x="882" y="496"/>
                        <a:pt x="884" y="494"/>
                      </a:cubicBezTo>
                      <a:cubicBezTo>
                        <a:pt x="892" y="486"/>
                        <a:pt x="892" y="471"/>
                        <a:pt x="903" y="463"/>
                      </a:cubicBezTo>
                      <a:cubicBezTo>
                        <a:pt x="908" y="470"/>
                        <a:pt x="916" y="460"/>
                        <a:pt x="920" y="467"/>
                      </a:cubicBezTo>
                      <a:cubicBezTo>
                        <a:pt x="926" y="478"/>
                        <a:pt x="922" y="494"/>
                        <a:pt x="928" y="505"/>
                      </a:cubicBezTo>
                      <a:lnTo>
                        <a:pt x="928" y="50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26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1585913" y="1417638"/>
                  <a:ext cx="623888" cy="457200"/>
                </a:xfrm>
                <a:custGeom>
                  <a:avLst/>
                  <a:gdLst/>
                  <a:ahLst/>
                  <a:cxnLst>
                    <a:cxn ang="0">
                      <a:pos x="334" y="228"/>
                    </a:cxn>
                    <a:cxn ang="0">
                      <a:pos x="381" y="252"/>
                    </a:cxn>
                    <a:cxn ang="0">
                      <a:pos x="401" y="239"/>
                    </a:cxn>
                    <a:cxn ang="0">
                      <a:pos x="439" y="281"/>
                    </a:cxn>
                    <a:cxn ang="0">
                      <a:pos x="458" y="302"/>
                    </a:cxn>
                    <a:cxn ang="0">
                      <a:pos x="463" y="326"/>
                    </a:cxn>
                    <a:cxn ang="0">
                      <a:pos x="440" y="314"/>
                    </a:cxn>
                    <a:cxn ang="0">
                      <a:pos x="427" y="300"/>
                    </a:cxn>
                    <a:cxn ang="0">
                      <a:pos x="426" y="286"/>
                    </a:cxn>
                    <a:cxn ang="0">
                      <a:pos x="414" y="286"/>
                    </a:cxn>
                    <a:cxn ang="0">
                      <a:pos x="412" y="270"/>
                    </a:cxn>
                    <a:cxn ang="0">
                      <a:pos x="390" y="261"/>
                    </a:cxn>
                    <a:cxn ang="0">
                      <a:pos x="363" y="252"/>
                    </a:cxn>
                    <a:cxn ang="0">
                      <a:pos x="299" y="236"/>
                    </a:cxn>
                    <a:cxn ang="0">
                      <a:pos x="240" y="221"/>
                    </a:cxn>
                    <a:cxn ang="0">
                      <a:pos x="200" y="252"/>
                    </a:cxn>
                    <a:cxn ang="0">
                      <a:pos x="199" y="245"/>
                    </a:cxn>
                    <a:cxn ang="0">
                      <a:pos x="218" y="219"/>
                    </a:cxn>
                    <a:cxn ang="0">
                      <a:pos x="213" y="214"/>
                    </a:cxn>
                    <a:cxn ang="0">
                      <a:pos x="173" y="260"/>
                    </a:cxn>
                    <a:cxn ang="0">
                      <a:pos x="143" y="288"/>
                    </a:cxn>
                    <a:cxn ang="0">
                      <a:pos x="79" y="322"/>
                    </a:cxn>
                    <a:cxn ang="0">
                      <a:pos x="57" y="328"/>
                    </a:cxn>
                    <a:cxn ang="0">
                      <a:pos x="92" y="307"/>
                    </a:cxn>
                    <a:cxn ang="0">
                      <a:pos x="148" y="256"/>
                    </a:cxn>
                    <a:cxn ang="0">
                      <a:pos x="125" y="262"/>
                    </a:cxn>
                    <a:cxn ang="0">
                      <a:pos x="110" y="266"/>
                    </a:cxn>
                    <a:cxn ang="0">
                      <a:pos x="88" y="261"/>
                    </a:cxn>
                    <a:cxn ang="0">
                      <a:pos x="76" y="264"/>
                    </a:cxn>
                    <a:cxn ang="0">
                      <a:pos x="72" y="244"/>
                    </a:cxn>
                    <a:cxn ang="0">
                      <a:pos x="60" y="245"/>
                    </a:cxn>
                    <a:cxn ang="0">
                      <a:pos x="37" y="224"/>
                    </a:cxn>
                    <a:cxn ang="0">
                      <a:pos x="52" y="180"/>
                    </a:cxn>
                    <a:cxn ang="0">
                      <a:pos x="79" y="152"/>
                    </a:cxn>
                    <a:cxn ang="0">
                      <a:pos x="85" y="145"/>
                    </a:cxn>
                    <a:cxn ang="0">
                      <a:pos x="60" y="153"/>
                    </a:cxn>
                    <a:cxn ang="0">
                      <a:pos x="18" y="150"/>
                    </a:cxn>
                    <a:cxn ang="0">
                      <a:pos x="13" y="133"/>
                    </a:cxn>
                    <a:cxn ang="0">
                      <a:pos x="40" y="106"/>
                    </a:cxn>
                    <a:cxn ang="0">
                      <a:pos x="64" y="116"/>
                    </a:cxn>
                    <a:cxn ang="0">
                      <a:pos x="50" y="95"/>
                    </a:cxn>
                    <a:cxn ang="0">
                      <a:pos x="13" y="68"/>
                    </a:cxn>
                    <a:cxn ang="0">
                      <a:pos x="44" y="56"/>
                    </a:cxn>
                    <a:cxn ang="0">
                      <a:pos x="117" y="13"/>
                    </a:cxn>
                    <a:cxn ang="0">
                      <a:pos x="150" y="7"/>
                    </a:cxn>
                    <a:cxn ang="0">
                      <a:pos x="157" y="7"/>
                    </a:cxn>
                    <a:cxn ang="0">
                      <a:pos x="189" y="11"/>
                    </a:cxn>
                    <a:cxn ang="0">
                      <a:pos x="236" y="20"/>
                    </a:cxn>
                    <a:cxn ang="0">
                      <a:pos x="307" y="28"/>
                    </a:cxn>
                    <a:cxn ang="0">
                      <a:pos x="334" y="36"/>
                    </a:cxn>
                  </a:cxnLst>
                  <a:rect l="0" t="0" r="r" b="b"/>
                  <a:pathLst>
                    <a:path w="469" h="343">
                      <a:moveTo>
                        <a:pt x="334" y="37"/>
                      </a:moveTo>
                      <a:cubicBezTo>
                        <a:pt x="334" y="228"/>
                        <a:pt x="334" y="228"/>
                        <a:pt x="334" y="228"/>
                      </a:cubicBezTo>
                      <a:cubicBezTo>
                        <a:pt x="340" y="233"/>
                        <a:pt x="353" y="226"/>
                        <a:pt x="359" y="234"/>
                      </a:cubicBezTo>
                      <a:cubicBezTo>
                        <a:pt x="363" y="240"/>
                        <a:pt x="372" y="252"/>
                        <a:pt x="381" y="252"/>
                      </a:cubicBezTo>
                      <a:cubicBezTo>
                        <a:pt x="387" y="252"/>
                        <a:pt x="387" y="243"/>
                        <a:pt x="393" y="241"/>
                      </a:cubicBezTo>
                      <a:cubicBezTo>
                        <a:pt x="396" y="240"/>
                        <a:pt x="398" y="241"/>
                        <a:pt x="401" y="239"/>
                      </a:cubicBezTo>
                      <a:cubicBezTo>
                        <a:pt x="415" y="252"/>
                        <a:pt x="421" y="257"/>
                        <a:pt x="433" y="274"/>
                      </a:cubicBezTo>
                      <a:cubicBezTo>
                        <a:pt x="434" y="276"/>
                        <a:pt x="437" y="277"/>
                        <a:pt x="439" y="281"/>
                      </a:cubicBezTo>
                      <a:cubicBezTo>
                        <a:pt x="440" y="286"/>
                        <a:pt x="442" y="292"/>
                        <a:pt x="447" y="297"/>
                      </a:cubicBezTo>
                      <a:cubicBezTo>
                        <a:pt x="450" y="300"/>
                        <a:pt x="455" y="299"/>
                        <a:pt x="458" y="302"/>
                      </a:cubicBezTo>
                      <a:cubicBezTo>
                        <a:pt x="462" y="306"/>
                        <a:pt x="469" y="308"/>
                        <a:pt x="469" y="318"/>
                      </a:cubicBezTo>
                      <a:cubicBezTo>
                        <a:pt x="469" y="322"/>
                        <a:pt x="463" y="323"/>
                        <a:pt x="463" y="326"/>
                      </a:cubicBezTo>
                      <a:cubicBezTo>
                        <a:pt x="461" y="326"/>
                        <a:pt x="461" y="327"/>
                        <a:pt x="459" y="327"/>
                      </a:cubicBezTo>
                      <a:cubicBezTo>
                        <a:pt x="451" y="327"/>
                        <a:pt x="440" y="318"/>
                        <a:pt x="440" y="314"/>
                      </a:cubicBezTo>
                      <a:cubicBezTo>
                        <a:pt x="440" y="310"/>
                        <a:pt x="440" y="311"/>
                        <a:pt x="440" y="307"/>
                      </a:cubicBezTo>
                      <a:cubicBezTo>
                        <a:pt x="440" y="300"/>
                        <a:pt x="435" y="300"/>
                        <a:pt x="427" y="300"/>
                      </a:cubicBezTo>
                      <a:cubicBezTo>
                        <a:pt x="421" y="300"/>
                        <a:pt x="419" y="296"/>
                        <a:pt x="419" y="294"/>
                      </a:cubicBezTo>
                      <a:cubicBezTo>
                        <a:pt x="419" y="290"/>
                        <a:pt x="426" y="290"/>
                        <a:pt x="426" y="286"/>
                      </a:cubicBezTo>
                      <a:cubicBezTo>
                        <a:pt x="426" y="283"/>
                        <a:pt x="426" y="281"/>
                        <a:pt x="426" y="281"/>
                      </a:cubicBezTo>
                      <a:cubicBezTo>
                        <a:pt x="417" y="281"/>
                        <a:pt x="420" y="286"/>
                        <a:pt x="414" y="286"/>
                      </a:cubicBezTo>
                      <a:cubicBezTo>
                        <a:pt x="412" y="286"/>
                        <a:pt x="407" y="282"/>
                        <a:pt x="407" y="280"/>
                      </a:cubicBezTo>
                      <a:cubicBezTo>
                        <a:pt x="407" y="274"/>
                        <a:pt x="410" y="273"/>
                        <a:pt x="412" y="270"/>
                      </a:cubicBezTo>
                      <a:cubicBezTo>
                        <a:pt x="409" y="268"/>
                        <a:pt x="405" y="264"/>
                        <a:pt x="404" y="267"/>
                      </a:cubicBezTo>
                      <a:cubicBezTo>
                        <a:pt x="397" y="267"/>
                        <a:pt x="394" y="264"/>
                        <a:pt x="390" y="261"/>
                      </a:cubicBezTo>
                      <a:cubicBezTo>
                        <a:pt x="389" y="264"/>
                        <a:pt x="387" y="269"/>
                        <a:pt x="384" y="269"/>
                      </a:cubicBezTo>
                      <a:cubicBezTo>
                        <a:pt x="375" y="269"/>
                        <a:pt x="368" y="256"/>
                        <a:pt x="363" y="252"/>
                      </a:cubicBezTo>
                      <a:cubicBezTo>
                        <a:pt x="352" y="243"/>
                        <a:pt x="337" y="244"/>
                        <a:pt x="323" y="236"/>
                      </a:cubicBezTo>
                      <a:cubicBezTo>
                        <a:pt x="299" y="236"/>
                        <a:pt x="299" y="236"/>
                        <a:pt x="299" y="236"/>
                      </a:cubicBezTo>
                      <a:cubicBezTo>
                        <a:pt x="285" y="232"/>
                        <a:pt x="265" y="230"/>
                        <a:pt x="258" y="214"/>
                      </a:cubicBezTo>
                      <a:cubicBezTo>
                        <a:pt x="252" y="217"/>
                        <a:pt x="244" y="219"/>
                        <a:pt x="240" y="221"/>
                      </a:cubicBezTo>
                      <a:cubicBezTo>
                        <a:pt x="241" y="224"/>
                        <a:pt x="242" y="225"/>
                        <a:pt x="244" y="227"/>
                      </a:cubicBezTo>
                      <a:cubicBezTo>
                        <a:pt x="238" y="236"/>
                        <a:pt x="210" y="252"/>
                        <a:pt x="200" y="252"/>
                      </a:cubicBezTo>
                      <a:cubicBezTo>
                        <a:pt x="198" y="252"/>
                        <a:pt x="195" y="251"/>
                        <a:pt x="195" y="249"/>
                      </a:cubicBezTo>
                      <a:cubicBezTo>
                        <a:pt x="195" y="246"/>
                        <a:pt x="198" y="246"/>
                        <a:pt x="199" y="245"/>
                      </a:cubicBezTo>
                      <a:cubicBezTo>
                        <a:pt x="197" y="242"/>
                        <a:pt x="199" y="242"/>
                        <a:pt x="199" y="240"/>
                      </a:cubicBezTo>
                      <a:cubicBezTo>
                        <a:pt x="199" y="230"/>
                        <a:pt x="205" y="223"/>
                        <a:pt x="218" y="219"/>
                      </a:cubicBezTo>
                      <a:cubicBezTo>
                        <a:pt x="218" y="217"/>
                        <a:pt x="218" y="216"/>
                        <a:pt x="218" y="214"/>
                      </a:cubicBezTo>
                      <a:cubicBezTo>
                        <a:pt x="214" y="214"/>
                        <a:pt x="215" y="214"/>
                        <a:pt x="213" y="214"/>
                      </a:cubicBezTo>
                      <a:cubicBezTo>
                        <a:pt x="203" y="214"/>
                        <a:pt x="173" y="239"/>
                        <a:pt x="173" y="253"/>
                      </a:cubicBezTo>
                      <a:cubicBezTo>
                        <a:pt x="173" y="255"/>
                        <a:pt x="173" y="258"/>
                        <a:pt x="173" y="260"/>
                      </a:cubicBezTo>
                      <a:cubicBezTo>
                        <a:pt x="173" y="270"/>
                        <a:pt x="164" y="273"/>
                        <a:pt x="154" y="277"/>
                      </a:cubicBezTo>
                      <a:cubicBezTo>
                        <a:pt x="148" y="280"/>
                        <a:pt x="146" y="284"/>
                        <a:pt x="143" y="288"/>
                      </a:cubicBezTo>
                      <a:cubicBezTo>
                        <a:pt x="136" y="297"/>
                        <a:pt x="121" y="301"/>
                        <a:pt x="114" y="308"/>
                      </a:cubicBezTo>
                      <a:cubicBezTo>
                        <a:pt x="107" y="315"/>
                        <a:pt x="91" y="320"/>
                        <a:pt x="79" y="322"/>
                      </a:cubicBezTo>
                      <a:cubicBezTo>
                        <a:pt x="63" y="324"/>
                        <a:pt x="54" y="343"/>
                        <a:pt x="35" y="337"/>
                      </a:cubicBezTo>
                      <a:cubicBezTo>
                        <a:pt x="41" y="329"/>
                        <a:pt x="49" y="333"/>
                        <a:pt x="57" y="328"/>
                      </a:cubicBezTo>
                      <a:cubicBezTo>
                        <a:pt x="62" y="325"/>
                        <a:pt x="66" y="316"/>
                        <a:pt x="71" y="314"/>
                      </a:cubicBezTo>
                      <a:cubicBezTo>
                        <a:pt x="78" y="309"/>
                        <a:pt x="87" y="314"/>
                        <a:pt x="92" y="307"/>
                      </a:cubicBezTo>
                      <a:cubicBezTo>
                        <a:pt x="99" y="297"/>
                        <a:pt x="117" y="290"/>
                        <a:pt x="127" y="283"/>
                      </a:cubicBezTo>
                      <a:cubicBezTo>
                        <a:pt x="137" y="276"/>
                        <a:pt x="137" y="263"/>
                        <a:pt x="148" y="256"/>
                      </a:cubicBezTo>
                      <a:cubicBezTo>
                        <a:pt x="141" y="256"/>
                        <a:pt x="141" y="256"/>
                        <a:pt x="141" y="256"/>
                      </a:cubicBezTo>
                      <a:cubicBezTo>
                        <a:pt x="135" y="259"/>
                        <a:pt x="132" y="262"/>
                        <a:pt x="125" y="262"/>
                      </a:cubicBezTo>
                      <a:cubicBezTo>
                        <a:pt x="120" y="262"/>
                        <a:pt x="117" y="260"/>
                        <a:pt x="113" y="258"/>
                      </a:cubicBezTo>
                      <a:cubicBezTo>
                        <a:pt x="112" y="262"/>
                        <a:pt x="110" y="263"/>
                        <a:pt x="110" y="266"/>
                      </a:cubicBezTo>
                      <a:cubicBezTo>
                        <a:pt x="99" y="262"/>
                        <a:pt x="96" y="260"/>
                        <a:pt x="89" y="254"/>
                      </a:cubicBezTo>
                      <a:cubicBezTo>
                        <a:pt x="88" y="257"/>
                        <a:pt x="88" y="259"/>
                        <a:pt x="88" y="261"/>
                      </a:cubicBezTo>
                      <a:cubicBezTo>
                        <a:pt x="84" y="261"/>
                        <a:pt x="85" y="261"/>
                        <a:pt x="83" y="261"/>
                      </a:cubicBezTo>
                      <a:cubicBezTo>
                        <a:pt x="80" y="261"/>
                        <a:pt x="78" y="264"/>
                        <a:pt x="76" y="264"/>
                      </a:cubicBezTo>
                      <a:cubicBezTo>
                        <a:pt x="74" y="264"/>
                        <a:pt x="72" y="257"/>
                        <a:pt x="72" y="253"/>
                      </a:cubicBezTo>
                      <a:cubicBezTo>
                        <a:pt x="72" y="248"/>
                        <a:pt x="72" y="248"/>
                        <a:pt x="72" y="244"/>
                      </a:cubicBezTo>
                      <a:cubicBezTo>
                        <a:pt x="72" y="243"/>
                        <a:pt x="72" y="238"/>
                        <a:pt x="68" y="238"/>
                      </a:cubicBezTo>
                      <a:cubicBezTo>
                        <a:pt x="65" y="238"/>
                        <a:pt x="61" y="245"/>
                        <a:pt x="60" y="245"/>
                      </a:cubicBezTo>
                      <a:cubicBezTo>
                        <a:pt x="54" y="245"/>
                        <a:pt x="33" y="229"/>
                        <a:pt x="30" y="225"/>
                      </a:cubicBezTo>
                      <a:cubicBezTo>
                        <a:pt x="32" y="225"/>
                        <a:pt x="35" y="224"/>
                        <a:pt x="37" y="224"/>
                      </a:cubicBezTo>
                      <a:cubicBezTo>
                        <a:pt x="33" y="214"/>
                        <a:pt x="19" y="212"/>
                        <a:pt x="19" y="205"/>
                      </a:cubicBezTo>
                      <a:cubicBezTo>
                        <a:pt x="19" y="191"/>
                        <a:pt x="43" y="180"/>
                        <a:pt x="52" y="180"/>
                      </a:cubicBezTo>
                      <a:cubicBezTo>
                        <a:pt x="56" y="180"/>
                        <a:pt x="86" y="169"/>
                        <a:pt x="86" y="163"/>
                      </a:cubicBezTo>
                      <a:cubicBezTo>
                        <a:pt x="86" y="160"/>
                        <a:pt x="79" y="153"/>
                        <a:pt x="79" y="152"/>
                      </a:cubicBezTo>
                      <a:cubicBezTo>
                        <a:pt x="83" y="150"/>
                        <a:pt x="82" y="150"/>
                        <a:pt x="85" y="152"/>
                      </a:cubicBezTo>
                      <a:cubicBezTo>
                        <a:pt x="85" y="145"/>
                        <a:pt x="85" y="145"/>
                        <a:pt x="85" y="145"/>
                      </a:cubicBezTo>
                      <a:cubicBezTo>
                        <a:pt x="81" y="145"/>
                        <a:pt x="81" y="145"/>
                        <a:pt x="79" y="145"/>
                      </a:cubicBezTo>
                      <a:cubicBezTo>
                        <a:pt x="72" y="145"/>
                        <a:pt x="69" y="153"/>
                        <a:pt x="60" y="153"/>
                      </a:cubicBezTo>
                      <a:cubicBezTo>
                        <a:pt x="51" y="153"/>
                        <a:pt x="48" y="148"/>
                        <a:pt x="41" y="150"/>
                      </a:cubicBezTo>
                      <a:cubicBezTo>
                        <a:pt x="32" y="150"/>
                        <a:pt x="21" y="150"/>
                        <a:pt x="18" y="150"/>
                      </a:cubicBezTo>
                      <a:cubicBezTo>
                        <a:pt x="17" y="143"/>
                        <a:pt x="12" y="141"/>
                        <a:pt x="12" y="137"/>
                      </a:cubicBezTo>
                      <a:cubicBezTo>
                        <a:pt x="12" y="136"/>
                        <a:pt x="13" y="134"/>
                        <a:pt x="13" y="133"/>
                      </a:cubicBezTo>
                      <a:cubicBezTo>
                        <a:pt x="6" y="133"/>
                        <a:pt x="2" y="130"/>
                        <a:pt x="0" y="126"/>
                      </a:cubicBezTo>
                      <a:cubicBezTo>
                        <a:pt x="11" y="119"/>
                        <a:pt x="29" y="113"/>
                        <a:pt x="40" y="106"/>
                      </a:cubicBezTo>
                      <a:cubicBezTo>
                        <a:pt x="48" y="106"/>
                        <a:pt x="48" y="106"/>
                        <a:pt x="48" y="106"/>
                      </a:cubicBezTo>
                      <a:cubicBezTo>
                        <a:pt x="48" y="120"/>
                        <a:pt x="55" y="116"/>
                        <a:pt x="64" y="116"/>
                      </a:cubicBezTo>
                      <a:cubicBezTo>
                        <a:pt x="70" y="116"/>
                        <a:pt x="71" y="118"/>
                        <a:pt x="76" y="116"/>
                      </a:cubicBezTo>
                      <a:cubicBezTo>
                        <a:pt x="72" y="102"/>
                        <a:pt x="63" y="101"/>
                        <a:pt x="50" y="95"/>
                      </a:cubicBezTo>
                      <a:cubicBezTo>
                        <a:pt x="46" y="94"/>
                        <a:pt x="41" y="80"/>
                        <a:pt x="37" y="78"/>
                      </a:cubicBezTo>
                      <a:cubicBezTo>
                        <a:pt x="31" y="75"/>
                        <a:pt x="13" y="71"/>
                        <a:pt x="13" y="68"/>
                      </a:cubicBezTo>
                      <a:cubicBezTo>
                        <a:pt x="13" y="68"/>
                        <a:pt x="20" y="57"/>
                        <a:pt x="20" y="56"/>
                      </a:cubicBezTo>
                      <a:cubicBezTo>
                        <a:pt x="44" y="56"/>
                        <a:pt x="44" y="56"/>
                        <a:pt x="44" y="56"/>
                      </a:cubicBezTo>
                      <a:cubicBezTo>
                        <a:pt x="57" y="38"/>
                        <a:pt x="77" y="21"/>
                        <a:pt x="101" y="14"/>
                      </a:cubicBezTo>
                      <a:cubicBezTo>
                        <a:pt x="107" y="12"/>
                        <a:pt x="111" y="15"/>
                        <a:pt x="117" y="13"/>
                      </a:cubicBezTo>
                      <a:cubicBezTo>
                        <a:pt x="124" y="10"/>
                        <a:pt x="128" y="0"/>
                        <a:pt x="136" y="0"/>
                      </a:cubicBezTo>
                      <a:cubicBezTo>
                        <a:pt x="142" y="0"/>
                        <a:pt x="144" y="5"/>
                        <a:pt x="150" y="7"/>
                      </a:cubicBezTo>
                      <a:cubicBezTo>
                        <a:pt x="147" y="10"/>
                        <a:pt x="147" y="11"/>
                        <a:pt x="146" y="13"/>
                      </a:cubicBezTo>
                      <a:cubicBezTo>
                        <a:pt x="150" y="14"/>
                        <a:pt x="154" y="11"/>
                        <a:pt x="157" y="7"/>
                      </a:cubicBezTo>
                      <a:cubicBezTo>
                        <a:pt x="162" y="9"/>
                        <a:pt x="163" y="10"/>
                        <a:pt x="167" y="11"/>
                      </a:cubicBezTo>
                      <a:cubicBezTo>
                        <a:pt x="189" y="11"/>
                        <a:pt x="189" y="11"/>
                        <a:pt x="189" y="11"/>
                      </a:cubicBezTo>
                      <a:cubicBezTo>
                        <a:pt x="194" y="15"/>
                        <a:pt x="196" y="17"/>
                        <a:pt x="202" y="20"/>
                      </a:cubicBezTo>
                      <a:cubicBezTo>
                        <a:pt x="236" y="20"/>
                        <a:pt x="236" y="20"/>
                        <a:pt x="236" y="20"/>
                      </a:cubicBezTo>
                      <a:cubicBezTo>
                        <a:pt x="245" y="29"/>
                        <a:pt x="272" y="31"/>
                        <a:pt x="286" y="31"/>
                      </a:cubicBezTo>
                      <a:cubicBezTo>
                        <a:pt x="294" y="31"/>
                        <a:pt x="299" y="28"/>
                        <a:pt x="307" y="28"/>
                      </a:cubicBezTo>
                      <a:cubicBezTo>
                        <a:pt x="319" y="28"/>
                        <a:pt x="323" y="34"/>
                        <a:pt x="334" y="37"/>
                      </a:cubicBezTo>
                      <a:cubicBezTo>
                        <a:pt x="334" y="36"/>
                        <a:pt x="334" y="36"/>
                        <a:pt x="334" y="36"/>
                      </a:cubicBezTo>
                      <a:lnTo>
                        <a:pt x="334" y="3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27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2149475" y="1820863"/>
                  <a:ext cx="28575" cy="38100"/>
                </a:xfrm>
                <a:custGeom>
                  <a:avLst/>
                  <a:gdLst/>
                  <a:ahLst/>
                  <a:cxnLst>
                    <a:cxn ang="0">
                      <a:pos x="9" y="11"/>
                    </a:cxn>
                    <a:cxn ang="0">
                      <a:pos x="0" y="11"/>
                    </a:cxn>
                    <a:cxn ang="0">
                      <a:pos x="11" y="2"/>
                    </a:cxn>
                    <a:cxn ang="0">
                      <a:pos x="22" y="25"/>
                    </a:cxn>
                    <a:cxn ang="0">
                      <a:pos x="18" y="29"/>
                    </a:cxn>
                    <a:cxn ang="0">
                      <a:pos x="9" y="20"/>
                    </a:cxn>
                    <a:cxn ang="0">
                      <a:pos x="9" y="11"/>
                    </a:cxn>
                  </a:cxnLst>
                  <a:rect l="0" t="0" r="r" b="b"/>
                  <a:pathLst>
                    <a:path w="22" h="29">
                      <a:moveTo>
                        <a:pt x="9" y="11"/>
                      </a:moveTo>
                      <a:cubicBezTo>
                        <a:pt x="2" y="9"/>
                        <a:pt x="5" y="7"/>
                        <a:pt x="0" y="11"/>
                      </a:cubicBezTo>
                      <a:cubicBezTo>
                        <a:pt x="0" y="0"/>
                        <a:pt x="2" y="0"/>
                        <a:pt x="11" y="2"/>
                      </a:cubicBezTo>
                      <a:cubicBezTo>
                        <a:pt x="10" y="14"/>
                        <a:pt x="22" y="15"/>
                        <a:pt x="22" y="25"/>
                      </a:cubicBezTo>
                      <a:cubicBezTo>
                        <a:pt x="22" y="28"/>
                        <a:pt x="20" y="29"/>
                        <a:pt x="18" y="29"/>
                      </a:cubicBezTo>
                      <a:cubicBezTo>
                        <a:pt x="14" y="29"/>
                        <a:pt x="9" y="20"/>
                        <a:pt x="9" y="20"/>
                      </a:cubicBezTo>
                      <a:cubicBezTo>
                        <a:pt x="9" y="16"/>
                        <a:pt x="8" y="13"/>
                        <a:pt x="9" y="1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28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2105025" y="1776413"/>
                  <a:ext cx="30163" cy="46038"/>
                </a:xfrm>
                <a:custGeom>
                  <a:avLst/>
                  <a:gdLst/>
                  <a:ahLst/>
                  <a:cxnLst>
                    <a:cxn ang="0">
                      <a:pos x="15" y="18"/>
                    </a:cxn>
                    <a:cxn ang="0">
                      <a:pos x="19" y="18"/>
                    </a:cxn>
                    <a:cxn ang="0">
                      <a:pos x="19" y="35"/>
                    </a:cxn>
                    <a:cxn ang="0">
                      <a:pos x="11" y="17"/>
                    </a:cxn>
                    <a:cxn ang="0">
                      <a:pos x="0" y="4"/>
                    </a:cxn>
                    <a:cxn ang="0">
                      <a:pos x="5" y="0"/>
                    </a:cxn>
                    <a:cxn ang="0">
                      <a:pos x="15" y="0"/>
                    </a:cxn>
                    <a:cxn ang="0">
                      <a:pos x="15" y="18"/>
                    </a:cxn>
                  </a:cxnLst>
                  <a:rect l="0" t="0" r="r" b="b"/>
                  <a:pathLst>
                    <a:path w="23" h="35">
                      <a:moveTo>
                        <a:pt x="15" y="18"/>
                      </a:moveTo>
                      <a:cubicBezTo>
                        <a:pt x="15" y="19"/>
                        <a:pt x="19" y="19"/>
                        <a:pt x="19" y="18"/>
                      </a:cubicBezTo>
                      <a:cubicBezTo>
                        <a:pt x="19" y="24"/>
                        <a:pt x="23" y="30"/>
                        <a:pt x="19" y="35"/>
                      </a:cubicBezTo>
                      <a:cubicBezTo>
                        <a:pt x="13" y="30"/>
                        <a:pt x="11" y="24"/>
                        <a:pt x="11" y="17"/>
                      </a:cubicBezTo>
                      <a:cubicBezTo>
                        <a:pt x="5" y="16"/>
                        <a:pt x="0" y="11"/>
                        <a:pt x="0" y="4"/>
                      </a:cubicBezTo>
                      <a:cubicBezTo>
                        <a:pt x="0" y="1"/>
                        <a:pt x="3" y="0"/>
                        <a:pt x="5" y="0"/>
                      </a:cubicBezTo>
                      <a:cubicBezTo>
                        <a:pt x="13" y="0"/>
                        <a:pt x="9" y="3"/>
                        <a:pt x="15" y="0"/>
                      </a:cubicBezTo>
                      <a:cubicBezTo>
                        <a:pt x="15" y="11"/>
                        <a:pt x="13" y="11"/>
                        <a:pt x="15" y="18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29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2389188" y="1335088"/>
                  <a:ext cx="307975" cy="161925"/>
                </a:xfrm>
                <a:custGeom>
                  <a:avLst/>
                  <a:gdLst/>
                  <a:ahLst/>
                  <a:cxnLst>
                    <a:cxn ang="0">
                      <a:pos x="214" y="96"/>
                    </a:cxn>
                    <a:cxn ang="0">
                      <a:pos x="209" y="100"/>
                    </a:cxn>
                    <a:cxn ang="0">
                      <a:pos x="215" y="103"/>
                    </a:cxn>
                    <a:cxn ang="0">
                      <a:pos x="220" y="110"/>
                    </a:cxn>
                    <a:cxn ang="0">
                      <a:pos x="195" y="118"/>
                    </a:cxn>
                    <a:cxn ang="0">
                      <a:pos x="158" y="104"/>
                    </a:cxn>
                    <a:cxn ang="0">
                      <a:pos x="147" y="112"/>
                    </a:cxn>
                    <a:cxn ang="0">
                      <a:pos x="115" y="121"/>
                    </a:cxn>
                    <a:cxn ang="0">
                      <a:pos x="75" y="121"/>
                    </a:cxn>
                    <a:cxn ang="0">
                      <a:pos x="68" y="110"/>
                    </a:cxn>
                    <a:cxn ang="0">
                      <a:pos x="43" y="108"/>
                    </a:cxn>
                    <a:cxn ang="0">
                      <a:pos x="23" y="92"/>
                    </a:cxn>
                    <a:cxn ang="0">
                      <a:pos x="65" y="82"/>
                    </a:cxn>
                    <a:cxn ang="0">
                      <a:pos x="80" y="81"/>
                    </a:cxn>
                    <a:cxn ang="0">
                      <a:pos x="69" y="77"/>
                    </a:cxn>
                    <a:cxn ang="0">
                      <a:pos x="45" y="77"/>
                    </a:cxn>
                    <a:cxn ang="0">
                      <a:pos x="12" y="69"/>
                    </a:cxn>
                    <a:cxn ang="0">
                      <a:pos x="29" y="60"/>
                    </a:cxn>
                    <a:cxn ang="0">
                      <a:pos x="14" y="59"/>
                    </a:cxn>
                    <a:cxn ang="0">
                      <a:pos x="0" y="51"/>
                    </a:cxn>
                    <a:cxn ang="0">
                      <a:pos x="56" y="13"/>
                    </a:cxn>
                    <a:cxn ang="0">
                      <a:pos x="64" y="29"/>
                    </a:cxn>
                    <a:cxn ang="0">
                      <a:pos x="78" y="21"/>
                    </a:cxn>
                    <a:cxn ang="0">
                      <a:pos x="98" y="34"/>
                    </a:cxn>
                    <a:cxn ang="0">
                      <a:pos x="111" y="31"/>
                    </a:cxn>
                    <a:cxn ang="0">
                      <a:pos x="109" y="23"/>
                    </a:cxn>
                    <a:cxn ang="0">
                      <a:pos x="118" y="23"/>
                    </a:cxn>
                    <a:cxn ang="0">
                      <a:pos x="133" y="35"/>
                    </a:cxn>
                    <a:cxn ang="0">
                      <a:pos x="140" y="51"/>
                    </a:cxn>
                    <a:cxn ang="0">
                      <a:pos x="146" y="48"/>
                    </a:cxn>
                    <a:cxn ang="0">
                      <a:pos x="136" y="17"/>
                    </a:cxn>
                    <a:cxn ang="0">
                      <a:pos x="144" y="12"/>
                    </a:cxn>
                    <a:cxn ang="0">
                      <a:pos x="156" y="12"/>
                    </a:cxn>
                    <a:cxn ang="0">
                      <a:pos x="156" y="7"/>
                    </a:cxn>
                    <a:cxn ang="0">
                      <a:pos x="169" y="0"/>
                    </a:cxn>
                    <a:cxn ang="0">
                      <a:pos x="184" y="10"/>
                    </a:cxn>
                    <a:cxn ang="0">
                      <a:pos x="175" y="24"/>
                    </a:cxn>
                    <a:cxn ang="0">
                      <a:pos x="187" y="62"/>
                    </a:cxn>
                    <a:cxn ang="0">
                      <a:pos x="232" y="92"/>
                    </a:cxn>
                    <a:cxn ang="0">
                      <a:pos x="214" y="96"/>
                    </a:cxn>
                  </a:cxnLst>
                  <a:rect l="0" t="0" r="r" b="b"/>
                  <a:pathLst>
                    <a:path w="232" h="121">
                      <a:moveTo>
                        <a:pt x="214" y="96"/>
                      </a:moveTo>
                      <a:cubicBezTo>
                        <a:pt x="211" y="96"/>
                        <a:pt x="209" y="97"/>
                        <a:pt x="209" y="100"/>
                      </a:cubicBezTo>
                      <a:cubicBezTo>
                        <a:pt x="209" y="103"/>
                        <a:pt x="214" y="103"/>
                        <a:pt x="215" y="103"/>
                      </a:cubicBezTo>
                      <a:cubicBezTo>
                        <a:pt x="216" y="107"/>
                        <a:pt x="218" y="108"/>
                        <a:pt x="220" y="110"/>
                      </a:cubicBezTo>
                      <a:cubicBezTo>
                        <a:pt x="216" y="118"/>
                        <a:pt x="206" y="118"/>
                        <a:pt x="195" y="118"/>
                      </a:cubicBezTo>
                      <a:cubicBezTo>
                        <a:pt x="177" y="118"/>
                        <a:pt x="171" y="104"/>
                        <a:pt x="158" y="104"/>
                      </a:cubicBezTo>
                      <a:cubicBezTo>
                        <a:pt x="150" y="104"/>
                        <a:pt x="154" y="109"/>
                        <a:pt x="147" y="112"/>
                      </a:cubicBezTo>
                      <a:cubicBezTo>
                        <a:pt x="135" y="118"/>
                        <a:pt x="124" y="115"/>
                        <a:pt x="115" y="121"/>
                      </a:cubicBezTo>
                      <a:cubicBezTo>
                        <a:pt x="95" y="121"/>
                        <a:pt x="87" y="121"/>
                        <a:pt x="75" y="121"/>
                      </a:cubicBezTo>
                      <a:cubicBezTo>
                        <a:pt x="68" y="121"/>
                        <a:pt x="73" y="114"/>
                        <a:pt x="68" y="110"/>
                      </a:cubicBezTo>
                      <a:cubicBezTo>
                        <a:pt x="63" y="107"/>
                        <a:pt x="49" y="108"/>
                        <a:pt x="43" y="108"/>
                      </a:cubicBezTo>
                      <a:cubicBezTo>
                        <a:pt x="34" y="108"/>
                        <a:pt x="26" y="98"/>
                        <a:pt x="23" y="92"/>
                      </a:cubicBezTo>
                      <a:cubicBezTo>
                        <a:pt x="33" y="85"/>
                        <a:pt x="47" y="82"/>
                        <a:pt x="65" y="82"/>
                      </a:cubicBezTo>
                      <a:cubicBezTo>
                        <a:pt x="72" y="82"/>
                        <a:pt x="75" y="82"/>
                        <a:pt x="80" y="81"/>
                      </a:cubicBezTo>
                      <a:cubicBezTo>
                        <a:pt x="77" y="80"/>
                        <a:pt x="73" y="77"/>
                        <a:pt x="69" y="77"/>
                      </a:cubicBezTo>
                      <a:cubicBezTo>
                        <a:pt x="60" y="77"/>
                        <a:pt x="50" y="77"/>
                        <a:pt x="45" y="77"/>
                      </a:cubicBezTo>
                      <a:cubicBezTo>
                        <a:pt x="36" y="77"/>
                        <a:pt x="12" y="81"/>
                        <a:pt x="12" y="69"/>
                      </a:cubicBezTo>
                      <a:cubicBezTo>
                        <a:pt x="12" y="59"/>
                        <a:pt x="24" y="63"/>
                        <a:pt x="29" y="60"/>
                      </a:cubicBezTo>
                      <a:cubicBezTo>
                        <a:pt x="22" y="58"/>
                        <a:pt x="19" y="59"/>
                        <a:pt x="14" y="59"/>
                      </a:cubicBezTo>
                      <a:cubicBezTo>
                        <a:pt x="9" y="59"/>
                        <a:pt x="0" y="53"/>
                        <a:pt x="0" y="51"/>
                      </a:cubicBezTo>
                      <a:cubicBezTo>
                        <a:pt x="0" y="29"/>
                        <a:pt x="41" y="13"/>
                        <a:pt x="56" y="13"/>
                      </a:cubicBezTo>
                      <a:cubicBezTo>
                        <a:pt x="63" y="13"/>
                        <a:pt x="62" y="26"/>
                        <a:pt x="64" y="29"/>
                      </a:cubicBezTo>
                      <a:cubicBezTo>
                        <a:pt x="68" y="26"/>
                        <a:pt x="71" y="21"/>
                        <a:pt x="78" y="21"/>
                      </a:cubicBezTo>
                      <a:cubicBezTo>
                        <a:pt x="90" y="21"/>
                        <a:pt x="94" y="26"/>
                        <a:pt x="98" y="34"/>
                      </a:cubicBezTo>
                      <a:cubicBezTo>
                        <a:pt x="102" y="33"/>
                        <a:pt x="106" y="32"/>
                        <a:pt x="111" y="31"/>
                      </a:cubicBezTo>
                      <a:cubicBezTo>
                        <a:pt x="110" y="27"/>
                        <a:pt x="109" y="25"/>
                        <a:pt x="109" y="23"/>
                      </a:cubicBezTo>
                      <a:cubicBezTo>
                        <a:pt x="118" y="23"/>
                        <a:pt x="118" y="23"/>
                        <a:pt x="118" y="23"/>
                      </a:cubicBezTo>
                      <a:cubicBezTo>
                        <a:pt x="124" y="25"/>
                        <a:pt x="131" y="30"/>
                        <a:pt x="133" y="35"/>
                      </a:cubicBezTo>
                      <a:cubicBezTo>
                        <a:pt x="135" y="40"/>
                        <a:pt x="132" y="51"/>
                        <a:pt x="140" y="51"/>
                      </a:cubicBezTo>
                      <a:cubicBezTo>
                        <a:pt x="144" y="51"/>
                        <a:pt x="144" y="50"/>
                        <a:pt x="146" y="48"/>
                      </a:cubicBezTo>
                      <a:cubicBezTo>
                        <a:pt x="142" y="42"/>
                        <a:pt x="136" y="21"/>
                        <a:pt x="136" y="17"/>
                      </a:cubicBezTo>
                      <a:cubicBezTo>
                        <a:pt x="136" y="14"/>
                        <a:pt x="140" y="12"/>
                        <a:pt x="144" y="12"/>
                      </a:cubicBezTo>
                      <a:cubicBezTo>
                        <a:pt x="152" y="12"/>
                        <a:pt x="149" y="15"/>
                        <a:pt x="156" y="12"/>
                      </a:cubicBezTo>
                      <a:cubicBezTo>
                        <a:pt x="156" y="10"/>
                        <a:pt x="156" y="9"/>
                        <a:pt x="156" y="7"/>
                      </a:cubicBezTo>
                      <a:cubicBezTo>
                        <a:pt x="156" y="3"/>
                        <a:pt x="162" y="0"/>
                        <a:pt x="169" y="0"/>
                      </a:cubicBezTo>
                      <a:cubicBezTo>
                        <a:pt x="177" y="0"/>
                        <a:pt x="184" y="3"/>
                        <a:pt x="184" y="10"/>
                      </a:cubicBezTo>
                      <a:cubicBezTo>
                        <a:pt x="184" y="16"/>
                        <a:pt x="175" y="20"/>
                        <a:pt x="175" y="24"/>
                      </a:cubicBezTo>
                      <a:cubicBezTo>
                        <a:pt x="175" y="40"/>
                        <a:pt x="187" y="50"/>
                        <a:pt x="187" y="62"/>
                      </a:cubicBezTo>
                      <a:cubicBezTo>
                        <a:pt x="187" y="76"/>
                        <a:pt x="224" y="85"/>
                        <a:pt x="232" y="92"/>
                      </a:cubicBezTo>
                      <a:cubicBezTo>
                        <a:pt x="224" y="97"/>
                        <a:pt x="222" y="96"/>
                        <a:pt x="214" y="96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30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2274888" y="1309688"/>
                  <a:ext cx="173038" cy="114300"/>
                </a:xfrm>
                <a:custGeom>
                  <a:avLst/>
                  <a:gdLst/>
                  <a:ahLst/>
                  <a:cxnLst>
                    <a:cxn ang="0">
                      <a:pos x="28" y="82"/>
                    </a:cxn>
                    <a:cxn ang="0">
                      <a:pos x="22" y="73"/>
                    </a:cxn>
                    <a:cxn ang="0">
                      <a:pos x="0" y="64"/>
                    </a:cxn>
                    <a:cxn ang="0">
                      <a:pos x="22" y="21"/>
                    </a:cxn>
                    <a:cxn ang="0">
                      <a:pos x="16" y="5"/>
                    </a:cxn>
                    <a:cxn ang="0">
                      <a:pos x="42" y="5"/>
                    </a:cxn>
                    <a:cxn ang="0">
                      <a:pos x="60" y="2"/>
                    </a:cxn>
                    <a:cxn ang="0">
                      <a:pos x="84" y="11"/>
                    </a:cxn>
                    <a:cxn ang="0">
                      <a:pos x="99" y="10"/>
                    </a:cxn>
                    <a:cxn ang="0">
                      <a:pos x="130" y="29"/>
                    </a:cxn>
                    <a:cxn ang="0">
                      <a:pos x="102" y="38"/>
                    </a:cxn>
                    <a:cxn ang="0">
                      <a:pos x="69" y="71"/>
                    </a:cxn>
                    <a:cxn ang="0">
                      <a:pos x="35" y="86"/>
                    </a:cxn>
                    <a:cxn ang="0">
                      <a:pos x="28" y="82"/>
                    </a:cxn>
                  </a:cxnLst>
                  <a:rect l="0" t="0" r="r" b="b"/>
                  <a:pathLst>
                    <a:path w="130" h="86">
                      <a:moveTo>
                        <a:pt x="28" y="82"/>
                      </a:moveTo>
                      <a:cubicBezTo>
                        <a:pt x="26" y="82"/>
                        <a:pt x="23" y="75"/>
                        <a:pt x="22" y="73"/>
                      </a:cubicBezTo>
                      <a:cubicBezTo>
                        <a:pt x="18" y="68"/>
                        <a:pt x="0" y="69"/>
                        <a:pt x="0" y="64"/>
                      </a:cubicBezTo>
                      <a:cubicBezTo>
                        <a:pt x="0" y="49"/>
                        <a:pt x="22" y="37"/>
                        <a:pt x="22" y="21"/>
                      </a:cubicBezTo>
                      <a:cubicBezTo>
                        <a:pt x="22" y="17"/>
                        <a:pt x="16" y="10"/>
                        <a:pt x="16" y="5"/>
                      </a:cubicBezTo>
                      <a:cubicBezTo>
                        <a:pt x="27" y="1"/>
                        <a:pt x="32" y="5"/>
                        <a:pt x="42" y="5"/>
                      </a:cubicBezTo>
                      <a:cubicBezTo>
                        <a:pt x="48" y="5"/>
                        <a:pt x="52" y="0"/>
                        <a:pt x="60" y="2"/>
                      </a:cubicBezTo>
                      <a:cubicBezTo>
                        <a:pt x="70" y="5"/>
                        <a:pt x="74" y="10"/>
                        <a:pt x="84" y="11"/>
                      </a:cubicBezTo>
                      <a:cubicBezTo>
                        <a:pt x="88" y="15"/>
                        <a:pt x="93" y="10"/>
                        <a:pt x="99" y="10"/>
                      </a:cubicBezTo>
                      <a:cubicBezTo>
                        <a:pt x="108" y="10"/>
                        <a:pt x="130" y="19"/>
                        <a:pt x="130" y="29"/>
                      </a:cubicBezTo>
                      <a:cubicBezTo>
                        <a:pt x="130" y="34"/>
                        <a:pt x="106" y="37"/>
                        <a:pt x="102" y="38"/>
                      </a:cubicBezTo>
                      <a:cubicBezTo>
                        <a:pt x="88" y="43"/>
                        <a:pt x="69" y="61"/>
                        <a:pt x="69" y="71"/>
                      </a:cubicBezTo>
                      <a:cubicBezTo>
                        <a:pt x="69" y="75"/>
                        <a:pt x="38" y="86"/>
                        <a:pt x="35" y="86"/>
                      </a:cubicBezTo>
                      <a:cubicBezTo>
                        <a:pt x="32" y="86"/>
                        <a:pt x="30" y="82"/>
                        <a:pt x="28" y="82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31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2413000" y="1228725"/>
                  <a:ext cx="204788" cy="87313"/>
                </a:xfrm>
                <a:custGeom>
                  <a:avLst/>
                  <a:gdLst/>
                  <a:ahLst/>
                  <a:cxnLst>
                    <a:cxn ang="0">
                      <a:pos x="53" y="65"/>
                    </a:cxn>
                    <a:cxn ang="0">
                      <a:pos x="41" y="59"/>
                    </a:cxn>
                    <a:cxn ang="0">
                      <a:pos x="53" y="53"/>
                    </a:cxn>
                    <a:cxn ang="0">
                      <a:pos x="46" y="43"/>
                    </a:cxn>
                    <a:cxn ang="0">
                      <a:pos x="41" y="49"/>
                    </a:cxn>
                    <a:cxn ang="0">
                      <a:pos x="22" y="52"/>
                    </a:cxn>
                    <a:cxn ang="0">
                      <a:pos x="7" y="49"/>
                    </a:cxn>
                    <a:cxn ang="0">
                      <a:pos x="0" y="42"/>
                    </a:cxn>
                    <a:cxn ang="0">
                      <a:pos x="0" y="36"/>
                    </a:cxn>
                    <a:cxn ang="0">
                      <a:pos x="11" y="31"/>
                    </a:cxn>
                    <a:cxn ang="0">
                      <a:pos x="31" y="36"/>
                    </a:cxn>
                    <a:cxn ang="0">
                      <a:pos x="11" y="30"/>
                    </a:cxn>
                    <a:cxn ang="0">
                      <a:pos x="11" y="23"/>
                    </a:cxn>
                    <a:cxn ang="0">
                      <a:pos x="19" y="23"/>
                    </a:cxn>
                    <a:cxn ang="0">
                      <a:pos x="38" y="26"/>
                    </a:cxn>
                    <a:cxn ang="0">
                      <a:pos x="16" y="22"/>
                    </a:cxn>
                    <a:cxn ang="0">
                      <a:pos x="25" y="17"/>
                    </a:cxn>
                    <a:cxn ang="0">
                      <a:pos x="36" y="18"/>
                    </a:cxn>
                    <a:cxn ang="0">
                      <a:pos x="23" y="12"/>
                    </a:cxn>
                    <a:cxn ang="0">
                      <a:pos x="38" y="12"/>
                    </a:cxn>
                    <a:cxn ang="0">
                      <a:pos x="45" y="19"/>
                    </a:cxn>
                    <a:cxn ang="0">
                      <a:pos x="55" y="19"/>
                    </a:cxn>
                    <a:cxn ang="0">
                      <a:pos x="97" y="36"/>
                    </a:cxn>
                    <a:cxn ang="0">
                      <a:pos x="107" y="30"/>
                    </a:cxn>
                    <a:cxn ang="0">
                      <a:pos x="98" y="29"/>
                    </a:cxn>
                    <a:cxn ang="0">
                      <a:pos x="102" y="27"/>
                    </a:cxn>
                    <a:cxn ang="0">
                      <a:pos x="102" y="21"/>
                    </a:cxn>
                    <a:cxn ang="0">
                      <a:pos x="91" y="15"/>
                    </a:cxn>
                    <a:cxn ang="0">
                      <a:pos x="107" y="0"/>
                    </a:cxn>
                    <a:cxn ang="0">
                      <a:pos x="116" y="4"/>
                    </a:cxn>
                    <a:cxn ang="0">
                      <a:pos x="116" y="9"/>
                    </a:cxn>
                    <a:cxn ang="0">
                      <a:pos x="132" y="26"/>
                    </a:cxn>
                    <a:cxn ang="0">
                      <a:pos x="144" y="20"/>
                    </a:cxn>
                    <a:cxn ang="0">
                      <a:pos x="154" y="31"/>
                    </a:cxn>
                    <a:cxn ang="0">
                      <a:pos x="140" y="52"/>
                    </a:cxn>
                    <a:cxn ang="0">
                      <a:pos x="111" y="51"/>
                    </a:cxn>
                    <a:cxn ang="0">
                      <a:pos x="82" y="59"/>
                    </a:cxn>
                    <a:cxn ang="0">
                      <a:pos x="53" y="65"/>
                    </a:cxn>
                  </a:cxnLst>
                  <a:rect l="0" t="0" r="r" b="b"/>
                  <a:pathLst>
                    <a:path w="154" h="65">
                      <a:moveTo>
                        <a:pt x="53" y="65"/>
                      </a:moveTo>
                      <a:cubicBezTo>
                        <a:pt x="48" y="65"/>
                        <a:pt x="41" y="61"/>
                        <a:pt x="41" y="59"/>
                      </a:cubicBezTo>
                      <a:cubicBezTo>
                        <a:pt x="41" y="52"/>
                        <a:pt x="47" y="53"/>
                        <a:pt x="53" y="53"/>
                      </a:cubicBezTo>
                      <a:cubicBezTo>
                        <a:pt x="50" y="50"/>
                        <a:pt x="46" y="48"/>
                        <a:pt x="46" y="43"/>
                      </a:cubicBezTo>
                      <a:cubicBezTo>
                        <a:pt x="43" y="44"/>
                        <a:pt x="41" y="46"/>
                        <a:pt x="41" y="49"/>
                      </a:cubicBezTo>
                      <a:cubicBezTo>
                        <a:pt x="33" y="50"/>
                        <a:pt x="27" y="52"/>
                        <a:pt x="22" y="52"/>
                      </a:cubicBezTo>
                      <a:cubicBezTo>
                        <a:pt x="16" y="52"/>
                        <a:pt x="10" y="49"/>
                        <a:pt x="7" y="49"/>
                      </a:cubicBezTo>
                      <a:cubicBezTo>
                        <a:pt x="3" y="49"/>
                        <a:pt x="0" y="46"/>
                        <a:pt x="0" y="42"/>
                      </a:cubicBezTo>
                      <a:cubicBezTo>
                        <a:pt x="0" y="38"/>
                        <a:pt x="2" y="39"/>
                        <a:pt x="0" y="36"/>
                      </a:cubicBezTo>
                      <a:cubicBezTo>
                        <a:pt x="5" y="35"/>
                        <a:pt x="7" y="31"/>
                        <a:pt x="11" y="31"/>
                      </a:cubicBezTo>
                      <a:cubicBezTo>
                        <a:pt x="20" y="31"/>
                        <a:pt x="24" y="35"/>
                        <a:pt x="31" y="36"/>
                      </a:cubicBezTo>
                      <a:cubicBezTo>
                        <a:pt x="24" y="35"/>
                        <a:pt x="17" y="32"/>
                        <a:pt x="11" y="30"/>
                      </a:cubicBezTo>
                      <a:cubicBezTo>
                        <a:pt x="11" y="23"/>
                        <a:pt x="11" y="23"/>
                        <a:pt x="11" y="23"/>
                      </a:cubicBezTo>
                      <a:cubicBezTo>
                        <a:pt x="15" y="23"/>
                        <a:pt x="19" y="23"/>
                        <a:pt x="19" y="23"/>
                      </a:cubicBezTo>
                      <a:cubicBezTo>
                        <a:pt x="20" y="23"/>
                        <a:pt x="34" y="26"/>
                        <a:pt x="38" y="26"/>
                      </a:cubicBezTo>
                      <a:cubicBezTo>
                        <a:pt x="30" y="25"/>
                        <a:pt x="23" y="26"/>
                        <a:pt x="16" y="22"/>
                      </a:cubicBezTo>
                      <a:cubicBezTo>
                        <a:pt x="18" y="19"/>
                        <a:pt x="22" y="17"/>
                        <a:pt x="25" y="17"/>
                      </a:cubicBezTo>
                      <a:cubicBezTo>
                        <a:pt x="31" y="17"/>
                        <a:pt x="32" y="19"/>
                        <a:pt x="36" y="18"/>
                      </a:cubicBezTo>
                      <a:cubicBezTo>
                        <a:pt x="31" y="19"/>
                        <a:pt x="23" y="18"/>
                        <a:pt x="23" y="12"/>
                      </a:cubicBezTo>
                      <a:cubicBezTo>
                        <a:pt x="31" y="11"/>
                        <a:pt x="34" y="12"/>
                        <a:pt x="38" y="12"/>
                      </a:cubicBezTo>
                      <a:cubicBezTo>
                        <a:pt x="39" y="12"/>
                        <a:pt x="45" y="14"/>
                        <a:pt x="45" y="19"/>
                      </a:cubicBezTo>
                      <a:cubicBezTo>
                        <a:pt x="50" y="19"/>
                        <a:pt x="54" y="19"/>
                        <a:pt x="55" y="19"/>
                      </a:cubicBezTo>
                      <a:cubicBezTo>
                        <a:pt x="68" y="19"/>
                        <a:pt x="78" y="36"/>
                        <a:pt x="97" y="36"/>
                      </a:cubicBezTo>
                      <a:cubicBezTo>
                        <a:pt x="103" y="36"/>
                        <a:pt x="105" y="34"/>
                        <a:pt x="107" y="30"/>
                      </a:cubicBezTo>
                      <a:cubicBezTo>
                        <a:pt x="102" y="30"/>
                        <a:pt x="100" y="30"/>
                        <a:pt x="98" y="29"/>
                      </a:cubicBezTo>
                      <a:cubicBezTo>
                        <a:pt x="98" y="28"/>
                        <a:pt x="101" y="27"/>
                        <a:pt x="102" y="27"/>
                      </a:cubicBezTo>
                      <a:cubicBezTo>
                        <a:pt x="102" y="21"/>
                        <a:pt x="102" y="21"/>
                        <a:pt x="102" y="21"/>
                      </a:cubicBezTo>
                      <a:cubicBezTo>
                        <a:pt x="99" y="21"/>
                        <a:pt x="91" y="19"/>
                        <a:pt x="91" y="15"/>
                      </a:cubicBezTo>
                      <a:cubicBezTo>
                        <a:pt x="91" y="7"/>
                        <a:pt x="103" y="4"/>
                        <a:pt x="107" y="0"/>
                      </a:cubicBezTo>
                      <a:cubicBezTo>
                        <a:pt x="110" y="2"/>
                        <a:pt x="113" y="4"/>
                        <a:pt x="116" y="4"/>
                      </a:cubicBezTo>
                      <a:cubicBezTo>
                        <a:pt x="115" y="7"/>
                        <a:pt x="116" y="8"/>
                        <a:pt x="116" y="9"/>
                      </a:cubicBezTo>
                      <a:cubicBezTo>
                        <a:pt x="116" y="16"/>
                        <a:pt x="124" y="26"/>
                        <a:pt x="132" y="26"/>
                      </a:cubicBezTo>
                      <a:cubicBezTo>
                        <a:pt x="136" y="26"/>
                        <a:pt x="139" y="20"/>
                        <a:pt x="144" y="20"/>
                      </a:cubicBezTo>
                      <a:cubicBezTo>
                        <a:pt x="150" y="20"/>
                        <a:pt x="154" y="26"/>
                        <a:pt x="154" y="31"/>
                      </a:cubicBezTo>
                      <a:cubicBezTo>
                        <a:pt x="154" y="37"/>
                        <a:pt x="144" y="51"/>
                        <a:pt x="140" y="52"/>
                      </a:cubicBezTo>
                      <a:cubicBezTo>
                        <a:pt x="137" y="53"/>
                        <a:pt x="111" y="50"/>
                        <a:pt x="111" y="51"/>
                      </a:cubicBezTo>
                      <a:cubicBezTo>
                        <a:pt x="111" y="52"/>
                        <a:pt x="83" y="58"/>
                        <a:pt x="82" y="59"/>
                      </a:cubicBezTo>
                      <a:cubicBezTo>
                        <a:pt x="73" y="62"/>
                        <a:pt x="64" y="65"/>
                        <a:pt x="53" y="65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32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2382838" y="1260475"/>
                  <a:ext cx="28575" cy="20638"/>
                </a:xfrm>
                <a:custGeom>
                  <a:avLst/>
                  <a:gdLst/>
                  <a:ahLst/>
                  <a:cxnLst>
                    <a:cxn ang="0">
                      <a:pos x="8" y="16"/>
                    </a:cxn>
                    <a:cxn ang="0">
                      <a:pos x="0" y="11"/>
                    </a:cxn>
                    <a:cxn ang="0">
                      <a:pos x="21" y="0"/>
                    </a:cxn>
                    <a:cxn ang="0">
                      <a:pos x="8" y="16"/>
                    </a:cxn>
                  </a:cxnLst>
                  <a:rect l="0" t="0" r="r" b="b"/>
                  <a:pathLst>
                    <a:path w="21" h="16">
                      <a:moveTo>
                        <a:pt x="8" y="16"/>
                      </a:moveTo>
                      <a:cubicBezTo>
                        <a:pt x="4" y="16"/>
                        <a:pt x="0" y="14"/>
                        <a:pt x="0" y="11"/>
                      </a:cubicBezTo>
                      <a:cubicBezTo>
                        <a:pt x="0" y="3"/>
                        <a:pt x="16" y="0"/>
                        <a:pt x="21" y="0"/>
                      </a:cubicBezTo>
                      <a:cubicBezTo>
                        <a:pt x="20" y="7"/>
                        <a:pt x="13" y="16"/>
                        <a:pt x="8" y="16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33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2457450" y="1230313"/>
                  <a:ext cx="22225" cy="7938"/>
                </a:xfrm>
                <a:custGeom>
                  <a:avLst/>
                  <a:gdLst/>
                  <a:ahLst/>
                  <a:cxnLst>
                    <a:cxn ang="0">
                      <a:pos x="6" y="6"/>
                    </a:cxn>
                    <a:cxn ang="0">
                      <a:pos x="0" y="0"/>
                    </a:cxn>
                    <a:cxn ang="0">
                      <a:pos x="16" y="0"/>
                    </a:cxn>
                    <a:cxn ang="0">
                      <a:pos x="16" y="6"/>
                    </a:cxn>
                    <a:cxn ang="0">
                      <a:pos x="6" y="6"/>
                    </a:cxn>
                  </a:cxnLst>
                  <a:rect l="0" t="0" r="r" b="b"/>
                  <a:pathLst>
                    <a:path w="16" h="6">
                      <a:moveTo>
                        <a:pt x="6" y="6"/>
                      </a:moveTo>
                      <a:cubicBezTo>
                        <a:pt x="4" y="6"/>
                        <a:pt x="0" y="4"/>
                        <a:pt x="0" y="0"/>
                      </a:cubicBezTo>
                      <a:cubicBezTo>
                        <a:pt x="16" y="0"/>
                        <a:pt x="16" y="0"/>
                        <a:pt x="16" y="0"/>
                      </a:cubicBezTo>
                      <a:cubicBezTo>
                        <a:pt x="16" y="6"/>
                        <a:pt x="16" y="6"/>
                        <a:pt x="16" y="6"/>
                      </a:cubicBezTo>
                      <a:cubicBezTo>
                        <a:pt x="14" y="6"/>
                        <a:pt x="6" y="6"/>
                        <a:pt x="6" y="6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34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2324100" y="1203325"/>
                  <a:ext cx="117475" cy="65088"/>
                </a:xfrm>
                <a:custGeom>
                  <a:avLst/>
                  <a:gdLst/>
                  <a:ahLst/>
                  <a:cxnLst>
                    <a:cxn ang="0">
                      <a:pos x="88" y="8"/>
                    </a:cxn>
                    <a:cxn ang="0">
                      <a:pos x="82" y="15"/>
                    </a:cxn>
                    <a:cxn ang="0">
                      <a:pos x="86" y="24"/>
                    </a:cxn>
                    <a:cxn ang="0">
                      <a:pos x="67" y="38"/>
                    </a:cxn>
                    <a:cxn ang="0">
                      <a:pos x="56" y="26"/>
                    </a:cxn>
                    <a:cxn ang="0">
                      <a:pos x="41" y="39"/>
                    </a:cxn>
                    <a:cxn ang="0">
                      <a:pos x="32" y="49"/>
                    </a:cxn>
                    <a:cxn ang="0">
                      <a:pos x="24" y="42"/>
                    </a:cxn>
                    <a:cxn ang="0">
                      <a:pos x="12" y="42"/>
                    </a:cxn>
                    <a:cxn ang="0">
                      <a:pos x="4" y="46"/>
                    </a:cxn>
                    <a:cxn ang="0">
                      <a:pos x="0" y="39"/>
                    </a:cxn>
                    <a:cxn ang="0">
                      <a:pos x="10" y="31"/>
                    </a:cxn>
                    <a:cxn ang="0">
                      <a:pos x="31" y="23"/>
                    </a:cxn>
                    <a:cxn ang="0">
                      <a:pos x="54" y="6"/>
                    </a:cxn>
                    <a:cxn ang="0">
                      <a:pos x="62" y="7"/>
                    </a:cxn>
                    <a:cxn ang="0">
                      <a:pos x="88" y="8"/>
                    </a:cxn>
                  </a:cxnLst>
                  <a:rect l="0" t="0" r="r" b="b"/>
                  <a:pathLst>
                    <a:path w="88" h="49">
                      <a:moveTo>
                        <a:pt x="88" y="8"/>
                      </a:moveTo>
                      <a:cubicBezTo>
                        <a:pt x="88" y="11"/>
                        <a:pt x="86" y="14"/>
                        <a:pt x="82" y="15"/>
                      </a:cubicBezTo>
                      <a:cubicBezTo>
                        <a:pt x="83" y="19"/>
                        <a:pt x="86" y="20"/>
                        <a:pt x="86" y="24"/>
                      </a:cubicBezTo>
                      <a:cubicBezTo>
                        <a:pt x="67" y="38"/>
                        <a:pt x="67" y="38"/>
                        <a:pt x="67" y="38"/>
                      </a:cubicBezTo>
                      <a:cubicBezTo>
                        <a:pt x="60" y="38"/>
                        <a:pt x="60" y="28"/>
                        <a:pt x="56" y="26"/>
                      </a:cubicBezTo>
                      <a:cubicBezTo>
                        <a:pt x="55" y="33"/>
                        <a:pt x="48" y="40"/>
                        <a:pt x="41" y="39"/>
                      </a:cubicBezTo>
                      <a:cubicBezTo>
                        <a:pt x="40" y="44"/>
                        <a:pt x="37" y="49"/>
                        <a:pt x="32" y="49"/>
                      </a:cubicBezTo>
                      <a:cubicBezTo>
                        <a:pt x="28" y="49"/>
                        <a:pt x="25" y="44"/>
                        <a:pt x="24" y="42"/>
                      </a:cubicBezTo>
                      <a:cubicBezTo>
                        <a:pt x="19" y="45"/>
                        <a:pt x="16" y="42"/>
                        <a:pt x="12" y="42"/>
                      </a:cubicBezTo>
                      <a:cubicBezTo>
                        <a:pt x="9" y="42"/>
                        <a:pt x="8" y="45"/>
                        <a:pt x="4" y="46"/>
                      </a:cubicBezTo>
                      <a:cubicBezTo>
                        <a:pt x="4" y="43"/>
                        <a:pt x="0" y="41"/>
                        <a:pt x="0" y="39"/>
                      </a:cubicBezTo>
                      <a:cubicBezTo>
                        <a:pt x="0" y="38"/>
                        <a:pt x="8" y="32"/>
                        <a:pt x="10" y="31"/>
                      </a:cubicBezTo>
                      <a:cubicBezTo>
                        <a:pt x="17" y="28"/>
                        <a:pt x="23" y="27"/>
                        <a:pt x="31" y="23"/>
                      </a:cubicBezTo>
                      <a:cubicBezTo>
                        <a:pt x="39" y="18"/>
                        <a:pt x="41" y="6"/>
                        <a:pt x="54" y="6"/>
                      </a:cubicBezTo>
                      <a:cubicBezTo>
                        <a:pt x="57" y="6"/>
                        <a:pt x="58" y="7"/>
                        <a:pt x="62" y="7"/>
                      </a:cubicBezTo>
                      <a:cubicBezTo>
                        <a:pt x="62" y="7"/>
                        <a:pt x="88" y="0"/>
                        <a:pt x="88" y="8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35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2481263" y="1162050"/>
                  <a:ext cx="66675" cy="20638"/>
                </a:xfrm>
                <a:custGeom>
                  <a:avLst/>
                  <a:gdLst/>
                  <a:ahLst/>
                  <a:cxnLst>
                    <a:cxn ang="0">
                      <a:pos x="20" y="15"/>
                    </a:cxn>
                    <a:cxn ang="0">
                      <a:pos x="9" y="12"/>
                    </a:cxn>
                    <a:cxn ang="0">
                      <a:pos x="0" y="15"/>
                    </a:cxn>
                    <a:cxn ang="0">
                      <a:pos x="32" y="0"/>
                    </a:cxn>
                    <a:cxn ang="0">
                      <a:pos x="50" y="11"/>
                    </a:cxn>
                    <a:cxn ang="0">
                      <a:pos x="39" y="15"/>
                    </a:cxn>
                    <a:cxn ang="0">
                      <a:pos x="20" y="15"/>
                    </a:cxn>
                  </a:cxnLst>
                  <a:rect l="0" t="0" r="r" b="b"/>
                  <a:pathLst>
                    <a:path w="50" h="15">
                      <a:moveTo>
                        <a:pt x="20" y="15"/>
                      </a:moveTo>
                      <a:cubicBezTo>
                        <a:pt x="14" y="15"/>
                        <a:pt x="13" y="12"/>
                        <a:pt x="9" y="12"/>
                      </a:cubicBezTo>
                      <a:cubicBezTo>
                        <a:pt x="5" y="12"/>
                        <a:pt x="3" y="15"/>
                        <a:pt x="0" y="15"/>
                      </a:cubicBezTo>
                      <a:cubicBezTo>
                        <a:pt x="0" y="9"/>
                        <a:pt x="26" y="0"/>
                        <a:pt x="32" y="0"/>
                      </a:cubicBezTo>
                      <a:cubicBezTo>
                        <a:pt x="41" y="0"/>
                        <a:pt x="49" y="5"/>
                        <a:pt x="50" y="11"/>
                      </a:cubicBezTo>
                      <a:cubicBezTo>
                        <a:pt x="47" y="12"/>
                        <a:pt x="44" y="15"/>
                        <a:pt x="39" y="15"/>
                      </a:cubicBezTo>
                      <a:cubicBezTo>
                        <a:pt x="27" y="15"/>
                        <a:pt x="29" y="15"/>
                        <a:pt x="20" y="15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36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2482850" y="1185863"/>
                  <a:ext cx="58738" cy="30163"/>
                </a:xfrm>
                <a:custGeom>
                  <a:avLst/>
                  <a:gdLst/>
                  <a:ahLst/>
                  <a:cxnLst>
                    <a:cxn ang="0">
                      <a:pos x="38" y="10"/>
                    </a:cxn>
                    <a:cxn ang="0">
                      <a:pos x="14" y="23"/>
                    </a:cxn>
                    <a:cxn ang="0">
                      <a:pos x="0" y="11"/>
                    </a:cxn>
                    <a:cxn ang="0">
                      <a:pos x="36" y="0"/>
                    </a:cxn>
                    <a:cxn ang="0">
                      <a:pos x="44" y="5"/>
                    </a:cxn>
                    <a:cxn ang="0">
                      <a:pos x="25" y="10"/>
                    </a:cxn>
                    <a:cxn ang="0">
                      <a:pos x="38" y="10"/>
                    </a:cxn>
                  </a:cxnLst>
                  <a:rect l="0" t="0" r="r" b="b"/>
                  <a:pathLst>
                    <a:path w="44" h="23">
                      <a:moveTo>
                        <a:pt x="38" y="10"/>
                      </a:moveTo>
                      <a:cubicBezTo>
                        <a:pt x="38" y="19"/>
                        <a:pt x="24" y="23"/>
                        <a:pt x="14" y="23"/>
                      </a:cubicBezTo>
                      <a:cubicBezTo>
                        <a:pt x="8" y="23"/>
                        <a:pt x="0" y="15"/>
                        <a:pt x="0" y="11"/>
                      </a:cubicBezTo>
                      <a:cubicBezTo>
                        <a:pt x="0" y="1"/>
                        <a:pt x="27" y="0"/>
                        <a:pt x="36" y="0"/>
                      </a:cubicBezTo>
                      <a:cubicBezTo>
                        <a:pt x="41" y="0"/>
                        <a:pt x="43" y="3"/>
                        <a:pt x="44" y="5"/>
                      </a:cubicBezTo>
                      <a:cubicBezTo>
                        <a:pt x="39" y="9"/>
                        <a:pt x="32" y="10"/>
                        <a:pt x="25" y="10"/>
                      </a:cubicBezTo>
                      <a:lnTo>
                        <a:pt x="38" y="1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37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2454275" y="1181100"/>
                  <a:ext cx="20638" cy="22225"/>
                </a:xfrm>
                <a:custGeom>
                  <a:avLst/>
                  <a:gdLst/>
                  <a:ahLst/>
                  <a:cxnLst>
                    <a:cxn ang="0">
                      <a:pos x="15" y="12"/>
                    </a:cxn>
                    <a:cxn ang="0">
                      <a:pos x="9" y="17"/>
                    </a:cxn>
                    <a:cxn ang="0">
                      <a:pos x="0" y="11"/>
                    </a:cxn>
                    <a:cxn ang="0">
                      <a:pos x="15" y="12"/>
                    </a:cxn>
                  </a:cxnLst>
                  <a:rect l="0" t="0" r="r" b="b"/>
                  <a:pathLst>
                    <a:path w="15" h="17">
                      <a:moveTo>
                        <a:pt x="15" y="12"/>
                      </a:moveTo>
                      <a:cubicBezTo>
                        <a:pt x="13" y="15"/>
                        <a:pt x="12" y="17"/>
                        <a:pt x="9" y="17"/>
                      </a:cubicBezTo>
                      <a:cubicBezTo>
                        <a:pt x="5" y="17"/>
                        <a:pt x="0" y="13"/>
                        <a:pt x="0" y="11"/>
                      </a:cubicBezTo>
                      <a:cubicBezTo>
                        <a:pt x="0" y="0"/>
                        <a:pt x="12" y="11"/>
                        <a:pt x="15" y="12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38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2671763" y="1335088"/>
                  <a:ext cx="100013" cy="80963"/>
                </a:xfrm>
                <a:custGeom>
                  <a:avLst/>
                  <a:gdLst/>
                  <a:ahLst/>
                  <a:cxnLst>
                    <a:cxn ang="0">
                      <a:pos x="66" y="23"/>
                    </a:cxn>
                    <a:cxn ang="0">
                      <a:pos x="65" y="30"/>
                    </a:cxn>
                    <a:cxn ang="0">
                      <a:pos x="75" y="32"/>
                    </a:cxn>
                    <a:cxn ang="0">
                      <a:pos x="57" y="55"/>
                    </a:cxn>
                    <a:cxn ang="0">
                      <a:pos x="49" y="61"/>
                    </a:cxn>
                    <a:cxn ang="0">
                      <a:pos x="39" y="54"/>
                    </a:cxn>
                    <a:cxn ang="0">
                      <a:pos x="0" y="30"/>
                    </a:cxn>
                    <a:cxn ang="0">
                      <a:pos x="0" y="23"/>
                    </a:cxn>
                    <a:cxn ang="0">
                      <a:pos x="20" y="28"/>
                    </a:cxn>
                    <a:cxn ang="0">
                      <a:pos x="27" y="28"/>
                    </a:cxn>
                    <a:cxn ang="0">
                      <a:pos x="27" y="16"/>
                    </a:cxn>
                    <a:cxn ang="0">
                      <a:pos x="12" y="11"/>
                    </a:cxn>
                    <a:cxn ang="0">
                      <a:pos x="16" y="7"/>
                    </a:cxn>
                    <a:cxn ang="0">
                      <a:pos x="42" y="2"/>
                    </a:cxn>
                    <a:cxn ang="0">
                      <a:pos x="60" y="2"/>
                    </a:cxn>
                    <a:cxn ang="0">
                      <a:pos x="64" y="6"/>
                    </a:cxn>
                    <a:cxn ang="0">
                      <a:pos x="50" y="22"/>
                    </a:cxn>
                    <a:cxn ang="0">
                      <a:pos x="66" y="23"/>
                    </a:cxn>
                  </a:cxnLst>
                  <a:rect l="0" t="0" r="r" b="b"/>
                  <a:pathLst>
                    <a:path w="75" h="61">
                      <a:moveTo>
                        <a:pt x="66" y="23"/>
                      </a:moveTo>
                      <a:cubicBezTo>
                        <a:pt x="66" y="29"/>
                        <a:pt x="65" y="25"/>
                        <a:pt x="65" y="30"/>
                      </a:cubicBezTo>
                      <a:cubicBezTo>
                        <a:pt x="67" y="30"/>
                        <a:pt x="72" y="31"/>
                        <a:pt x="75" y="32"/>
                      </a:cubicBezTo>
                      <a:cubicBezTo>
                        <a:pt x="73" y="56"/>
                        <a:pt x="72" y="49"/>
                        <a:pt x="57" y="55"/>
                      </a:cubicBezTo>
                      <a:cubicBezTo>
                        <a:pt x="53" y="56"/>
                        <a:pt x="53" y="61"/>
                        <a:pt x="49" y="61"/>
                      </a:cubicBezTo>
                      <a:cubicBezTo>
                        <a:pt x="42" y="61"/>
                        <a:pt x="42" y="56"/>
                        <a:pt x="39" y="54"/>
                      </a:cubicBezTo>
                      <a:cubicBezTo>
                        <a:pt x="27" y="41"/>
                        <a:pt x="13" y="43"/>
                        <a:pt x="0" y="30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6" y="23"/>
                        <a:pt x="12" y="28"/>
                        <a:pt x="20" y="28"/>
                      </a:cubicBezTo>
                      <a:cubicBezTo>
                        <a:pt x="24" y="28"/>
                        <a:pt x="23" y="28"/>
                        <a:pt x="27" y="28"/>
                      </a:cubicBezTo>
                      <a:cubicBezTo>
                        <a:pt x="27" y="16"/>
                        <a:pt x="27" y="16"/>
                        <a:pt x="27" y="16"/>
                      </a:cubicBezTo>
                      <a:cubicBezTo>
                        <a:pt x="21" y="15"/>
                        <a:pt x="12" y="16"/>
                        <a:pt x="12" y="11"/>
                      </a:cubicBezTo>
                      <a:cubicBezTo>
                        <a:pt x="12" y="9"/>
                        <a:pt x="15" y="8"/>
                        <a:pt x="16" y="7"/>
                      </a:cubicBezTo>
                      <a:cubicBezTo>
                        <a:pt x="23" y="0"/>
                        <a:pt x="32" y="2"/>
                        <a:pt x="42" y="2"/>
                      </a:cubicBezTo>
                      <a:cubicBezTo>
                        <a:pt x="50" y="2"/>
                        <a:pt x="60" y="2"/>
                        <a:pt x="60" y="2"/>
                      </a:cubicBezTo>
                      <a:cubicBezTo>
                        <a:pt x="61" y="2"/>
                        <a:pt x="64" y="4"/>
                        <a:pt x="64" y="6"/>
                      </a:cubicBezTo>
                      <a:cubicBezTo>
                        <a:pt x="64" y="15"/>
                        <a:pt x="53" y="18"/>
                        <a:pt x="50" y="22"/>
                      </a:cubicBezTo>
                      <a:cubicBezTo>
                        <a:pt x="53" y="22"/>
                        <a:pt x="66" y="18"/>
                        <a:pt x="66" y="23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39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2636838" y="1236663"/>
                  <a:ext cx="111125" cy="60325"/>
                </a:xfrm>
                <a:custGeom>
                  <a:avLst/>
                  <a:gdLst/>
                  <a:ahLst/>
                  <a:cxnLst>
                    <a:cxn ang="0">
                      <a:pos x="4" y="11"/>
                    </a:cxn>
                    <a:cxn ang="0">
                      <a:pos x="0" y="2"/>
                    </a:cxn>
                    <a:cxn ang="0">
                      <a:pos x="5" y="2"/>
                    </a:cxn>
                    <a:cxn ang="0">
                      <a:pos x="38" y="20"/>
                    </a:cxn>
                    <a:cxn ang="0">
                      <a:pos x="29" y="13"/>
                    </a:cxn>
                    <a:cxn ang="0">
                      <a:pos x="29" y="8"/>
                    </a:cxn>
                    <a:cxn ang="0">
                      <a:pos x="54" y="17"/>
                    </a:cxn>
                    <a:cxn ang="0">
                      <a:pos x="54" y="8"/>
                    </a:cxn>
                    <a:cxn ang="0">
                      <a:pos x="38" y="1"/>
                    </a:cxn>
                    <a:cxn ang="0">
                      <a:pos x="46" y="1"/>
                    </a:cxn>
                    <a:cxn ang="0">
                      <a:pos x="66" y="5"/>
                    </a:cxn>
                    <a:cxn ang="0">
                      <a:pos x="75" y="2"/>
                    </a:cxn>
                    <a:cxn ang="0">
                      <a:pos x="84" y="13"/>
                    </a:cxn>
                    <a:cxn ang="0">
                      <a:pos x="80" y="41"/>
                    </a:cxn>
                    <a:cxn ang="0">
                      <a:pos x="62" y="43"/>
                    </a:cxn>
                    <a:cxn ang="0">
                      <a:pos x="48" y="41"/>
                    </a:cxn>
                    <a:cxn ang="0">
                      <a:pos x="51" y="36"/>
                    </a:cxn>
                    <a:cxn ang="0">
                      <a:pos x="51" y="32"/>
                    </a:cxn>
                    <a:cxn ang="0">
                      <a:pos x="62" y="25"/>
                    </a:cxn>
                    <a:cxn ang="0">
                      <a:pos x="57" y="24"/>
                    </a:cxn>
                    <a:cxn ang="0">
                      <a:pos x="25" y="28"/>
                    </a:cxn>
                    <a:cxn ang="0">
                      <a:pos x="20" y="23"/>
                    </a:cxn>
                    <a:cxn ang="0">
                      <a:pos x="13" y="23"/>
                    </a:cxn>
                    <a:cxn ang="0">
                      <a:pos x="12" y="19"/>
                    </a:cxn>
                    <a:cxn ang="0">
                      <a:pos x="1" y="14"/>
                    </a:cxn>
                    <a:cxn ang="0">
                      <a:pos x="1" y="6"/>
                    </a:cxn>
                    <a:cxn ang="0">
                      <a:pos x="4" y="11"/>
                    </a:cxn>
                  </a:cxnLst>
                  <a:rect l="0" t="0" r="r" b="b"/>
                  <a:pathLst>
                    <a:path w="84" h="45">
                      <a:moveTo>
                        <a:pt x="4" y="11"/>
                      </a:moveTo>
                      <a:cubicBezTo>
                        <a:pt x="2" y="9"/>
                        <a:pt x="0" y="6"/>
                        <a:pt x="0" y="2"/>
                      </a:cubicBezTo>
                      <a:cubicBezTo>
                        <a:pt x="1" y="2"/>
                        <a:pt x="3" y="2"/>
                        <a:pt x="5" y="2"/>
                      </a:cubicBezTo>
                      <a:cubicBezTo>
                        <a:pt x="18" y="2"/>
                        <a:pt x="24" y="24"/>
                        <a:pt x="38" y="20"/>
                      </a:cubicBezTo>
                      <a:cubicBezTo>
                        <a:pt x="35" y="18"/>
                        <a:pt x="31" y="15"/>
                        <a:pt x="29" y="13"/>
                      </a:cubicBezTo>
                      <a:cubicBezTo>
                        <a:pt x="29" y="8"/>
                        <a:pt x="29" y="8"/>
                        <a:pt x="29" y="8"/>
                      </a:cubicBezTo>
                      <a:cubicBezTo>
                        <a:pt x="39" y="8"/>
                        <a:pt x="43" y="17"/>
                        <a:pt x="54" y="17"/>
                      </a:cubicBezTo>
                      <a:cubicBezTo>
                        <a:pt x="54" y="8"/>
                        <a:pt x="54" y="8"/>
                        <a:pt x="54" y="8"/>
                      </a:cubicBezTo>
                      <a:cubicBezTo>
                        <a:pt x="46" y="8"/>
                        <a:pt x="40" y="8"/>
                        <a:pt x="38" y="1"/>
                      </a:cubicBezTo>
                      <a:cubicBezTo>
                        <a:pt x="41" y="0"/>
                        <a:pt x="43" y="1"/>
                        <a:pt x="46" y="1"/>
                      </a:cubicBezTo>
                      <a:cubicBezTo>
                        <a:pt x="53" y="1"/>
                        <a:pt x="58" y="5"/>
                        <a:pt x="66" y="5"/>
                      </a:cubicBezTo>
                      <a:cubicBezTo>
                        <a:pt x="69" y="5"/>
                        <a:pt x="71" y="2"/>
                        <a:pt x="75" y="2"/>
                      </a:cubicBezTo>
                      <a:cubicBezTo>
                        <a:pt x="83" y="2"/>
                        <a:pt x="84" y="6"/>
                        <a:pt x="84" y="13"/>
                      </a:cubicBezTo>
                      <a:cubicBezTo>
                        <a:pt x="84" y="23"/>
                        <a:pt x="78" y="28"/>
                        <a:pt x="80" y="41"/>
                      </a:cubicBezTo>
                      <a:cubicBezTo>
                        <a:pt x="73" y="43"/>
                        <a:pt x="64" y="43"/>
                        <a:pt x="62" y="43"/>
                      </a:cubicBezTo>
                      <a:cubicBezTo>
                        <a:pt x="60" y="43"/>
                        <a:pt x="48" y="45"/>
                        <a:pt x="48" y="41"/>
                      </a:cubicBezTo>
                      <a:cubicBezTo>
                        <a:pt x="48" y="39"/>
                        <a:pt x="50" y="37"/>
                        <a:pt x="51" y="36"/>
                      </a:cubicBezTo>
                      <a:cubicBezTo>
                        <a:pt x="51" y="35"/>
                        <a:pt x="51" y="33"/>
                        <a:pt x="51" y="32"/>
                      </a:cubicBezTo>
                      <a:cubicBezTo>
                        <a:pt x="51" y="28"/>
                        <a:pt x="60" y="28"/>
                        <a:pt x="62" y="25"/>
                      </a:cubicBezTo>
                      <a:cubicBezTo>
                        <a:pt x="61" y="24"/>
                        <a:pt x="59" y="24"/>
                        <a:pt x="57" y="24"/>
                      </a:cubicBezTo>
                      <a:cubicBezTo>
                        <a:pt x="49" y="24"/>
                        <a:pt x="34" y="28"/>
                        <a:pt x="25" y="28"/>
                      </a:cubicBezTo>
                      <a:cubicBezTo>
                        <a:pt x="22" y="28"/>
                        <a:pt x="20" y="26"/>
                        <a:pt x="20" y="23"/>
                      </a:cubicBezTo>
                      <a:cubicBezTo>
                        <a:pt x="13" y="23"/>
                        <a:pt x="13" y="23"/>
                        <a:pt x="13" y="23"/>
                      </a:cubicBezTo>
                      <a:cubicBezTo>
                        <a:pt x="12" y="19"/>
                        <a:pt x="12" y="19"/>
                        <a:pt x="12" y="19"/>
                      </a:cubicBezTo>
                      <a:cubicBezTo>
                        <a:pt x="7" y="20"/>
                        <a:pt x="4" y="17"/>
                        <a:pt x="1" y="14"/>
                      </a:cubicBezTo>
                      <a:cubicBezTo>
                        <a:pt x="1" y="6"/>
                        <a:pt x="1" y="6"/>
                        <a:pt x="1" y="6"/>
                      </a:cubicBezTo>
                      <a:lnTo>
                        <a:pt x="4" y="1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40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2720975" y="1462088"/>
                  <a:ext cx="65088" cy="38100"/>
                </a:xfrm>
                <a:custGeom>
                  <a:avLst/>
                  <a:gdLst/>
                  <a:ahLst/>
                  <a:cxnLst>
                    <a:cxn ang="0">
                      <a:pos x="38" y="29"/>
                    </a:cxn>
                    <a:cxn ang="0">
                      <a:pos x="0" y="16"/>
                    </a:cxn>
                    <a:cxn ang="0">
                      <a:pos x="9" y="14"/>
                    </a:cxn>
                    <a:cxn ang="0">
                      <a:pos x="22" y="0"/>
                    </a:cxn>
                    <a:cxn ang="0">
                      <a:pos x="49" y="22"/>
                    </a:cxn>
                    <a:cxn ang="0">
                      <a:pos x="38" y="29"/>
                    </a:cxn>
                  </a:cxnLst>
                  <a:rect l="0" t="0" r="r" b="b"/>
                  <a:pathLst>
                    <a:path w="49" h="29">
                      <a:moveTo>
                        <a:pt x="38" y="29"/>
                      </a:moveTo>
                      <a:cubicBezTo>
                        <a:pt x="32" y="29"/>
                        <a:pt x="0" y="17"/>
                        <a:pt x="0" y="16"/>
                      </a:cubicBezTo>
                      <a:cubicBezTo>
                        <a:pt x="0" y="12"/>
                        <a:pt x="8" y="14"/>
                        <a:pt x="9" y="14"/>
                      </a:cubicBezTo>
                      <a:cubicBezTo>
                        <a:pt x="15" y="12"/>
                        <a:pt x="13" y="0"/>
                        <a:pt x="22" y="0"/>
                      </a:cubicBezTo>
                      <a:cubicBezTo>
                        <a:pt x="28" y="0"/>
                        <a:pt x="46" y="16"/>
                        <a:pt x="49" y="22"/>
                      </a:cubicBezTo>
                      <a:cubicBezTo>
                        <a:pt x="45" y="25"/>
                        <a:pt x="43" y="29"/>
                        <a:pt x="38" y="29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41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2784475" y="1323975"/>
                  <a:ext cx="85725" cy="69850"/>
                </a:xfrm>
                <a:custGeom>
                  <a:avLst/>
                  <a:gdLst/>
                  <a:ahLst/>
                  <a:cxnLst>
                    <a:cxn ang="0">
                      <a:pos x="65" y="11"/>
                    </a:cxn>
                    <a:cxn ang="0">
                      <a:pos x="57" y="18"/>
                    </a:cxn>
                    <a:cxn ang="0">
                      <a:pos x="32" y="35"/>
                    </a:cxn>
                    <a:cxn ang="0">
                      <a:pos x="20" y="38"/>
                    </a:cxn>
                    <a:cxn ang="0">
                      <a:pos x="25" y="38"/>
                    </a:cxn>
                    <a:cxn ang="0">
                      <a:pos x="15" y="53"/>
                    </a:cxn>
                    <a:cxn ang="0">
                      <a:pos x="6" y="53"/>
                    </a:cxn>
                    <a:cxn ang="0">
                      <a:pos x="7" y="40"/>
                    </a:cxn>
                    <a:cxn ang="0">
                      <a:pos x="0" y="19"/>
                    </a:cxn>
                    <a:cxn ang="0">
                      <a:pos x="0" y="11"/>
                    </a:cxn>
                    <a:cxn ang="0">
                      <a:pos x="10" y="11"/>
                    </a:cxn>
                    <a:cxn ang="0">
                      <a:pos x="10" y="7"/>
                    </a:cxn>
                    <a:cxn ang="0">
                      <a:pos x="22" y="0"/>
                    </a:cxn>
                    <a:cxn ang="0">
                      <a:pos x="65" y="5"/>
                    </a:cxn>
                    <a:cxn ang="0">
                      <a:pos x="65" y="11"/>
                    </a:cxn>
                  </a:cxnLst>
                  <a:rect l="0" t="0" r="r" b="b"/>
                  <a:pathLst>
                    <a:path w="65" h="53">
                      <a:moveTo>
                        <a:pt x="65" y="11"/>
                      </a:moveTo>
                      <a:cubicBezTo>
                        <a:pt x="65" y="12"/>
                        <a:pt x="57" y="18"/>
                        <a:pt x="57" y="18"/>
                      </a:cubicBezTo>
                      <a:cubicBezTo>
                        <a:pt x="51" y="26"/>
                        <a:pt x="45" y="35"/>
                        <a:pt x="32" y="35"/>
                      </a:cubicBezTo>
                      <a:cubicBezTo>
                        <a:pt x="22" y="35"/>
                        <a:pt x="22" y="30"/>
                        <a:pt x="20" y="38"/>
                      </a:cubicBezTo>
                      <a:cubicBezTo>
                        <a:pt x="25" y="38"/>
                        <a:pt x="25" y="38"/>
                        <a:pt x="25" y="38"/>
                      </a:cubicBezTo>
                      <a:cubicBezTo>
                        <a:pt x="24" y="46"/>
                        <a:pt x="21" y="48"/>
                        <a:pt x="15" y="53"/>
                      </a:cubicBezTo>
                      <a:cubicBezTo>
                        <a:pt x="6" y="53"/>
                        <a:pt x="6" y="53"/>
                        <a:pt x="6" y="53"/>
                      </a:cubicBezTo>
                      <a:cubicBezTo>
                        <a:pt x="6" y="47"/>
                        <a:pt x="6" y="42"/>
                        <a:pt x="7" y="40"/>
                      </a:cubicBezTo>
                      <a:cubicBezTo>
                        <a:pt x="0" y="33"/>
                        <a:pt x="3" y="27"/>
                        <a:pt x="0" y="19"/>
                      </a:cubicBezTo>
                      <a:cubicBezTo>
                        <a:pt x="0" y="11"/>
                        <a:pt x="0" y="11"/>
                        <a:pt x="0" y="11"/>
                      </a:cubicBezTo>
                      <a:cubicBezTo>
                        <a:pt x="3" y="11"/>
                        <a:pt x="8" y="11"/>
                        <a:pt x="10" y="11"/>
                      </a:cubicBezTo>
                      <a:cubicBezTo>
                        <a:pt x="9" y="11"/>
                        <a:pt x="10" y="8"/>
                        <a:pt x="10" y="7"/>
                      </a:cubicBezTo>
                      <a:cubicBezTo>
                        <a:pt x="10" y="6"/>
                        <a:pt x="13" y="0"/>
                        <a:pt x="22" y="0"/>
                      </a:cubicBezTo>
                      <a:cubicBezTo>
                        <a:pt x="37" y="0"/>
                        <a:pt x="49" y="5"/>
                        <a:pt x="65" y="5"/>
                      </a:cubicBezTo>
                      <a:cubicBezTo>
                        <a:pt x="65" y="8"/>
                        <a:pt x="65" y="9"/>
                        <a:pt x="65" y="1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42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2608263" y="1198563"/>
                  <a:ext cx="28575" cy="23813"/>
                </a:xfrm>
                <a:custGeom>
                  <a:avLst/>
                  <a:gdLst/>
                  <a:ahLst/>
                  <a:cxnLst>
                    <a:cxn ang="0">
                      <a:pos x="21" y="12"/>
                    </a:cxn>
                    <a:cxn ang="0">
                      <a:pos x="15" y="18"/>
                    </a:cxn>
                    <a:cxn ang="0">
                      <a:pos x="0" y="0"/>
                    </a:cxn>
                    <a:cxn ang="0">
                      <a:pos x="21" y="12"/>
                    </a:cxn>
                  </a:cxnLst>
                  <a:rect l="0" t="0" r="r" b="b"/>
                  <a:pathLst>
                    <a:path w="21" h="18">
                      <a:moveTo>
                        <a:pt x="21" y="12"/>
                      </a:moveTo>
                      <a:cubicBezTo>
                        <a:pt x="21" y="16"/>
                        <a:pt x="18" y="18"/>
                        <a:pt x="15" y="18"/>
                      </a:cubicBezTo>
                      <a:cubicBezTo>
                        <a:pt x="10" y="18"/>
                        <a:pt x="0" y="6"/>
                        <a:pt x="0" y="0"/>
                      </a:cubicBezTo>
                      <a:cubicBezTo>
                        <a:pt x="11" y="0"/>
                        <a:pt x="12" y="9"/>
                        <a:pt x="21" y="12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43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2625725" y="1277938"/>
                  <a:ext cx="19050" cy="15875"/>
                </a:xfrm>
                <a:custGeom>
                  <a:avLst/>
                  <a:gdLst/>
                  <a:ahLst/>
                  <a:cxnLst>
                    <a:cxn ang="0">
                      <a:pos x="12" y="0"/>
                    </a:cxn>
                    <a:cxn ang="0">
                      <a:pos x="15" y="6"/>
                    </a:cxn>
                    <a:cxn ang="0">
                      <a:pos x="9" y="12"/>
                    </a:cxn>
                    <a:cxn ang="0">
                      <a:pos x="0" y="12"/>
                    </a:cxn>
                    <a:cxn ang="0">
                      <a:pos x="12" y="0"/>
                    </a:cxn>
                  </a:cxnLst>
                  <a:rect l="0" t="0" r="r" b="b"/>
                  <a:pathLst>
                    <a:path w="15" h="12">
                      <a:moveTo>
                        <a:pt x="12" y="0"/>
                      </a:moveTo>
                      <a:cubicBezTo>
                        <a:pt x="13" y="2"/>
                        <a:pt x="15" y="3"/>
                        <a:pt x="15" y="6"/>
                      </a:cubicBezTo>
                      <a:cubicBezTo>
                        <a:pt x="15" y="12"/>
                        <a:pt x="11" y="12"/>
                        <a:pt x="9" y="12"/>
                      </a:cubicBezTo>
                      <a:cubicBezTo>
                        <a:pt x="4" y="12"/>
                        <a:pt x="3" y="11"/>
                        <a:pt x="0" y="12"/>
                      </a:cubicBezTo>
                      <a:cubicBezTo>
                        <a:pt x="2" y="4"/>
                        <a:pt x="6" y="2"/>
                        <a:pt x="12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44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2614613" y="1139825"/>
                  <a:ext cx="109538" cy="57150"/>
                </a:xfrm>
                <a:custGeom>
                  <a:avLst/>
                  <a:gdLst/>
                  <a:ahLst/>
                  <a:cxnLst>
                    <a:cxn ang="0">
                      <a:pos x="54" y="32"/>
                    </a:cxn>
                    <a:cxn ang="0">
                      <a:pos x="33" y="30"/>
                    </a:cxn>
                    <a:cxn ang="0">
                      <a:pos x="19" y="29"/>
                    </a:cxn>
                    <a:cxn ang="0">
                      <a:pos x="7" y="25"/>
                    </a:cxn>
                    <a:cxn ang="0">
                      <a:pos x="20" y="20"/>
                    </a:cxn>
                    <a:cxn ang="0">
                      <a:pos x="20" y="15"/>
                    </a:cxn>
                    <a:cxn ang="0">
                      <a:pos x="5" y="15"/>
                    </a:cxn>
                    <a:cxn ang="0">
                      <a:pos x="8" y="10"/>
                    </a:cxn>
                    <a:cxn ang="0">
                      <a:pos x="0" y="3"/>
                    </a:cxn>
                    <a:cxn ang="0">
                      <a:pos x="14" y="0"/>
                    </a:cxn>
                    <a:cxn ang="0">
                      <a:pos x="31" y="8"/>
                    </a:cxn>
                    <a:cxn ang="0">
                      <a:pos x="40" y="4"/>
                    </a:cxn>
                    <a:cxn ang="0">
                      <a:pos x="53" y="15"/>
                    </a:cxn>
                    <a:cxn ang="0">
                      <a:pos x="60" y="11"/>
                    </a:cxn>
                    <a:cxn ang="0">
                      <a:pos x="73" y="21"/>
                    </a:cxn>
                    <a:cxn ang="0">
                      <a:pos x="70" y="26"/>
                    </a:cxn>
                    <a:cxn ang="0">
                      <a:pos x="82" y="37"/>
                    </a:cxn>
                    <a:cxn ang="0">
                      <a:pos x="74" y="43"/>
                    </a:cxn>
                    <a:cxn ang="0">
                      <a:pos x="54" y="32"/>
                    </a:cxn>
                  </a:cxnLst>
                  <a:rect l="0" t="0" r="r" b="b"/>
                  <a:pathLst>
                    <a:path w="82" h="43">
                      <a:moveTo>
                        <a:pt x="54" y="32"/>
                      </a:moveTo>
                      <a:cubicBezTo>
                        <a:pt x="46" y="32"/>
                        <a:pt x="41" y="29"/>
                        <a:pt x="33" y="30"/>
                      </a:cubicBezTo>
                      <a:cubicBezTo>
                        <a:pt x="31" y="26"/>
                        <a:pt x="25" y="29"/>
                        <a:pt x="19" y="29"/>
                      </a:cubicBezTo>
                      <a:cubicBezTo>
                        <a:pt x="13" y="29"/>
                        <a:pt x="11" y="29"/>
                        <a:pt x="7" y="25"/>
                      </a:cubicBezTo>
                      <a:cubicBezTo>
                        <a:pt x="11" y="21"/>
                        <a:pt x="15" y="22"/>
                        <a:pt x="20" y="20"/>
                      </a:cubicBezTo>
                      <a:cubicBezTo>
                        <a:pt x="19" y="18"/>
                        <a:pt x="19" y="16"/>
                        <a:pt x="20" y="15"/>
                      </a:cubicBezTo>
                      <a:cubicBezTo>
                        <a:pt x="10" y="15"/>
                        <a:pt x="8" y="17"/>
                        <a:pt x="5" y="15"/>
                      </a:cubicBezTo>
                      <a:cubicBezTo>
                        <a:pt x="6" y="14"/>
                        <a:pt x="7" y="12"/>
                        <a:pt x="8" y="10"/>
                      </a:cubicBezTo>
                      <a:cubicBezTo>
                        <a:pt x="2" y="10"/>
                        <a:pt x="0" y="9"/>
                        <a:pt x="0" y="3"/>
                      </a:cubicBezTo>
                      <a:cubicBezTo>
                        <a:pt x="6" y="3"/>
                        <a:pt x="9" y="0"/>
                        <a:pt x="14" y="0"/>
                      </a:cubicBezTo>
                      <a:cubicBezTo>
                        <a:pt x="24" y="0"/>
                        <a:pt x="26" y="8"/>
                        <a:pt x="31" y="8"/>
                      </a:cubicBezTo>
                      <a:cubicBezTo>
                        <a:pt x="35" y="8"/>
                        <a:pt x="36" y="4"/>
                        <a:pt x="40" y="4"/>
                      </a:cubicBezTo>
                      <a:cubicBezTo>
                        <a:pt x="49" y="4"/>
                        <a:pt x="48" y="15"/>
                        <a:pt x="53" y="15"/>
                      </a:cubicBezTo>
                      <a:cubicBezTo>
                        <a:pt x="56" y="15"/>
                        <a:pt x="57" y="11"/>
                        <a:pt x="60" y="11"/>
                      </a:cubicBezTo>
                      <a:cubicBezTo>
                        <a:pt x="66" y="11"/>
                        <a:pt x="71" y="19"/>
                        <a:pt x="73" y="21"/>
                      </a:cubicBezTo>
                      <a:cubicBezTo>
                        <a:pt x="72" y="22"/>
                        <a:pt x="70" y="24"/>
                        <a:pt x="70" y="26"/>
                      </a:cubicBezTo>
                      <a:cubicBezTo>
                        <a:pt x="73" y="29"/>
                        <a:pt x="82" y="33"/>
                        <a:pt x="82" y="37"/>
                      </a:cubicBezTo>
                      <a:cubicBezTo>
                        <a:pt x="82" y="42"/>
                        <a:pt x="77" y="43"/>
                        <a:pt x="74" y="43"/>
                      </a:cubicBezTo>
                      <a:cubicBezTo>
                        <a:pt x="63" y="43"/>
                        <a:pt x="64" y="32"/>
                        <a:pt x="54" y="32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45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2657475" y="1189038"/>
                  <a:ext cx="30163" cy="9525"/>
                </a:xfrm>
                <a:custGeom>
                  <a:avLst/>
                  <a:gdLst/>
                  <a:ahLst/>
                  <a:cxnLst>
                    <a:cxn ang="0">
                      <a:pos x="8" y="7"/>
                    </a:cxn>
                    <a:cxn ang="0">
                      <a:pos x="12" y="0"/>
                    </a:cxn>
                    <a:cxn ang="0">
                      <a:pos x="23" y="4"/>
                    </a:cxn>
                    <a:cxn ang="0">
                      <a:pos x="8" y="7"/>
                    </a:cxn>
                  </a:cxnLst>
                  <a:rect l="0" t="0" r="r" b="b"/>
                  <a:pathLst>
                    <a:path w="23" h="7">
                      <a:moveTo>
                        <a:pt x="8" y="7"/>
                      </a:moveTo>
                      <a:cubicBezTo>
                        <a:pt x="0" y="7"/>
                        <a:pt x="11" y="0"/>
                        <a:pt x="12" y="0"/>
                      </a:cubicBezTo>
                      <a:cubicBezTo>
                        <a:pt x="17" y="0"/>
                        <a:pt x="19" y="3"/>
                        <a:pt x="23" y="4"/>
                      </a:cubicBezTo>
                      <a:cubicBezTo>
                        <a:pt x="20" y="7"/>
                        <a:pt x="15" y="7"/>
                        <a:pt x="8" y="7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46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2765425" y="1223963"/>
                  <a:ext cx="287338" cy="90488"/>
                </a:xfrm>
                <a:custGeom>
                  <a:avLst/>
                  <a:gdLst/>
                  <a:ahLst/>
                  <a:cxnLst>
                    <a:cxn ang="0">
                      <a:pos x="215" y="45"/>
                    </a:cxn>
                    <a:cxn ang="0">
                      <a:pos x="210" y="51"/>
                    </a:cxn>
                    <a:cxn ang="0">
                      <a:pos x="216" y="52"/>
                    </a:cxn>
                    <a:cxn ang="0">
                      <a:pos x="179" y="67"/>
                    </a:cxn>
                    <a:cxn ang="0">
                      <a:pos x="170" y="60"/>
                    </a:cxn>
                    <a:cxn ang="0">
                      <a:pos x="159" y="66"/>
                    </a:cxn>
                    <a:cxn ang="0">
                      <a:pos x="124" y="66"/>
                    </a:cxn>
                    <a:cxn ang="0">
                      <a:pos x="102" y="60"/>
                    </a:cxn>
                    <a:cxn ang="0">
                      <a:pos x="97" y="60"/>
                    </a:cxn>
                    <a:cxn ang="0">
                      <a:pos x="84" y="67"/>
                    </a:cxn>
                    <a:cxn ang="0">
                      <a:pos x="53" y="47"/>
                    </a:cxn>
                    <a:cxn ang="0">
                      <a:pos x="58" y="40"/>
                    </a:cxn>
                    <a:cxn ang="0">
                      <a:pos x="40" y="18"/>
                    </a:cxn>
                    <a:cxn ang="0">
                      <a:pos x="32" y="22"/>
                    </a:cxn>
                    <a:cxn ang="0">
                      <a:pos x="0" y="7"/>
                    </a:cxn>
                    <a:cxn ang="0">
                      <a:pos x="13" y="0"/>
                    </a:cxn>
                    <a:cxn ang="0">
                      <a:pos x="51" y="15"/>
                    </a:cxn>
                    <a:cxn ang="0">
                      <a:pos x="60" y="12"/>
                    </a:cxn>
                    <a:cxn ang="0">
                      <a:pos x="68" y="12"/>
                    </a:cxn>
                    <a:cxn ang="0">
                      <a:pos x="89" y="25"/>
                    </a:cxn>
                    <a:cxn ang="0">
                      <a:pos x="71" y="25"/>
                    </a:cxn>
                    <a:cxn ang="0">
                      <a:pos x="91" y="35"/>
                    </a:cxn>
                    <a:cxn ang="0">
                      <a:pos x="88" y="38"/>
                    </a:cxn>
                    <a:cxn ang="0">
                      <a:pos x="95" y="40"/>
                    </a:cxn>
                    <a:cxn ang="0">
                      <a:pos x="125" y="45"/>
                    </a:cxn>
                    <a:cxn ang="0">
                      <a:pos x="181" y="34"/>
                    </a:cxn>
                    <a:cxn ang="0">
                      <a:pos x="216" y="46"/>
                    </a:cxn>
                    <a:cxn ang="0">
                      <a:pos x="211" y="47"/>
                    </a:cxn>
                    <a:cxn ang="0">
                      <a:pos x="215" y="45"/>
                    </a:cxn>
                  </a:cxnLst>
                  <a:rect l="0" t="0" r="r" b="b"/>
                  <a:pathLst>
                    <a:path w="216" h="68">
                      <a:moveTo>
                        <a:pt x="215" y="45"/>
                      </a:moveTo>
                      <a:cubicBezTo>
                        <a:pt x="213" y="46"/>
                        <a:pt x="211" y="48"/>
                        <a:pt x="210" y="51"/>
                      </a:cubicBezTo>
                      <a:cubicBezTo>
                        <a:pt x="213" y="52"/>
                        <a:pt x="216" y="52"/>
                        <a:pt x="216" y="52"/>
                      </a:cubicBezTo>
                      <a:cubicBezTo>
                        <a:pt x="215" y="67"/>
                        <a:pt x="195" y="67"/>
                        <a:pt x="179" y="67"/>
                      </a:cubicBezTo>
                      <a:cubicBezTo>
                        <a:pt x="174" y="67"/>
                        <a:pt x="171" y="64"/>
                        <a:pt x="170" y="60"/>
                      </a:cubicBezTo>
                      <a:cubicBezTo>
                        <a:pt x="164" y="61"/>
                        <a:pt x="163" y="64"/>
                        <a:pt x="159" y="66"/>
                      </a:cubicBezTo>
                      <a:cubicBezTo>
                        <a:pt x="124" y="66"/>
                        <a:pt x="124" y="66"/>
                        <a:pt x="124" y="66"/>
                      </a:cubicBezTo>
                      <a:cubicBezTo>
                        <a:pt x="115" y="68"/>
                        <a:pt x="101" y="67"/>
                        <a:pt x="102" y="60"/>
                      </a:cubicBezTo>
                      <a:cubicBezTo>
                        <a:pt x="97" y="60"/>
                        <a:pt x="97" y="60"/>
                        <a:pt x="97" y="60"/>
                      </a:cubicBezTo>
                      <a:cubicBezTo>
                        <a:pt x="95" y="62"/>
                        <a:pt x="88" y="67"/>
                        <a:pt x="84" y="67"/>
                      </a:cubicBezTo>
                      <a:cubicBezTo>
                        <a:pt x="75" y="67"/>
                        <a:pt x="53" y="56"/>
                        <a:pt x="53" y="47"/>
                      </a:cubicBezTo>
                      <a:cubicBezTo>
                        <a:pt x="53" y="44"/>
                        <a:pt x="56" y="41"/>
                        <a:pt x="58" y="40"/>
                      </a:cubicBezTo>
                      <a:cubicBezTo>
                        <a:pt x="50" y="32"/>
                        <a:pt x="48" y="25"/>
                        <a:pt x="40" y="18"/>
                      </a:cubicBezTo>
                      <a:cubicBezTo>
                        <a:pt x="38" y="20"/>
                        <a:pt x="35" y="22"/>
                        <a:pt x="32" y="22"/>
                      </a:cubicBezTo>
                      <a:cubicBezTo>
                        <a:pt x="27" y="22"/>
                        <a:pt x="0" y="11"/>
                        <a:pt x="0" y="7"/>
                      </a:cubicBezTo>
                      <a:cubicBezTo>
                        <a:pt x="0" y="0"/>
                        <a:pt x="8" y="0"/>
                        <a:pt x="13" y="0"/>
                      </a:cubicBezTo>
                      <a:cubicBezTo>
                        <a:pt x="33" y="0"/>
                        <a:pt x="36" y="15"/>
                        <a:pt x="51" y="15"/>
                      </a:cubicBezTo>
                      <a:cubicBezTo>
                        <a:pt x="56" y="15"/>
                        <a:pt x="58" y="15"/>
                        <a:pt x="60" y="12"/>
                      </a:cubicBezTo>
                      <a:cubicBezTo>
                        <a:pt x="63" y="12"/>
                        <a:pt x="68" y="12"/>
                        <a:pt x="68" y="12"/>
                      </a:cubicBezTo>
                      <a:cubicBezTo>
                        <a:pt x="65" y="22"/>
                        <a:pt x="85" y="19"/>
                        <a:pt x="89" y="25"/>
                      </a:cubicBezTo>
                      <a:cubicBezTo>
                        <a:pt x="71" y="25"/>
                        <a:pt x="71" y="25"/>
                        <a:pt x="71" y="25"/>
                      </a:cubicBezTo>
                      <a:cubicBezTo>
                        <a:pt x="74" y="37"/>
                        <a:pt x="85" y="30"/>
                        <a:pt x="91" y="35"/>
                      </a:cubicBezTo>
                      <a:cubicBezTo>
                        <a:pt x="90" y="36"/>
                        <a:pt x="88" y="36"/>
                        <a:pt x="88" y="38"/>
                      </a:cubicBezTo>
                      <a:cubicBezTo>
                        <a:pt x="88" y="44"/>
                        <a:pt x="93" y="41"/>
                        <a:pt x="95" y="40"/>
                      </a:cubicBezTo>
                      <a:cubicBezTo>
                        <a:pt x="106" y="42"/>
                        <a:pt x="114" y="45"/>
                        <a:pt x="125" y="45"/>
                      </a:cubicBezTo>
                      <a:cubicBezTo>
                        <a:pt x="150" y="45"/>
                        <a:pt x="158" y="34"/>
                        <a:pt x="181" y="34"/>
                      </a:cubicBezTo>
                      <a:cubicBezTo>
                        <a:pt x="198" y="34"/>
                        <a:pt x="210" y="35"/>
                        <a:pt x="216" y="46"/>
                      </a:cubicBezTo>
                      <a:cubicBezTo>
                        <a:pt x="215" y="47"/>
                        <a:pt x="213" y="47"/>
                        <a:pt x="211" y="47"/>
                      </a:cubicBezTo>
                      <a:lnTo>
                        <a:pt x="215" y="4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47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2768600" y="1271588"/>
                  <a:ext cx="49213" cy="38100"/>
                </a:xfrm>
                <a:custGeom>
                  <a:avLst/>
                  <a:gdLst/>
                  <a:ahLst/>
                  <a:cxnLst>
                    <a:cxn ang="0">
                      <a:pos x="6" y="10"/>
                    </a:cxn>
                    <a:cxn ang="0">
                      <a:pos x="19" y="0"/>
                    </a:cxn>
                    <a:cxn ang="0">
                      <a:pos x="37" y="15"/>
                    </a:cxn>
                    <a:cxn ang="0">
                      <a:pos x="29" y="29"/>
                    </a:cxn>
                    <a:cxn ang="0">
                      <a:pos x="0" y="17"/>
                    </a:cxn>
                    <a:cxn ang="0">
                      <a:pos x="6" y="10"/>
                    </a:cxn>
                  </a:cxnLst>
                  <a:rect l="0" t="0" r="r" b="b"/>
                  <a:pathLst>
                    <a:path w="37" h="29">
                      <a:moveTo>
                        <a:pt x="6" y="10"/>
                      </a:moveTo>
                      <a:cubicBezTo>
                        <a:pt x="10" y="10"/>
                        <a:pt x="9" y="0"/>
                        <a:pt x="19" y="0"/>
                      </a:cubicBezTo>
                      <a:cubicBezTo>
                        <a:pt x="27" y="0"/>
                        <a:pt x="37" y="9"/>
                        <a:pt x="37" y="15"/>
                      </a:cubicBezTo>
                      <a:cubicBezTo>
                        <a:pt x="37" y="22"/>
                        <a:pt x="35" y="29"/>
                        <a:pt x="29" y="29"/>
                      </a:cubicBezTo>
                      <a:cubicBezTo>
                        <a:pt x="25" y="29"/>
                        <a:pt x="0" y="17"/>
                        <a:pt x="0" y="17"/>
                      </a:cubicBezTo>
                      <a:cubicBezTo>
                        <a:pt x="0" y="13"/>
                        <a:pt x="5" y="10"/>
                        <a:pt x="6" y="1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48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2774950" y="1198563"/>
                  <a:ext cx="46038" cy="12700"/>
                </a:xfrm>
                <a:custGeom>
                  <a:avLst/>
                  <a:gdLst/>
                  <a:ahLst/>
                  <a:cxnLst>
                    <a:cxn ang="0">
                      <a:pos x="29" y="0"/>
                    </a:cxn>
                    <a:cxn ang="0">
                      <a:pos x="35" y="0"/>
                    </a:cxn>
                    <a:cxn ang="0">
                      <a:pos x="35" y="6"/>
                    </a:cxn>
                    <a:cxn ang="0">
                      <a:pos x="28" y="10"/>
                    </a:cxn>
                    <a:cxn ang="0">
                      <a:pos x="0" y="5"/>
                    </a:cxn>
                    <a:cxn ang="0">
                      <a:pos x="29" y="0"/>
                    </a:cxn>
                  </a:cxnLst>
                  <a:rect l="0" t="0" r="r" b="b"/>
                  <a:pathLst>
                    <a:path w="35" h="10">
                      <a:moveTo>
                        <a:pt x="29" y="0"/>
                      </a:moveTo>
                      <a:cubicBezTo>
                        <a:pt x="34" y="0"/>
                        <a:pt x="30" y="1"/>
                        <a:pt x="35" y="0"/>
                      </a:cubicBezTo>
                      <a:cubicBezTo>
                        <a:pt x="35" y="3"/>
                        <a:pt x="35" y="5"/>
                        <a:pt x="35" y="6"/>
                      </a:cubicBezTo>
                      <a:cubicBezTo>
                        <a:pt x="35" y="8"/>
                        <a:pt x="32" y="10"/>
                        <a:pt x="28" y="10"/>
                      </a:cubicBezTo>
                      <a:cubicBezTo>
                        <a:pt x="26" y="10"/>
                        <a:pt x="0" y="5"/>
                        <a:pt x="0" y="5"/>
                      </a:cubicBezTo>
                      <a:cubicBezTo>
                        <a:pt x="5" y="1"/>
                        <a:pt x="21" y="0"/>
                        <a:pt x="29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49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2740025" y="1154113"/>
                  <a:ext cx="53975" cy="44450"/>
                </a:xfrm>
                <a:custGeom>
                  <a:avLst/>
                  <a:gdLst/>
                  <a:ahLst/>
                  <a:cxnLst>
                    <a:cxn ang="0">
                      <a:pos x="10" y="28"/>
                    </a:cxn>
                    <a:cxn ang="0">
                      <a:pos x="14" y="23"/>
                    </a:cxn>
                    <a:cxn ang="0">
                      <a:pos x="0" y="7"/>
                    </a:cxn>
                    <a:cxn ang="0">
                      <a:pos x="10" y="0"/>
                    </a:cxn>
                    <a:cxn ang="0">
                      <a:pos x="25" y="7"/>
                    </a:cxn>
                    <a:cxn ang="0">
                      <a:pos x="41" y="17"/>
                    </a:cxn>
                    <a:cxn ang="0">
                      <a:pos x="41" y="28"/>
                    </a:cxn>
                    <a:cxn ang="0">
                      <a:pos x="10" y="28"/>
                    </a:cxn>
                  </a:cxnLst>
                  <a:rect l="0" t="0" r="r" b="b"/>
                  <a:pathLst>
                    <a:path w="41" h="33">
                      <a:moveTo>
                        <a:pt x="10" y="28"/>
                      </a:moveTo>
                      <a:cubicBezTo>
                        <a:pt x="10" y="26"/>
                        <a:pt x="13" y="24"/>
                        <a:pt x="14" y="23"/>
                      </a:cubicBezTo>
                      <a:cubicBezTo>
                        <a:pt x="9" y="18"/>
                        <a:pt x="0" y="15"/>
                        <a:pt x="0" y="7"/>
                      </a:cubicBezTo>
                      <a:cubicBezTo>
                        <a:pt x="0" y="2"/>
                        <a:pt x="6" y="0"/>
                        <a:pt x="10" y="0"/>
                      </a:cubicBezTo>
                      <a:cubicBezTo>
                        <a:pt x="11" y="4"/>
                        <a:pt x="21" y="7"/>
                        <a:pt x="25" y="7"/>
                      </a:cubicBezTo>
                      <a:cubicBezTo>
                        <a:pt x="25" y="17"/>
                        <a:pt x="41" y="7"/>
                        <a:pt x="41" y="17"/>
                      </a:cubicBezTo>
                      <a:cubicBezTo>
                        <a:pt x="41" y="20"/>
                        <a:pt x="39" y="23"/>
                        <a:pt x="41" y="28"/>
                      </a:cubicBezTo>
                      <a:cubicBezTo>
                        <a:pt x="25" y="31"/>
                        <a:pt x="10" y="33"/>
                        <a:pt x="10" y="28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50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2719388" y="1114425"/>
                  <a:ext cx="20638" cy="12700"/>
                </a:xfrm>
                <a:custGeom>
                  <a:avLst/>
                  <a:gdLst/>
                  <a:ahLst/>
                  <a:cxnLst>
                    <a:cxn ang="0">
                      <a:pos x="16" y="0"/>
                    </a:cxn>
                    <a:cxn ang="0">
                      <a:pos x="16" y="9"/>
                    </a:cxn>
                    <a:cxn ang="0">
                      <a:pos x="8" y="9"/>
                    </a:cxn>
                    <a:cxn ang="0">
                      <a:pos x="0" y="0"/>
                    </a:cxn>
                    <a:cxn ang="0">
                      <a:pos x="16" y="0"/>
                    </a:cxn>
                  </a:cxnLst>
                  <a:rect l="0" t="0" r="r" b="b"/>
                  <a:pathLst>
                    <a:path w="16" h="9">
                      <a:moveTo>
                        <a:pt x="16" y="0"/>
                      </a:moveTo>
                      <a:cubicBezTo>
                        <a:pt x="16" y="9"/>
                        <a:pt x="16" y="9"/>
                        <a:pt x="16" y="9"/>
                      </a:cubicBezTo>
                      <a:cubicBezTo>
                        <a:pt x="8" y="9"/>
                        <a:pt x="8" y="9"/>
                        <a:pt x="8" y="9"/>
                      </a:cubicBezTo>
                      <a:cubicBezTo>
                        <a:pt x="6" y="7"/>
                        <a:pt x="0" y="6"/>
                        <a:pt x="0" y="0"/>
                      </a:cubicBezTo>
                      <a:cubicBezTo>
                        <a:pt x="6" y="0"/>
                        <a:pt x="13" y="0"/>
                        <a:pt x="16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51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2776538" y="1062038"/>
                  <a:ext cx="184150" cy="123825"/>
                </a:xfrm>
                <a:custGeom>
                  <a:avLst/>
                  <a:gdLst/>
                  <a:ahLst/>
                  <a:cxnLst>
                    <a:cxn ang="0">
                      <a:pos x="92" y="37"/>
                    </a:cxn>
                    <a:cxn ang="0">
                      <a:pos x="97" y="37"/>
                    </a:cxn>
                    <a:cxn ang="0">
                      <a:pos x="97" y="32"/>
                    </a:cxn>
                    <a:cxn ang="0">
                      <a:pos x="95" y="28"/>
                    </a:cxn>
                    <a:cxn ang="0">
                      <a:pos x="100" y="28"/>
                    </a:cxn>
                    <a:cxn ang="0">
                      <a:pos x="105" y="36"/>
                    </a:cxn>
                    <a:cxn ang="0">
                      <a:pos x="111" y="43"/>
                    </a:cxn>
                    <a:cxn ang="0">
                      <a:pos x="108" y="49"/>
                    </a:cxn>
                    <a:cxn ang="0">
                      <a:pos x="115" y="49"/>
                    </a:cxn>
                    <a:cxn ang="0">
                      <a:pos x="137" y="55"/>
                    </a:cxn>
                    <a:cxn ang="0">
                      <a:pos x="136" y="61"/>
                    </a:cxn>
                    <a:cxn ang="0">
                      <a:pos x="126" y="64"/>
                    </a:cxn>
                    <a:cxn ang="0">
                      <a:pos x="105" y="78"/>
                    </a:cxn>
                    <a:cxn ang="0">
                      <a:pos x="98" y="69"/>
                    </a:cxn>
                    <a:cxn ang="0">
                      <a:pos x="93" y="76"/>
                    </a:cxn>
                    <a:cxn ang="0">
                      <a:pos x="99" y="84"/>
                    </a:cxn>
                    <a:cxn ang="0">
                      <a:pos x="91" y="84"/>
                    </a:cxn>
                    <a:cxn ang="0">
                      <a:pos x="91" y="90"/>
                    </a:cxn>
                    <a:cxn ang="0">
                      <a:pos x="75" y="82"/>
                    </a:cxn>
                    <a:cxn ang="0">
                      <a:pos x="64" y="92"/>
                    </a:cxn>
                    <a:cxn ang="0">
                      <a:pos x="47" y="84"/>
                    </a:cxn>
                    <a:cxn ang="0">
                      <a:pos x="53" y="81"/>
                    </a:cxn>
                    <a:cxn ang="0">
                      <a:pos x="33" y="70"/>
                    </a:cxn>
                    <a:cxn ang="0">
                      <a:pos x="66" y="61"/>
                    </a:cxn>
                    <a:cxn ang="0">
                      <a:pos x="48" y="58"/>
                    </a:cxn>
                    <a:cxn ang="0">
                      <a:pos x="35" y="61"/>
                    </a:cxn>
                    <a:cxn ang="0">
                      <a:pos x="29" y="56"/>
                    </a:cxn>
                    <a:cxn ang="0">
                      <a:pos x="19" y="59"/>
                    </a:cxn>
                    <a:cxn ang="0">
                      <a:pos x="16" y="55"/>
                    </a:cxn>
                    <a:cxn ang="0">
                      <a:pos x="26" y="49"/>
                    </a:cxn>
                    <a:cxn ang="0">
                      <a:pos x="0" y="35"/>
                    </a:cxn>
                    <a:cxn ang="0">
                      <a:pos x="7" y="35"/>
                    </a:cxn>
                    <a:cxn ang="0">
                      <a:pos x="20" y="39"/>
                    </a:cxn>
                    <a:cxn ang="0">
                      <a:pos x="24" y="36"/>
                    </a:cxn>
                    <a:cxn ang="0">
                      <a:pos x="5" y="26"/>
                    </a:cxn>
                    <a:cxn ang="0">
                      <a:pos x="15" y="22"/>
                    </a:cxn>
                    <a:cxn ang="0">
                      <a:pos x="27" y="25"/>
                    </a:cxn>
                    <a:cxn ang="0">
                      <a:pos x="32" y="20"/>
                    </a:cxn>
                    <a:cxn ang="0">
                      <a:pos x="19" y="20"/>
                    </a:cxn>
                    <a:cxn ang="0">
                      <a:pos x="14" y="13"/>
                    </a:cxn>
                    <a:cxn ang="0">
                      <a:pos x="30" y="9"/>
                    </a:cxn>
                    <a:cxn ang="0">
                      <a:pos x="38" y="9"/>
                    </a:cxn>
                    <a:cxn ang="0">
                      <a:pos x="25" y="0"/>
                    </a:cxn>
                    <a:cxn ang="0">
                      <a:pos x="53" y="5"/>
                    </a:cxn>
                    <a:cxn ang="0">
                      <a:pos x="67" y="24"/>
                    </a:cxn>
                    <a:cxn ang="0">
                      <a:pos x="84" y="25"/>
                    </a:cxn>
                    <a:cxn ang="0">
                      <a:pos x="92" y="37"/>
                    </a:cxn>
                  </a:cxnLst>
                  <a:rect l="0" t="0" r="r" b="b"/>
                  <a:pathLst>
                    <a:path w="138" h="92">
                      <a:moveTo>
                        <a:pt x="92" y="37"/>
                      </a:moveTo>
                      <a:cubicBezTo>
                        <a:pt x="97" y="37"/>
                        <a:pt x="97" y="37"/>
                        <a:pt x="97" y="37"/>
                      </a:cubicBezTo>
                      <a:cubicBezTo>
                        <a:pt x="97" y="32"/>
                        <a:pt x="97" y="32"/>
                        <a:pt x="97" y="32"/>
                      </a:cubicBezTo>
                      <a:cubicBezTo>
                        <a:pt x="95" y="28"/>
                        <a:pt x="95" y="28"/>
                        <a:pt x="95" y="28"/>
                      </a:cubicBezTo>
                      <a:cubicBezTo>
                        <a:pt x="97" y="28"/>
                        <a:pt x="98" y="28"/>
                        <a:pt x="100" y="28"/>
                      </a:cubicBezTo>
                      <a:cubicBezTo>
                        <a:pt x="106" y="28"/>
                        <a:pt x="105" y="31"/>
                        <a:pt x="105" y="36"/>
                      </a:cubicBezTo>
                      <a:cubicBezTo>
                        <a:pt x="105" y="39"/>
                        <a:pt x="111" y="39"/>
                        <a:pt x="111" y="43"/>
                      </a:cubicBezTo>
                      <a:cubicBezTo>
                        <a:pt x="111" y="46"/>
                        <a:pt x="108" y="46"/>
                        <a:pt x="108" y="49"/>
                      </a:cubicBezTo>
                      <a:cubicBezTo>
                        <a:pt x="108" y="53"/>
                        <a:pt x="114" y="49"/>
                        <a:pt x="115" y="49"/>
                      </a:cubicBezTo>
                      <a:cubicBezTo>
                        <a:pt x="120" y="49"/>
                        <a:pt x="131" y="54"/>
                        <a:pt x="137" y="55"/>
                      </a:cubicBezTo>
                      <a:cubicBezTo>
                        <a:pt x="137" y="58"/>
                        <a:pt x="138" y="60"/>
                        <a:pt x="136" y="61"/>
                      </a:cubicBezTo>
                      <a:cubicBezTo>
                        <a:pt x="135" y="64"/>
                        <a:pt x="130" y="63"/>
                        <a:pt x="126" y="64"/>
                      </a:cubicBezTo>
                      <a:cubicBezTo>
                        <a:pt x="117" y="65"/>
                        <a:pt x="111" y="78"/>
                        <a:pt x="105" y="78"/>
                      </a:cubicBezTo>
                      <a:cubicBezTo>
                        <a:pt x="100" y="78"/>
                        <a:pt x="100" y="74"/>
                        <a:pt x="98" y="69"/>
                      </a:cubicBezTo>
                      <a:cubicBezTo>
                        <a:pt x="96" y="71"/>
                        <a:pt x="95" y="73"/>
                        <a:pt x="93" y="76"/>
                      </a:cubicBezTo>
                      <a:cubicBezTo>
                        <a:pt x="96" y="80"/>
                        <a:pt x="97" y="81"/>
                        <a:pt x="99" y="84"/>
                      </a:cubicBezTo>
                      <a:cubicBezTo>
                        <a:pt x="91" y="84"/>
                        <a:pt x="91" y="84"/>
                        <a:pt x="91" y="84"/>
                      </a:cubicBezTo>
                      <a:cubicBezTo>
                        <a:pt x="91" y="90"/>
                        <a:pt x="91" y="90"/>
                        <a:pt x="91" y="90"/>
                      </a:cubicBezTo>
                      <a:cubicBezTo>
                        <a:pt x="87" y="91"/>
                        <a:pt x="79" y="85"/>
                        <a:pt x="75" y="82"/>
                      </a:cubicBezTo>
                      <a:cubicBezTo>
                        <a:pt x="75" y="90"/>
                        <a:pt x="71" y="92"/>
                        <a:pt x="64" y="92"/>
                      </a:cubicBezTo>
                      <a:cubicBezTo>
                        <a:pt x="57" y="92"/>
                        <a:pt x="48" y="91"/>
                        <a:pt x="47" y="84"/>
                      </a:cubicBezTo>
                      <a:cubicBezTo>
                        <a:pt x="50" y="84"/>
                        <a:pt x="51" y="83"/>
                        <a:pt x="53" y="81"/>
                      </a:cubicBezTo>
                      <a:cubicBezTo>
                        <a:pt x="45" y="81"/>
                        <a:pt x="33" y="77"/>
                        <a:pt x="33" y="70"/>
                      </a:cubicBezTo>
                      <a:cubicBezTo>
                        <a:pt x="33" y="62"/>
                        <a:pt x="60" y="63"/>
                        <a:pt x="66" y="61"/>
                      </a:cubicBezTo>
                      <a:cubicBezTo>
                        <a:pt x="60" y="60"/>
                        <a:pt x="55" y="58"/>
                        <a:pt x="48" y="58"/>
                      </a:cubicBezTo>
                      <a:cubicBezTo>
                        <a:pt x="41" y="58"/>
                        <a:pt x="40" y="61"/>
                        <a:pt x="35" y="61"/>
                      </a:cubicBezTo>
                      <a:cubicBezTo>
                        <a:pt x="30" y="61"/>
                        <a:pt x="30" y="58"/>
                        <a:pt x="29" y="56"/>
                      </a:cubicBezTo>
                      <a:cubicBezTo>
                        <a:pt x="24" y="58"/>
                        <a:pt x="23" y="59"/>
                        <a:pt x="19" y="59"/>
                      </a:cubicBezTo>
                      <a:cubicBezTo>
                        <a:pt x="16" y="59"/>
                        <a:pt x="16" y="58"/>
                        <a:pt x="16" y="55"/>
                      </a:cubicBezTo>
                      <a:cubicBezTo>
                        <a:pt x="20" y="53"/>
                        <a:pt x="23" y="53"/>
                        <a:pt x="26" y="49"/>
                      </a:cubicBezTo>
                      <a:cubicBezTo>
                        <a:pt x="11" y="49"/>
                        <a:pt x="2" y="48"/>
                        <a:pt x="0" y="35"/>
                      </a:cubicBezTo>
                      <a:cubicBezTo>
                        <a:pt x="7" y="35"/>
                        <a:pt x="7" y="35"/>
                        <a:pt x="7" y="35"/>
                      </a:cubicBezTo>
                      <a:cubicBezTo>
                        <a:pt x="9" y="37"/>
                        <a:pt x="16" y="39"/>
                        <a:pt x="20" y="39"/>
                      </a:cubicBezTo>
                      <a:cubicBezTo>
                        <a:pt x="22" y="39"/>
                        <a:pt x="24" y="36"/>
                        <a:pt x="24" y="36"/>
                      </a:cubicBezTo>
                      <a:cubicBezTo>
                        <a:pt x="19" y="34"/>
                        <a:pt x="5" y="31"/>
                        <a:pt x="5" y="26"/>
                      </a:cubicBezTo>
                      <a:cubicBezTo>
                        <a:pt x="5" y="21"/>
                        <a:pt x="11" y="22"/>
                        <a:pt x="15" y="22"/>
                      </a:cubicBezTo>
                      <a:cubicBezTo>
                        <a:pt x="21" y="22"/>
                        <a:pt x="23" y="25"/>
                        <a:pt x="27" y="25"/>
                      </a:cubicBezTo>
                      <a:cubicBezTo>
                        <a:pt x="30" y="25"/>
                        <a:pt x="30" y="22"/>
                        <a:pt x="32" y="20"/>
                      </a:cubicBezTo>
                      <a:cubicBezTo>
                        <a:pt x="27" y="18"/>
                        <a:pt x="22" y="20"/>
                        <a:pt x="19" y="20"/>
                      </a:cubicBezTo>
                      <a:cubicBezTo>
                        <a:pt x="18" y="20"/>
                        <a:pt x="14" y="14"/>
                        <a:pt x="14" y="13"/>
                      </a:cubicBezTo>
                      <a:cubicBezTo>
                        <a:pt x="19" y="10"/>
                        <a:pt x="23" y="8"/>
                        <a:pt x="30" y="9"/>
                      </a:cubicBezTo>
                      <a:cubicBezTo>
                        <a:pt x="38" y="9"/>
                        <a:pt x="38" y="9"/>
                        <a:pt x="38" y="9"/>
                      </a:cubicBezTo>
                      <a:cubicBezTo>
                        <a:pt x="33" y="7"/>
                        <a:pt x="25" y="6"/>
                        <a:pt x="25" y="0"/>
                      </a:cubicBezTo>
                      <a:cubicBezTo>
                        <a:pt x="36" y="1"/>
                        <a:pt x="45" y="2"/>
                        <a:pt x="53" y="5"/>
                      </a:cubicBezTo>
                      <a:cubicBezTo>
                        <a:pt x="61" y="9"/>
                        <a:pt x="60" y="21"/>
                        <a:pt x="67" y="24"/>
                      </a:cubicBezTo>
                      <a:cubicBezTo>
                        <a:pt x="73" y="27"/>
                        <a:pt x="78" y="22"/>
                        <a:pt x="84" y="25"/>
                      </a:cubicBezTo>
                      <a:cubicBezTo>
                        <a:pt x="91" y="28"/>
                        <a:pt x="88" y="33"/>
                        <a:pt x="92" y="37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52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2925763" y="1574800"/>
                  <a:ext cx="117475" cy="74613"/>
                </a:xfrm>
                <a:custGeom>
                  <a:avLst/>
                  <a:gdLst/>
                  <a:ahLst/>
                  <a:cxnLst>
                    <a:cxn ang="0">
                      <a:pos x="6" y="39"/>
                    </a:cxn>
                    <a:cxn ang="0">
                      <a:pos x="11" y="33"/>
                    </a:cxn>
                    <a:cxn ang="0">
                      <a:pos x="11" y="27"/>
                    </a:cxn>
                    <a:cxn ang="0">
                      <a:pos x="25" y="0"/>
                    </a:cxn>
                    <a:cxn ang="0">
                      <a:pos x="32" y="13"/>
                    </a:cxn>
                    <a:cxn ang="0">
                      <a:pos x="36" y="9"/>
                    </a:cxn>
                    <a:cxn ang="0">
                      <a:pos x="67" y="27"/>
                    </a:cxn>
                    <a:cxn ang="0">
                      <a:pos x="70" y="35"/>
                    </a:cxn>
                    <a:cxn ang="0">
                      <a:pos x="89" y="43"/>
                    </a:cxn>
                    <a:cxn ang="0">
                      <a:pos x="75" y="48"/>
                    </a:cxn>
                    <a:cxn ang="0">
                      <a:pos x="63" y="48"/>
                    </a:cxn>
                    <a:cxn ang="0">
                      <a:pos x="46" y="37"/>
                    </a:cxn>
                    <a:cxn ang="0">
                      <a:pos x="25" y="53"/>
                    </a:cxn>
                    <a:cxn ang="0">
                      <a:pos x="22" y="57"/>
                    </a:cxn>
                    <a:cxn ang="0">
                      <a:pos x="19" y="48"/>
                    </a:cxn>
                    <a:cxn ang="0">
                      <a:pos x="0" y="48"/>
                    </a:cxn>
                    <a:cxn ang="0">
                      <a:pos x="6" y="39"/>
                    </a:cxn>
                  </a:cxnLst>
                  <a:rect l="0" t="0" r="r" b="b"/>
                  <a:pathLst>
                    <a:path w="89" h="57">
                      <a:moveTo>
                        <a:pt x="6" y="39"/>
                      </a:moveTo>
                      <a:cubicBezTo>
                        <a:pt x="9" y="37"/>
                        <a:pt x="11" y="36"/>
                        <a:pt x="11" y="33"/>
                      </a:cubicBezTo>
                      <a:cubicBezTo>
                        <a:pt x="11" y="29"/>
                        <a:pt x="11" y="31"/>
                        <a:pt x="11" y="27"/>
                      </a:cubicBezTo>
                      <a:cubicBezTo>
                        <a:pt x="11" y="19"/>
                        <a:pt x="13" y="2"/>
                        <a:pt x="25" y="0"/>
                      </a:cubicBezTo>
                      <a:cubicBezTo>
                        <a:pt x="28" y="7"/>
                        <a:pt x="30" y="8"/>
                        <a:pt x="32" y="13"/>
                      </a:cubicBezTo>
                      <a:cubicBezTo>
                        <a:pt x="33" y="11"/>
                        <a:pt x="35" y="10"/>
                        <a:pt x="36" y="9"/>
                      </a:cubicBezTo>
                      <a:cubicBezTo>
                        <a:pt x="45" y="21"/>
                        <a:pt x="59" y="16"/>
                        <a:pt x="67" y="27"/>
                      </a:cubicBezTo>
                      <a:cubicBezTo>
                        <a:pt x="69" y="30"/>
                        <a:pt x="68" y="33"/>
                        <a:pt x="70" y="35"/>
                      </a:cubicBezTo>
                      <a:cubicBezTo>
                        <a:pt x="77" y="40"/>
                        <a:pt x="85" y="38"/>
                        <a:pt x="89" y="43"/>
                      </a:cubicBezTo>
                      <a:cubicBezTo>
                        <a:pt x="84" y="46"/>
                        <a:pt x="80" y="48"/>
                        <a:pt x="75" y="48"/>
                      </a:cubicBezTo>
                      <a:cubicBezTo>
                        <a:pt x="69" y="48"/>
                        <a:pt x="67" y="48"/>
                        <a:pt x="63" y="48"/>
                      </a:cubicBezTo>
                      <a:cubicBezTo>
                        <a:pt x="63" y="48"/>
                        <a:pt x="49" y="38"/>
                        <a:pt x="46" y="37"/>
                      </a:cubicBezTo>
                      <a:cubicBezTo>
                        <a:pt x="46" y="47"/>
                        <a:pt x="31" y="56"/>
                        <a:pt x="25" y="53"/>
                      </a:cubicBezTo>
                      <a:cubicBezTo>
                        <a:pt x="24" y="55"/>
                        <a:pt x="24" y="57"/>
                        <a:pt x="22" y="57"/>
                      </a:cubicBezTo>
                      <a:cubicBezTo>
                        <a:pt x="16" y="57"/>
                        <a:pt x="18" y="52"/>
                        <a:pt x="19" y="48"/>
                      </a:cubicBezTo>
                      <a:cubicBezTo>
                        <a:pt x="12" y="46"/>
                        <a:pt x="3" y="48"/>
                        <a:pt x="0" y="48"/>
                      </a:cubicBezTo>
                      <a:cubicBezTo>
                        <a:pt x="0" y="40"/>
                        <a:pt x="5" y="41"/>
                        <a:pt x="6" y="39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53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3094038" y="1500188"/>
                  <a:ext cx="36513" cy="36513"/>
                </a:xfrm>
                <a:custGeom>
                  <a:avLst/>
                  <a:gdLst/>
                  <a:ahLst/>
                  <a:cxnLst>
                    <a:cxn ang="0">
                      <a:pos x="27" y="18"/>
                    </a:cxn>
                    <a:cxn ang="0">
                      <a:pos x="11" y="28"/>
                    </a:cxn>
                    <a:cxn ang="0">
                      <a:pos x="0" y="18"/>
                    </a:cxn>
                    <a:cxn ang="0">
                      <a:pos x="27" y="18"/>
                    </a:cxn>
                  </a:cxnLst>
                  <a:rect l="0" t="0" r="r" b="b"/>
                  <a:pathLst>
                    <a:path w="27" h="28">
                      <a:moveTo>
                        <a:pt x="27" y="18"/>
                      </a:moveTo>
                      <a:cubicBezTo>
                        <a:pt x="27" y="24"/>
                        <a:pt x="16" y="28"/>
                        <a:pt x="11" y="28"/>
                      </a:cubicBezTo>
                      <a:cubicBezTo>
                        <a:pt x="4" y="28"/>
                        <a:pt x="0" y="23"/>
                        <a:pt x="0" y="18"/>
                      </a:cubicBezTo>
                      <a:cubicBezTo>
                        <a:pt x="0" y="0"/>
                        <a:pt x="27" y="3"/>
                        <a:pt x="27" y="18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54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2984500" y="1652588"/>
                  <a:ext cx="30163" cy="23813"/>
                </a:xfrm>
                <a:custGeom>
                  <a:avLst/>
                  <a:gdLst/>
                  <a:ahLst/>
                  <a:cxnLst>
                    <a:cxn ang="0">
                      <a:pos x="10" y="1"/>
                    </a:cxn>
                    <a:cxn ang="0">
                      <a:pos x="22" y="3"/>
                    </a:cxn>
                    <a:cxn ang="0">
                      <a:pos x="0" y="18"/>
                    </a:cxn>
                    <a:cxn ang="0">
                      <a:pos x="0" y="12"/>
                    </a:cxn>
                    <a:cxn ang="0">
                      <a:pos x="10" y="1"/>
                    </a:cxn>
                  </a:cxnLst>
                  <a:rect l="0" t="0" r="r" b="b"/>
                  <a:pathLst>
                    <a:path w="22" h="18">
                      <a:moveTo>
                        <a:pt x="10" y="1"/>
                      </a:moveTo>
                      <a:cubicBezTo>
                        <a:pt x="19" y="0"/>
                        <a:pt x="17" y="0"/>
                        <a:pt x="22" y="3"/>
                      </a:cubicBezTo>
                      <a:cubicBezTo>
                        <a:pt x="18" y="8"/>
                        <a:pt x="7" y="17"/>
                        <a:pt x="0" y="18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4" y="7"/>
                        <a:pt x="9" y="4"/>
                        <a:pt x="1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55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3032125" y="1336675"/>
                  <a:ext cx="79375" cy="33338"/>
                </a:xfrm>
                <a:custGeom>
                  <a:avLst/>
                  <a:gdLst/>
                  <a:ahLst/>
                  <a:cxnLst>
                    <a:cxn ang="0">
                      <a:pos x="22" y="25"/>
                    </a:cxn>
                    <a:cxn ang="0">
                      <a:pos x="9" y="16"/>
                    </a:cxn>
                    <a:cxn ang="0">
                      <a:pos x="0" y="6"/>
                    </a:cxn>
                    <a:cxn ang="0">
                      <a:pos x="8" y="0"/>
                    </a:cxn>
                    <a:cxn ang="0">
                      <a:pos x="30" y="3"/>
                    </a:cxn>
                    <a:cxn ang="0">
                      <a:pos x="60" y="17"/>
                    </a:cxn>
                    <a:cxn ang="0">
                      <a:pos x="52" y="24"/>
                    </a:cxn>
                    <a:cxn ang="0">
                      <a:pos x="39" y="21"/>
                    </a:cxn>
                    <a:cxn ang="0">
                      <a:pos x="22" y="25"/>
                    </a:cxn>
                  </a:cxnLst>
                  <a:rect l="0" t="0" r="r" b="b"/>
                  <a:pathLst>
                    <a:path w="60" h="25">
                      <a:moveTo>
                        <a:pt x="22" y="25"/>
                      </a:moveTo>
                      <a:cubicBezTo>
                        <a:pt x="14" y="25"/>
                        <a:pt x="6" y="23"/>
                        <a:pt x="9" y="16"/>
                      </a:cubicBezTo>
                      <a:cubicBezTo>
                        <a:pt x="5" y="13"/>
                        <a:pt x="0" y="11"/>
                        <a:pt x="0" y="6"/>
                      </a:cubicBezTo>
                      <a:cubicBezTo>
                        <a:pt x="0" y="2"/>
                        <a:pt x="4" y="0"/>
                        <a:pt x="8" y="0"/>
                      </a:cubicBezTo>
                      <a:cubicBezTo>
                        <a:pt x="18" y="0"/>
                        <a:pt x="21" y="3"/>
                        <a:pt x="30" y="3"/>
                      </a:cubicBezTo>
                      <a:cubicBezTo>
                        <a:pt x="42" y="3"/>
                        <a:pt x="52" y="13"/>
                        <a:pt x="60" y="17"/>
                      </a:cubicBezTo>
                      <a:cubicBezTo>
                        <a:pt x="59" y="21"/>
                        <a:pt x="56" y="24"/>
                        <a:pt x="52" y="24"/>
                      </a:cubicBezTo>
                      <a:cubicBezTo>
                        <a:pt x="46" y="24"/>
                        <a:pt x="44" y="21"/>
                        <a:pt x="39" y="21"/>
                      </a:cubicBezTo>
                      <a:cubicBezTo>
                        <a:pt x="34" y="21"/>
                        <a:pt x="30" y="25"/>
                        <a:pt x="22" y="25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56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3040063" y="1666875"/>
                  <a:ext cx="17463" cy="20638"/>
                </a:xfrm>
                <a:custGeom>
                  <a:avLst/>
                  <a:gdLst/>
                  <a:ahLst/>
                  <a:cxnLst>
                    <a:cxn ang="0">
                      <a:pos x="14" y="6"/>
                    </a:cxn>
                    <a:cxn ang="0">
                      <a:pos x="6" y="15"/>
                    </a:cxn>
                    <a:cxn ang="0">
                      <a:pos x="0" y="9"/>
                    </a:cxn>
                    <a:cxn ang="0">
                      <a:pos x="14" y="6"/>
                    </a:cxn>
                  </a:cxnLst>
                  <a:rect l="0" t="0" r="r" b="b"/>
                  <a:pathLst>
                    <a:path w="14" h="15">
                      <a:moveTo>
                        <a:pt x="14" y="6"/>
                      </a:moveTo>
                      <a:cubicBezTo>
                        <a:pt x="12" y="9"/>
                        <a:pt x="11" y="15"/>
                        <a:pt x="6" y="15"/>
                      </a:cubicBezTo>
                      <a:cubicBezTo>
                        <a:pt x="5" y="15"/>
                        <a:pt x="0" y="9"/>
                        <a:pt x="0" y="9"/>
                      </a:cubicBezTo>
                      <a:cubicBezTo>
                        <a:pt x="0" y="1"/>
                        <a:pt x="10" y="0"/>
                        <a:pt x="14" y="6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57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3136900" y="1509713"/>
                  <a:ext cx="19050" cy="11113"/>
                </a:xfrm>
                <a:custGeom>
                  <a:avLst/>
                  <a:gdLst/>
                  <a:ahLst/>
                  <a:cxnLst>
                    <a:cxn ang="0">
                      <a:pos x="5" y="8"/>
                    </a:cxn>
                    <a:cxn ang="0">
                      <a:pos x="0" y="4"/>
                    </a:cxn>
                    <a:cxn ang="0">
                      <a:pos x="5" y="0"/>
                    </a:cxn>
                    <a:cxn ang="0">
                      <a:pos x="14" y="7"/>
                    </a:cxn>
                    <a:cxn ang="0">
                      <a:pos x="5" y="8"/>
                    </a:cxn>
                  </a:cxnLst>
                  <a:rect l="0" t="0" r="r" b="b"/>
                  <a:pathLst>
                    <a:path w="14" h="8">
                      <a:moveTo>
                        <a:pt x="5" y="8"/>
                      </a:moveTo>
                      <a:cubicBezTo>
                        <a:pt x="2" y="8"/>
                        <a:pt x="0" y="7"/>
                        <a:pt x="0" y="4"/>
                      </a:cubicBezTo>
                      <a:cubicBezTo>
                        <a:pt x="0" y="3"/>
                        <a:pt x="4" y="0"/>
                        <a:pt x="5" y="0"/>
                      </a:cubicBezTo>
                      <a:cubicBezTo>
                        <a:pt x="9" y="0"/>
                        <a:pt x="13" y="5"/>
                        <a:pt x="14" y="7"/>
                      </a:cubicBezTo>
                      <a:cubicBezTo>
                        <a:pt x="8" y="8"/>
                        <a:pt x="10" y="8"/>
                        <a:pt x="5" y="8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58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3052763" y="1476375"/>
                  <a:ext cx="20638" cy="12700"/>
                </a:xfrm>
                <a:custGeom>
                  <a:avLst/>
                  <a:gdLst/>
                  <a:ahLst/>
                  <a:cxnLst>
                    <a:cxn ang="0">
                      <a:pos x="5" y="10"/>
                    </a:cxn>
                    <a:cxn ang="0">
                      <a:pos x="15" y="0"/>
                    </a:cxn>
                    <a:cxn ang="0">
                      <a:pos x="5" y="10"/>
                    </a:cxn>
                  </a:cxnLst>
                  <a:rect l="0" t="0" r="r" b="b"/>
                  <a:pathLst>
                    <a:path w="15" h="10">
                      <a:moveTo>
                        <a:pt x="5" y="10"/>
                      </a:moveTo>
                      <a:cubicBezTo>
                        <a:pt x="0" y="10"/>
                        <a:pt x="10" y="0"/>
                        <a:pt x="15" y="0"/>
                      </a:cubicBezTo>
                      <a:cubicBezTo>
                        <a:pt x="14" y="6"/>
                        <a:pt x="10" y="10"/>
                        <a:pt x="5" y="1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59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2876550" y="1335088"/>
                  <a:ext cx="482600" cy="347663"/>
                </a:xfrm>
                <a:custGeom>
                  <a:avLst/>
                  <a:gdLst/>
                  <a:ahLst/>
                  <a:cxnLst>
                    <a:cxn ang="0">
                      <a:pos x="333" y="196"/>
                    </a:cxn>
                    <a:cxn ang="0">
                      <a:pos x="281" y="171"/>
                    </a:cxn>
                    <a:cxn ang="0">
                      <a:pos x="289" y="177"/>
                    </a:cxn>
                    <a:cxn ang="0">
                      <a:pos x="283" y="184"/>
                    </a:cxn>
                    <a:cxn ang="0">
                      <a:pos x="298" y="201"/>
                    </a:cxn>
                    <a:cxn ang="0">
                      <a:pos x="318" y="206"/>
                    </a:cxn>
                    <a:cxn ang="0">
                      <a:pos x="326" y="225"/>
                    </a:cxn>
                    <a:cxn ang="0">
                      <a:pos x="278" y="225"/>
                    </a:cxn>
                    <a:cxn ang="0">
                      <a:pos x="304" y="256"/>
                    </a:cxn>
                    <a:cxn ang="0">
                      <a:pos x="295" y="256"/>
                    </a:cxn>
                    <a:cxn ang="0">
                      <a:pos x="233" y="226"/>
                    </a:cxn>
                    <a:cxn ang="0">
                      <a:pos x="190" y="210"/>
                    </a:cxn>
                    <a:cxn ang="0">
                      <a:pos x="169" y="214"/>
                    </a:cxn>
                    <a:cxn ang="0">
                      <a:pos x="168" y="189"/>
                    </a:cxn>
                    <a:cxn ang="0">
                      <a:pos x="207" y="183"/>
                    </a:cxn>
                    <a:cxn ang="0">
                      <a:pos x="210" y="167"/>
                    </a:cxn>
                    <a:cxn ang="0">
                      <a:pos x="186" y="115"/>
                    </a:cxn>
                    <a:cxn ang="0">
                      <a:pos x="168" y="115"/>
                    </a:cxn>
                    <a:cxn ang="0">
                      <a:pos x="146" y="85"/>
                    </a:cxn>
                    <a:cxn ang="0">
                      <a:pos x="122" y="91"/>
                    </a:cxn>
                    <a:cxn ang="0">
                      <a:pos x="41" y="82"/>
                    </a:cxn>
                    <a:cxn ang="0">
                      <a:pos x="11" y="69"/>
                    </a:cxn>
                    <a:cxn ang="0">
                      <a:pos x="30" y="65"/>
                    </a:cxn>
                    <a:cxn ang="0">
                      <a:pos x="0" y="48"/>
                    </a:cxn>
                    <a:cxn ang="0">
                      <a:pos x="11" y="16"/>
                    </a:cxn>
                    <a:cxn ang="0">
                      <a:pos x="61" y="4"/>
                    </a:cxn>
                    <a:cxn ang="0">
                      <a:pos x="46" y="32"/>
                    </a:cxn>
                    <a:cxn ang="0">
                      <a:pos x="50" y="47"/>
                    </a:cxn>
                    <a:cxn ang="0">
                      <a:pos x="55" y="26"/>
                    </a:cxn>
                    <a:cxn ang="0">
                      <a:pos x="120" y="29"/>
                    </a:cxn>
                    <a:cxn ang="0">
                      <a:pos x="128" y="34"/>
                    </a:cxn>
                    <a:cxn ang="0">
                      <a:pos x="156" y="27"/>
                    </a:cxn>
                    <a:cxn ang="0">
                      <a:pos x="217" y="56"/>
                    </a:cxn>
                    <a:cxn ang="0">
                      <a:pos x="242" y="65"/>
                    </a:cxn>
                    <a:cxn ang="0">
                      <a:pos x="273" y="85"/>
                    </a:cxn>
                    <a:cxn ang="0">
                      <a:pos x="293" y="95"/>
                    </a:cxn>
                    <a:cxn ang="0">
                      <a:pos x="291" y="102"/>
                    </a:cxn>
                    <a:cxn ang="0">
                      <a:pos x="283" y="116"/>
                    </a:cxn>
                    <a:cxn ang="0">
                      <a:pos x="317" y="135"/>
                    </a:cxn>
                    <a:cxn ang="0">
                      <a:pos x="342" y="153"/>
                    </a:cxn>
                    <a:cxn ang="0">
                      <a:pos x="362" y="165"/>
                    </a:cxn>
                    <a:cxn ang="0">
                      <a:pos x="349" y="178"/>
                    </a:cxn>
                  </a:cxnLst>
                  <a:rect l="0" t="0" r="r" b="b"/>
                  <a:pathLst>
                    <a:path w="362" h="261">
                      <a:moveTo>
                        <a:pt x="339" y="184"/>
                      </a:moveTo>
                      <a:cubicBezTo>
                        <a:pt x="339" y="189"/>
                        <a:pt x="338" y="196"/>
                        <a:pt x="333" y="196"/>
                      </a:cubicBezTo>
                      <a:cubicBezTo>
                        <a:pt x="311" y="196"/>
                        <a:pt x="311" y="166"/>
                        <a:pt x="289" y="166"/>
                      </a:cubicBezTo>
                      <a:cubicBezTo>
                        <a:pt x="287" y="166"/>
                        <a:pt x="281" y="171"/>
                        <a:pt x="281" y="171"/>
                      </a:cubicBezTo>
                      <a:cubicBezTo>
                        <a:pt x="284" y="173"/>
                        <a:pt x="285" y="173"/>
                        <a:pt x="289" y="172"/>
                      </a:cubicBezTo>
                      <a:cubicBezTo>
                        <a:pt x="289" y="177"/>
                        <a:pt x="289" y="177"/>
                        <a:pt x="289" y="177"/>
                      </a:cubicBezTo>
                      <a:cubicBezTo>
                        <a:pt x="287" y="178"/>
                        <a:pt x="284" y="178"/>
                        <a:pt x="283" y="177"/>
                      </a:cubicBezTo>
                      <a:cubicBezTo>
                        <a:pt x="283" y="184"/>
                        <a:pt x="283" y="184"/>
                        <a:pt x="283" y="184"/>
                      </a:cubicBezTo>
                      <a:cubicBezTo>
                        <a:pt x="288" y="184"/>
                        <a:pt x="288" y="184"/>
                        <a:pt x="288" y="184"/>
                      </a:cubicBezTo>
                      <a:cubicBezTo>
                        <a:pt x="289" y="189"/>
                        <a:pt x="295" y="199"/>
                        <a:pt x="298" y="201"/>
                      </a:cubicBezTo>
                      <a:cubicBezTo>
                        <a:pt x="307" y="204"/>
                        <a:pt x="310" y="198"/>
                        <a:pt x="311" y="206"/>
                      </a:cubicBezTo>
                      <a:cubicBezTo>
                        <a:pt x="315" y="206"/>
                        <a:pt x="315" y="206"/>
                        <a:pt x="318" y="206"/>
                      </a:cubicBezTo>
                      <a:cubicBezTo>
                        <a:pt x="318" y="213"/>
                        <a:pt x="318" y="213"/>
                        <a:pt x="318" y="215"/>
                      </a:cubicBezTo>
                      <a:cubicBezTo>
                        <a:pt x="318" y="218"/>
                        <a:pt x="326" y="220"/>
                        <a:pt x="326" y="225"/>
                      </a:cubicBezTo>
                      <a:cubicBezTo>
                        <a:pt x="326" y="229"/>
                        <a:pt x="321" y="238"/>
                        <a:pt x="319" y="242"/>
                      </a:cubicBezTo>
                      <a:cubicBezTo>
                        <a:pt x="311" y="242"/>
                        <a:pt x="283" y="231"/>
                        <a:pt x="278" y="225"/>
                      </a:cubicBezTo>
                      <a:cubicBezTo>
                        <a:pt x="272" y="225"/>
                        <a:pt x="272" y="225"/>
                        <a:pt x="272" y="225"/>
                      </a:cubicBezTo>
                      <a:cubicBezTo>
                        <a:pt x="279" y="234"/>
                        <a:pt x="304" y="243"/>
                        <a:pt x="304" y="256"/>
                      </a:cubicBezTo>
                      <a:cubicBezTo>
                        <a:pt x="304" y="259"/>
                        <a:pt x="301" y="261"/>
                        <a:pt x="299" y="261"/>
                      </a:cubicBezTo>
                      <a:cubicBezTo>
                        <a:pt x="297" y="261"/>
                        <a:pt x="296" y="256"/>
                        <a:pt x="295" y="256"/>
                      </a:cubicBezTo>
                      <a:cubicBezTo>
                        <a:pt x="282" y="249"/>
                        <a:pt x="274" y="252"/>
                        <a:pt x="263" y="245"/>
                      </a:cubicBezTo>
                      <a:cubicBezTo>
                        <a:pt x="252" y="239"/>
                        <a:pt x="226" y="240"/>
                        <a:pt x="233" y="226"/>
                      </a:cubicBezTo>
                      <a:cubicBezTo>
                        <a:pt x="219" y="219"/>
                        <a:pt x="212" y="211"/>
                        <a:pt x="199" y="204"/>
                      </a:cubicBezTo>
                      <a:cubicBezTo>
                        <a:pt x="197" y="207"/>
                        <a:pt x="194" y="210"/>
                        <a:pt x="190" y="210"/>
                      </a:cubicBezTo>
                      <a:cubicBezTo>
                        <a:pt x="186" y="210"/>
                        <a:pt x="187" y="207"/>
                        <a:pt x="183" y="207"/>
                      </a:cubicBezTo>
                      <a:cubicBezTo>
                        <a:pt x="177" y="207"/>
                        <a:pt x="175" y="214"/>
                        <a:pt x="169" y="214"/>
                      </a:cubicBezTo>
                      <a:cubicBezTo>
                        <a:pt x="165" y="214"/>
                        <a:pt x="150" y="208"/>
                        <a:pt x="150" y="201"/>
                      </a:cubicBezTo>
                      <a:cubicBezTo>
                        <a:pt x="150" y="197"/>
                        <a:pt x="162" y="189"/>
                        <a:pt x="168" y="189"/>
                      </a:cubicBezTo>
                      <a:cubicBezTo>
                        <a:pt x="176" y="189"/>
                        <a:pt x="183" y="189"/>
                        <a:pt x="187" y="189"/>
                      </a:cubicBezTo>
                      <a:cubicBezTo>
                        <a:pt x="191" y="189"/>
                        <a:pt x="202" y="187"/>
                        <a:pt x="207" y="183"/>
                      </a:cubicBezTo>
                      <a:cubicBezTo>
                        <a:pt x="205" y="182"/>
                        <a:pt x="199" y="178"/>
                        <a:pt x="199" y="174"/>
                      </a:cubicBezTo>
                      <a:cubicBezTo>
                        <a:pt x="199" y="167"/>
                        <a:pt x="207" y="171"/>
                        <a:pt x="210" y="167"/>
                      </a:cubicBezTo>
                      <a:cubicBezTo>
                        <a:pt x="214" y="163"/>
                        <a:pt x="223" y="154"/>
                        <a:pt x="223" y="148"/>
                      </a:cubicBezTo>
                      <a:cubicBezTo>
                        <a:pt x="223" y="136"/>
                        <a:pt x="195" y="115"/>
                        <a:pt x="186" y="115"/>
                      </a:cubicBezTo>
                      <a:cubicBezTo>
                        <a:pt x="180" y="115"/>
                        <a:pt x="177" y="120"/>
                        <a:pt x="172" y="120"/>
                      </a:cubicBezTo>
                      <a:cubicBezTo>
                        <a:pt x="170" y="120"/>
                        <a:pt x="168" y="115"/>
                        <a:pt x="168" y="115"/>
                      </a:cubicBezTo>
                      <a:cubicBezTo>
                        <a:pt x="168" y="110"/>
                        <a:pt x="176" y="109"/>
                        <a:pt x="179" y="109"/>
                      </a:cubicBezTo>
                      <a:cubicBezTo>
                        <a:pt x="175" y="105"/>
                        <a:pt x="151" y="85"/>
                        <a:pt x="146" y="85"/>
                      </a:cubicBezTo>
                      <a:cubicBezTo>
                        <a:pt x="140" y="85"/>
                        <a:pt x="133" y="101"/>
                        <a:pt x="125" y="101"/>
                      </a:cubicBezTo>
                      <a:cubicBezTo>
                        <a:pt x="120" y="101"/>
                        <a:pt x="121" y="94"/>
                        <a:pt x="122" y="91"/>
                      </a:cubicBezTo>
                      <a:cubicBezTo>
                        <a:pt x="108" y="90"/>
                        <a:pt x="75" y="91"/>
                        <a:pt x="55" y="91"/>
                      </a:cubicBezTo>
                      <a:cubicBezTo>
                        <a:pt x="51" y="91"/>
                        <a:pt x="44" y="86"/>
                        <a:pt x="41" y="82"/>
                      </a:cubicBezTo>
                      <a:cubicBezTo>
                        <a:pt x="20" y="82"/>
                        <a:pt x="20" y="82"/>
                        <a:pt x="20" y="82"/>
                      </a:cubicBezTo>
                      <a:cubicBezTo>
                        <a:pt x="18" y="76"/>
                        <a:pt x="11" y="75"/>
                        <a:pt x="11" y="69"/>
                      </a:cubicBezTo>
                      <a:cubicBezTo>
                        <a:pt x="16" y="67"/>
                        <a:pt x="23" y="70"/>
                        <a:pt x="30" y="70"/>
                      </a:cubicBezTo>
                      <a:cubicBezTo>
                        <a:pt x="30" y="65"/>
                        <a:pt x="30" y="65"/>
                        <a:pt x="30" y="65"/>
                      </a:cubicBezTo>
                      <a:cubicBezTo>
                        <a:pt x="26" y="62"/>
                        <a:pt x="6" y="60"/>
                        <a:pt x="6" y="60"/>
                      </a:cubicBezTo>
                      <a:cubicBezTo>
                        <a:pt x="6" y="60"/>
                        <a:pt x="0" y="52"/>
                        <a:pt x="0" y="48"/>
                      </a:cubicBezTo>
                      <a:cubicBezTo>
                        <a:pt x="0" y="36"/>
                        <a:pt x="2" y="33"/>
                        <a:pt x="8" y="29"/>
                      </a:cubicBezTo>
                      <a:cubicBezTo>
                        <a:pt x="12" y="26"/>
                        <a:pt x="10" y="18"/>
                        <a:pt x="11" y="16"/>
                      </a:cubicBezTo>
                      <a:cubicBezTo>
                        <a:pt x="20" y="7"/>
                        <a:pt x="32" y="0"/>
                        <a:pt x="47" y="0"/>
                      </a:cubicBezTo>
                      <a:cubicBezTo>
                        <a:pt x="47" y="0"/>
                        <a:pt x="61" y="4"/>
                        <a:pt x="61" y="4"/>
                      </a:cubicBezTo>
                      <a:cubicBezTo>
                        <a:pt x="57" y="14"/>
                        <a:pt x="42" y="14"/>
                        <a:pt x="42" y="27"/>
                      </a:cubicBezTo>
                      <a:cubicBezTo>
                        <a:pt x="42" y="30"/>
                        <a:pt x="44" y="32"/>
                        <a:pt x="46" y="32"/>
                      </a:cubicBezTo>
                      <a:cubicBezTo>
                        <a:pt x="45" y="35"/>
                        <a:pt x="46" y="40"/>
                        <a:pt x="46" y="40"/>
                      </a:cubicBezTo>
                      <a:cubicBezTo>
                        <a:pt x="46" y="43"/>
                        <a:pt x="45" y="47"/>
                        <a:pt x="50" y="47"/>
                      </a:cubicBezTo>
                      <a:cubicBezTo>
                        <a:pt x="53" y="47"/>
                        <a:pt x="59" y="42"/>
                        <a:pt x="59" y="38"/>
                      </a:cubicBezTo>
                      <a:cubicBezTo>
                        <a:pt x="59" y="34"/>
                        <a:pt x="55" y="31"/>
                        <a:pt x="55" y="26"/>
                      </a:cubicBezTo>
                      <a:cubicBezTo>
                        <a:pt x="55" y="10"/>
                        <a:pt x="84" y="4"/>
                        <a:pt x="102" y="4"/>
                      </a:cubicBezTo>
                      <a:cubicBezTo>
                        <a:pt x="113" y="4"/>
                        <a:pt x="120" y="20"/>
                        <a:pt x="120" y="29"/>
                      </a:cubicBezTo>
                      <a:cubicBezTo>
                        <a:pt x="120" y="31"/>
                        <a:pt x="117" y="38"/>
                        <a:pt x="120" y="38"/>
                      </a:cubicBezTo>
                      <a:cubicBezTo>
                        <a:pt x="122" y="38"/>
                        <a:pt x="124" y="34"/>
                        <a:pt x="128" y="34"/>
                      </a:cubicBezTo>
                      <a:cubicBezTo>
                        <a:pt x="133" y="34"/>
                        <a:pt x="135" y="38"/>
                        <a:pt x="138" y="38"/>
                      </a:cubicBezTo>
                      <a:cubicBezTo>
                        <a:pt x="146" y="38"/>
                        <a:pt x="148" y="27"/>
                        <a:pt x="156" y="27"/>
                      </a:cubicBezTo>
                      <a:cubicBezTo>
                        <a:pt x="165" y="27"/>
                        <a:pt x="183" y="30"/>
                        <a:pt x="189" y="34"/>
                      </a:cubicBezTo>
                      <a:cubicBezTo>
                        <a:pt x="199" y="41"/>
                        <a:pt x="202" y="56"/>
                        <a:pt x="217" y="56"/>
                      </a:cubicBezTo>
                      <a:cubicBezTo>
                        <a:pt x="223" y="56"/>
                        <a:pt x="224" y="56"/>
                        <a:pt x="228" y="56"/>
                      </a:cubicBezTo>
                      <a:cubicBezTo>
                        <a:pt x="232" y="56"/>
                        <a:pt x="243" y="57"/>
                        <a:pt x="242" y="65"/>
                      </a:cubicBezTo>
                      <a:cubicBezTo>
                        <a:pt x="254" y="69"/>
                        <a:pt x="261" y="76"/>
                        <a:pt x="273" y="77"/>
                      </a:cubicBezTo>
                      <a:cubicBezTo>
                        <a:pt x="273" y="85"/>
                        <a:pt x="273" y="85"/>
                        <a:pt x="273" y="85"/>
                      </a:cubicBezTo>
                      <a:cubicBezTo>
                        <a:pt x="276" y="85"/>
                        <a:pt x="281" y="85"/>
                        <a:pt x="281" y="85"/>
                      </a:cubicBezTo>
                      <a:cubicBezTo>
                        <a:pt x="287" y="85"/>
                        <a:pt x="290" y="89"/>
                        <a:pt x="293" y="95"/>
                      </a:cubicBezTo>
                      <a:cubicBezTo>
                        <a:pt x="287" y="96"/>
                        <a:pt x="281" y="96"/>
                        <a:pt x="277" y="101"/>
                      </a:cubicBezTo>
                      <a:cubicBezTo>
                        <a:pt x="285" y="102"/>
                        <a:pt x="287" y="102"/>
                        <a:pt x="291" y="102"/>
                      </a:cubicBezTo>
                      <a:cubicBezTo>
                        <a:pt x="293" y="102"/>
                        <a:pt x="296" y="103"/>
                        <a:pt x="297" y="106"/>
                      </a:cubicBezTo>
                      <a:cubicBezTo>
                        <a:pt x="290" y="110"/>
                        <a:pt x="287" y="110"/>
                        <a:pt x="283" y="116"/>
                      </a:cubicBezTo>
                      <a:cubicBezTo>
                        <a:pt x="287" y="118"/>
                        <a:pt x="289" y="120"/>
                        <a:pt x="295" y="120"/>
                      </a:cubicBezTo>
                      <a:cubicBezTo>
                        <a:pt x="296" y="130"/>
                        <a:pt x="308" y="134"/>
                        <a:pt x="317" y="135"/>
                      </a:cubicBezTo>
                      <a:cubicBezTo>
                        <a:pt x="318" y="143"/>
                        <a:pt x="320" y="151"/>
                        <a:pt x="327" y="151"/>
                      </a:cubicBezTo>
                      <a:cubicBezTo>
                        <a:pt x="337" y="151"/>
                        <a:pt x="339" y="145"/>
                        <a:pt x="342" y="153"/>
                      </a:cubicBezTo>
                      <a:cubicBezTo>
                        <a:pt x="344" y="155"/>
                        <a:pt x="348" y="155"/>
                        <a:pt x="350" y="155"/>
                      </a:cubicBezTo>
                      <a:cubicBezTo>
                        <a:pt x="359" y="155"/>
                        <a:pt x="362" y="158"/>
                        <a:pt x="362" y="165"/>
                      </a:cubicBezTo>
                      <a:cubicBezTo>
                        <a:pt x="362" y="171"/>
                        <a:pt x="355" y="173"/>
                        <a:pt x="349" y="173"/>
                      </a:cubicBezTo>
                      <a:cubicBezTo>
                        <a:pt x="349" y="178"/>
                        <a:pt x="349" y="176"/>
                        <a:pt x="349" y="178"/>
                      </a:cubicBezTo>
                      <a:cubicBezTo>
                        <a:pt x="349" y="180"/>
                        <a:pt x="348" y="184"/>
                        <a:pt x="339" y="184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60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3073400" y="1635125"/>
                  <a:ext cx="14288" cy="12700"/>
                </a:xfrm>
                <a:custGeom>
                  <a:avLst/>
                  <a:gdLst/>
                  <a:ahLst/>
                  <a:cxnLst>
                    <a:cxn ang="0">
                      <a:pos x="10" y="6"/>
                    </a:cxn>
                    <a:cxn ang="0">
                      <a:pos x="0" y="6"/>
                    </a:cxn>
                    <a:cxn ang="0">
                      <a:pos x="10" y="6"/>
                    </a:cxn>
                  </a:cxnLst>
                  <a:rect l="0" t="0" r="r" b="b"/>
                  <a:pathLst>
                    <a:path w="10" h="9">
                      <a:moveTo>
                        <a:pt x="10" y="6"/>
                      </a:moveTo>
                      <a:cubicBezTo>
                        <a:pt x="6" y="9"/>
                        <a:pt x="5" y="9"/>
                        <a:pt x="0" y="6"/>
                      </a:cubicBezTo>
                      <a:cubicBezTo>
                        <a:pt x="5" y="0"/>
                        <a:pt x="5" y="3"/>
                        <a:pt x="10" y="6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61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2974975" y="1568450"/>
                  <a:ext cx="12700" cy="12700"/>
                </a:xfrm>
                <a:custGeom>
                  <a:avLst/>
                  <a:gdLst/>
                  <a:ahLst/>
                  <a:cxnLst>
                    <a:cxn ang="0">
                      <a:pos x="1" y="2"/>
                    </a:cxn>
                    <a:cxn ang="0">
                      <a:pos x="9" y="9"/>
                    </a:cxn>
                    <a:cxn ang="0">
                      <a:pos x="1" y="2"/>
                    </a:cxn>
                  </a:cxnLst>
                  <a:rect l="0" t="0" r="r" b="b"/>
                  <a:pathLst>
                    <a:path w="9" h="9">
                      <a:moveTo>
                        <a:pt x="1" y="2"/>
                      </a:moveTo>
                      <a:cubicBezTo>
                        <a:pt x="6" y="0"/>
                        <a:pt x="6" y="5"/>
                        <a:pt x="9" y="9"/>
                      </a:cubicBezTo>
                      <a:cubicBezTo>
                        <a:pt x="4" y="9"/>
                        <a:pt x="0" y="5"/>
                        <a:pt x="1" y="2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62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2847975" y="985838"/>
                  <a:ext cx="514350" cy="269875"/>
                </a:xfrm>
                <a:custGeom>
                  <a:avLst/>
                  <a:gdLst/>
                  <a:ahLst/>
                  <a:cxnLst>
                    <a:cxn ang="0">
                      <a:pos x="307" y="16"/>
                    </a:cxn>
                    <a:cxn ang="0">
                      <a:pos x="350" y="9"/>
                    </a:cxn>
                    <a:cxn ang="0">
                      <a:pos x="386" y="28"/>
                    </a:cxn>
                    <a:cxn ang="0">
                      <a:pos x="313" y="51"/>
                    </a:cxn>
                    <a:cxn ang="0">
                      <a:pos x="295" y="74"/>
                    </a:cxn>
                    <a:cxn ang="0">
                      <a:pos x="231" y="108"/>
                    </a:cxn>
                    <a:cxn ang="0">
                      <a:pos x="216" y="118"/>
                    </a:cxn>
                    <a:cxn ang="0">
                      <a:pos x="216" y="137"/>
                    </a:cxn>
                    <a:cxn ang="0">
                      <a:pos x="174" y="157"/>
                    </a:cxn>
                    <a:cxn ang="0">
                      <a:pos x="158" y="184"/>
                    </a:cxn>
                    <a:cxn ang="0">
                      <a:pos x="176" y="188"/>
                    </a:cxn>
                    <a:cxn ang="0">
                      <a:pos x="126" y="197"/>
                    </a:cxn>
                    <a:cxn ang="0">
                      <a:pos x="80" y="201"/>
                    </a:cxn>
                    <a:cxn ang="0">
                      <a:pos x="33" y="197"/>
                    </a:cxn>
                    <a:cxn ang="0">
                      <a:pos x="60" y="176"/>
                    </a:cxn>
                    <a:cxn ang="0">
                      <a:pos x="57" y="158"/>
                    </a:cxn>
                    <a:cxn ang="0">
                      <a:pos x="92" y="170"/>
                    </a:cxn>
                    <a:cxn ang="0">
                      <a:pos x="66" y="148"/>
                    </a:cxn>
                    <a:cxn ang="0">
                      <a:pos x="55" y="151"/>
                    </a:cxn>
                    <a:cxn ang="0">
                      <a:pos x="68" y="131"/>
                    </a:cxn>
                    <a:cxn ang="0">
                      <a:pos x="62" y="97"/>
                    </a:cxn>
                    <a:cxn ang="0">
                      <a:pos x="67" y="89"/>
                    </a:cxn>
                    <a:cxn ang="0">
                      <a:pos x="97" y="90"/>
                    </a:cxn>
                    <a:cxn ang="0">
                      <a:pos x="108" y="91"/>
                    </a:cxn>
                    <a:cxn ang="0">
                      <a:pos x="133" y="86"/>
                    </a:cxn>
                    <a:cxn ang="0">
                      <a:pos x="147" y="74"/>
                    </a:cxn>
                    <a:cxn ang="0">
                      <a:pos x="99" y="81"/>
                    </a:cxn>
                    <a:cxn ang="0">
                      <a:pos x="72" y="76"/>
                    </a:cxn>
                    <a:cxn ang="0">
                      <a:pos x="57" y="81"/>
                    </a:cxn>
                    <a:cxn ang="0">
                      <a:pos x="44" y="67"/>
                    </a:cxn>
                    <a:cxn ang="0">
                      <a:pos x="51" y="53"/>
                    </a:cxn>
                    <a:cxn ang="0">
                      <a:pos x="25" y="60"/>
                    </a:cxn>
                    <a:cxn ang="0">
                      <a:pos x="29" y="49"/>
                    </a:cxn>
                    <a:cxn ang="0">
                      <a:pos x="9" y="52"/>
                    </a:cxn>
                    <a:cxn ang="0">
                      <a:pos x="44" y="36"/>
                    </a:cxn>
                    <a:cxn ang="0">
                      <a:pos x="57" y="32"/>
                    </a:cxn>
                    <a:cxn ang="0">
                      <a:pos x="104" y="32"/>
                    </a:cxn>
                    <a:cxn ang="0">
                      <a:pos x="135" y="11"/>
                    </a:cxn>
                    <a:cxn ang="0">
                      <a:pos x="196" y="6"/>
                    </a:cxn>
                    <a:cxn ang="0">
                      <a:pos x="218" y="8"/>
                    </a:cxn>
                    <a:cxn ang="0">
                      <a:pos x="245" y="3"/>
                    </a:cxn>
                    <a:cxn ang="0">
                      <a:pos x="315" y="11"/>
                    </a:cxn>
                  </a:cxnLst>
                  <a:rect l="0" t="0" r="r" b="b"/>
                  <a:pathLst>
                    <a:path w="386" h="203">
                      <a:moveTo>
                        <a:pt x="315" y="11"/>
                      </a:moveTo>
                      <a:cubicBezTo>
                        <a:pt x="312" y="14"/>
                        <a:pt x="310" y="15"/>
                        <a:pt x="307" y="16"/>
                      </a:cubicBezTo>
                      <a:cubicBezTo>
                        <a:pt x="342" y="6"/>
                        <a:pt x="342" y="6"/>
                        <a:pt x="342" y="6"/>
                      </a:cubicBezTo>
                      <a:cubicBezTo>
                        <a:pt x="345" y="7"/>
                        <a:pt x="347" y="8"/>
                        <a:pt x="350" y="9"/>
                      </a:cubicBezTo>
                      <a:cubicBezTo>
                        <a:pt x="355" y="11"/>
                        <a:pt x="355" y="14"/>
                        <a:pt x="358" y="17"/>
                      </a:cubicBezTo>
                      <a:cubicBezTo>
                        <a:pt x="363" y="22"/>
                        <a:pt x="386" y="20"/>
                        <a:pt x="386" y="28"/>
                      </a:cubicBezTo>
                      <a:cubicBezTo>
                        <a:pt x="386" y="33"/>
                        <a:pt x="378" y="32"/>
                        <a:pt x="375" y="34"/>
                      </a:cubicBezTo>
                      <a:cubicBezTo>
                        <a:pt x="358" y="48"/>
                        <a:pt x="336" y="40"/>
                        <a:pt x="313" y="51"/>
                      </a:cubicBezTo>
                      <a:cubicBezTo>
                        <a:pt x="317" y="56"/>
                        <a:pt x="335" y="52"/>
                        <a:pt x="346" y="52"/>
                      </a:cubicBezTo>
                      <a:cubicBezTo>
                        <a:pt x="336" y="63"/>
                        <a:pt x="311" y="69"/>
                        <a:pt x="295" y="74"/>
                      </a:cubicBezTo>
                      <a:cubicBezTo>
                        <a:pt x="277" y="80"/>
                        <a:pt x="267" y="97"/>
                        <a:pt x="254" y="107"/>
                      </a:cubicBezTo>
                      <a:cubicBezTo>
                        <a:pt x="248" y="112"/>
                        <a:pt x="238" y="106"/>
                        <a:pt x="231" y="108"/>
                      </a:cubicBezTo>
                      <a:cubicBezTo>
                        <a:pt x="221" y="112"/>
                        <a:pt x="210" y="112"/>
                        <a:pt x="203" y="118"/>
                      </a:cubicBezTo>
                      <a:cubicBezTo>
                        <a:pt x="216" y="118"/>
                        <a:pt x="216" y="118"/>
                        <a:pt x="216" y="118"/>
                      </a:cubicBezTo>
                      <a:cubicBezTo>
                        <a:pt x="217" y="128"/>
                        <a:pt x="211" y="127"/>
                        <a:pt x="203" y="126"/>
                      </a:cubicBezTo>
                      <a:cubicBezTo>
                        <a:pt x="208" y="129"/>
                        <a:pt x="213" y="131"/>
                        <a:pt x="216" y="137"/>
                      </a:cubicBezTo>
                      <a:cubicBezTo>
                        <a:pt x="206" y="141"/>
                        <a:pt x="203" y="152"/>
                        <a:pt x="196" y="157"/>
                      </a:cubicBezTo>
                      <a:cubicBezTo>
                        <a:pt x="177" y="157"/>
                        <a:pt x="177" y="157"/>
                        <a:pt x="174" y="157"/>
                      </a:cubicBezTo>
                      <a:cubicBezTo>
                        <a:pt x="175" y="160"/>
                        <a:pt x="177" y="161"/>
                        <a:pt x="177" y="164"/>
                      </a:cubicBezTo>
                      <a:cubicBezTo>
                        <a:pt x="177" y="178"/>
                        <a:pt x="158" y="169"/>
                        <a:pt x="158" y="184"/>
                      </a:cubicBezTo>
                      <a:cubicBezTo>
                        <a:pt x="165" y="184"/>
                        <a:pt x="166" y="184"/>
                        <a:pt x="169" y="184"/>
                      </a:cubicBezTo>
                      <a:cubicBezTo>
                        <a:pt x="171" y="184"/>
                        <a:pt x="176" y="184"/>
                        <a:pt x="176" y="188"/>
                      </a:cubicBezTo>
                      <a:cubicBezTo>
                        <a:pt x="176" y="195"/>
                        <a:pt x="151" y="203"/>
                        <a:pt x="141" y="203"/>
                      </a:cubicBezTo>
                      <a:cubicBezTo>
                        <a:pt x="131" y="203"/>
                        <a:pt x="135" y="197"/>
                        <a:pt x="126" y="197"/>
                      </a:cubicBezTo>
                      <a:cubicBezTo>
                        <a:pt x="113" y="197"/>
                        <a:pt x="104" y="197"/>
                        <a:pt x="93" y="197"/>
                      </a:cubicBezTo>
                      <a:cubicBezTo>
                        <a:pt x="89" y="197"/>
                        <a:pt x="86" y="201"/>
                        <a:pt x="80" y="201"/>
                      </a:cubicBezTo>
                      <a:cubicBezTo>
                        <a:pt x="65" y="201"/>
                        <a:pt x="53" y="197"/>
                        <a:pt x="38" y="192"/>
                      </a:cubicBezTo>
                      <a:cubicBezTo>
                        <a:pt x="37" y="194"/>
                        <a:pt x="35" y="197"/>
                        <a:pt x="33" y="197"/>
                      </a:cubicBezTo>
                      <a:cubicBezTo>
                        <a:pt x="29" y="197"/>
                        <a:pt x="28" y="194"/>
                        <a:pt x="28" y="193"/>
                      </a:cubicBezTo>
                      <a:cubicBezTo>
                        <a:pt x="28" y="176"/>
                        <a:pt x="51" y="182"/>
                        <a:pt x="60" y="176"/>
                      </a:cubicBezTo>
                      <a:cubicBezTo>
                        <a:pt x="55" y="172"/>
                        <a:pt x="46" y="170"/>
                        <a:pt x="46" y="162"/>
                      </a:cubicBezTo>
                      <a:cubicBezTo>
                        <a:pt x="46" y="156"/>
                        <a:pt x="52" y="158"/>
                        <a:pt x="57" y="158"/>
                      </a:cubicBezTo>
                      <a:cubicBezTo>
                        <a:pt x="71" y="158"/>
                        <a:pt x="76" y="165"/>
                        <a:pt x="84" y="170"/>
                      </a:cubicBezTo>
                      <a:cubicBezTo>
                        <a:pt x="92" y="170"/>
                        <a:pt x="92" y="170"/>
                        <a:pt x="92" y="170"/>
                      </a:cubicBezTo>
                      <a:cubicBezTo>
                        <a:pt x="86" y="164"/>
                        <a:pt x="72" y="159"/>
                        <a:pt x="72" y="148"/>
                      </a:cubicBezTo>
                      <a:cubicBezTo>
                        <a:pt x="66" y="148"/>
                        <a:pt x="66" y="148"/>
                        <a:pt x="66" y="148"/>
                      </a:cubicBezTo>
                      <a:cubicBezTo>
                        <a:pt x="63" y="149"/>
                        <a:pt x="63" y="149"/>
                        <a:pt x="61" y="151"/>
                      </a:cubicBezTo>
                      <a:cubicBezTo>
                        <a:pt x="55" y="151"/>
                        <a:pt x="55" y="151"/>
                        <a:pt x="55" y="151"/>
                      </a:cubicBezTo>
                      <a:cubicBezTo>
                        <a:pt x="55" y="146"/>
                        <a:pt x="55" y="146"/>
                        <a:pt x="55" y="146"/>
                      </a:cubicBezTo>
                      <a:cubicBezTo>
                        <a:pt x="58" y="138"/>
                        <a:pt x="61" y="134"/>
                        <a:pt x="68" y="131"/>
                      </a:cubicBezTo>
                      <a:cubicBezTo>
                        <a:pt x="79" y="128"/>
                        <a:pt x="92" y="132"/>
                        <a:pt x="92" y="119"/>
                      </a:cubicBezTo>
                      <a:cubicBezTo>
                        <a:pt x="92" y="105"/>
                        <a:pt x="62" y="105"/>
                        <a:pt x="62" y="97"/>
                      </a:cubicBezTo>
                      <a:cubicBezTo>
                        <a:pt x="62" y="93"/>
                        <a:pt x="69" y="94"/>
                        <a:pt x="73" y="94"/>
                      </a:cubicBezTo>
                      <a:cubicBezTo>
                        <a:pt x="68" y="94"/>
                        <a:pt x="67" y="92"/>
                        <a:pt x="67" y="89"/>
                      </a:cubicBezTo>
                      <a:cubicBezTo>
                        <a:pt x="69" y="88"/>
                        <a:pt x="71" y="89"/>
                        <a:pt x="73" y="89"/>
                      </a:cubicBezTo>
                      <a:cubicBezTo>
                        <a:pt x="78" y="89"/>
                        <a:pt x="88" y="87"/>
                        <a:pt x="97" y="90"/>
                      </a:cubicBezTo>
                      <a:cubicBezTo>
                        <a:pt x="108" y="93"/>
                        <a:pt x="112" y="106"/>
                        <a:pt x="124" y="104"/>
                      </a:cubicBezTo>
                      <a:cubicBezTo>
                        <a:pt x="122" y="102"/>
                        <a:pt x="108" y="93"/>
                        <a:pt x="108" y="91"/>
                      </a:cubicBezTo>
                      <a:cubicBezTo>
                        <a:pt x="108" y="89"/>
                        <a:pt x="110" y="88"/>
                        <a:pt x="111" y="86"/>
                      </a:cubicBezTo>
                      <a:cubicBezTo>
                        <a:pt x="133" y="86"/>
                        <a:pt x="133" y="86"/>
                        <a:pt x="133" y="86"/>
                      </a:cubicBezTo>
                      <a:cubicBezTo>
                        <a:pt x="141" y="83"/>
                        <a:pt x="149" y="81"/>
                        <a:pt x="154" y="74"/>
                      </a:cubicBezTo>
                      <a:cubicBezTo>
                        <a:pt x="147" y="74"/>
                        <a:pt x="147" y="74"/>
                        <a:pt x="147" y="74"/>
                      </a:cubicBezTo>
                      <a:cubicBezTo>
                        <a:pt x="138" y="81"/>
                        <a:pt x="128" y="84"/>
                        <a:pt x="114" y="84"/>
                      </a:cubicBezTo>
                      <a:cubicBezTo>
                        <a:pt x="106" y="84"/>
                        <a:pt x="103" y="81"/>
                        <a:pt x="99" y="81"/>
                      </a:cubicBezTo>
                      <a:cubicBezTo>
                        <a:pt x="95" y="81"/>
                        <a:pt x="93" y="85"/>
                        <a:pt x="90" y="85"/>
                      </a:cubicBezTo>
                      <a:cubicBezTo>
                        <a:pt x="81" y="85"/>
                        <a:pt x="70" y="82"/>
                        <a:pt x="72" y="76"/>
                      </a:cubicBezTo>
                      <a:cubicBezTo>
                        <a:pt x="67" y="76"/>
                        <a:pt x="67" y="76"/>
                        <a:pt x="67" y="76"/>
                      </a:cubicBezTo>
                      <a:cubicBezTo>
                        <a:pt x="63" y="78"/>
                        <a:pt x="61" y="81"/>
                        <a:pt x="57" y="81"/>
                      </a:cubicBezTo>
                      <a:cubicBezTo>
                        <a:pt x="48" y="81"/>
                        <a:pt x="36" y="75"/>
                        <a:pt x="33" y="71"/>
                      </a:cubicBezTo>
                      <a:cubicBezTo>
                        <a:pt x="36" y="69"/>
                        <a:pt x="39" y="67"/>
                        <a:pt x="44" y="67"/>
                      </a:cubicBezTo>
                      <a:cubicBezTo>
                        <a:pt x="36" y="67"/>
                        <a:pt x="27" y="66"/>
                        <a:pt x="24" y="67"/>
                      </a:cubicBezTo>
                      <a:cubicBezTo>
                        <a:pt x="29" y="55"/>
                        <a:pt x="40" y="56"/>
                        <a:pt x="51" y="53"/>
                      </a:cubicBezTo>
                      <a:cubicBezTo>
                        <a:pt x="47" y="52"/>
                        <a:pt x="46" y="52"/>
                        <a:pt x="42" y="52"/>
                      </a:cubicBezTo>
                      <a:cubicBezTo>
                        <a:pt x="33" y="52"/>
                        <a:pt x="33" y="60"/>
                        <a:pt x="25" y="60"/>
                      </a:cubicBezTo>
                      <a:cubicBezTo>
                        <a:pt x="22" y="60"/>
                        <a:pt x="18" y="57"/>
                        <a:pt x="17" y="56"/>
                      </a:cubicBezTo>
                      <a:cubicBezTo>
                        <a:pt x="21" y="52"/>
                        <a:pt x="24" y="51"/>
                        <a:pt x="29" y="49"/>
                      </a:cubicBezTo>
                      <a:cubicBezTo>
                        <a:pt x="16" y="49"/>
                        <a:pt x="16" y="49"/>
                        <a:pt x="16" y="49"/>
                      </a:cubicBezTo>
                      <a:cubicBezTo>
                        <a:pt x="13" y="50"/>
                        <a:pt x="11" y="51"/>
                        <a:pt x="9" y="52"/>
                      </a:cubicBezTo>
                      <a:cubicBezTo>
                        <a:pt x="7" y="52"/>
                        <a:pt x="2" y="52"/>
                        <a:pt x="0" y="52"/>
                      </a:cubicBezTo>
                      <a:cubicBezTo>
                        <a:pt x="2" y="41"/>
                        <a:pt x="31" y="36"/>
                        <a:pt x="44" y="36"/>
                      </a:cubicBezTo>
                      <a:cubicBezTo>
                        <a:pt x="49" y="36"/>
                        <a:pt x="52" y="36"/>
                        <a:pt x="53" y="36"/>
                      </a:cubicBezTo>
                      <a:cubicBezTo>
                        <a:pt x="55" y="36"/>
                        <a:pt x="57" y="34"/>
                        <a:pt x="57" y="32"/>
                      </a:cubicBezTo>
                      <a:cubicBezTo>
                        <a:pt x="71" y="32"/>
                        <a:pt x="65" y="22"/>
                        <a:pt x="74" y="22"/>
                      </a:cubicBezTo>
                      <a:cubicBezTo>
                        <a:pt x="83" y="22"/>
                        <a:pt x="100" y="31"/>
                        <a:pt x="104" y="32"/>
                      </a:cubicBezTo>
                      <a:cubicBezTo>
                        <a:pt x="108" y="22"/>
                        <a:pt x="113" y="12"/>
                        <a:pt x="126" y="12"/>
                      </a:cubicBezTo>
                      <a:cubicBezTo>
                        <a:pt x="134" y="12"/>
                        <a:pt x="129" y="16"/>
                        <a:pt x="135" y="11"/>
                      </a:cubicBezTo>
                      <a:cubicBezTo>
                        <a:pt x="137" y="7"/>
                        <a:pt x="141" y="6"/>
                        <a:pt x="145" y="6"/>
                      </a:cubicBezTo>
                      <a:cubicBezTo>
                        <a:pt x="168" y="6"/>
                        <a:pt x="173" y="6"/>
                        <a:pt x="196" y="6"/>
                      </a:cubicBezTo>
                      <a:cubicBezTo>
                        <a:pt x="197" y="4"/>
                        <a:pt x="199" y="3"/>
                        <a:pt x="201" y="3"/>
                      </a:cubicBezTo>
                      <a:cubicBezTo>
                        <a:pt x="209" y="3"/>
                        <a:pt x="211" y="8"/>
                        <a:pt x="218" y="8"/>
                      </a:cubicBezTo>
                      <a:cubicBezTo>
                        <a:pt x="224" y="8"/>
                        <a:pt x="226" y="0"/>
                        <a:pt x="232" y="0"/>
                      </a:cubicBezTo>
                      <a:cubicBezTo>
                        <a:pt x="239" y="0"/>
                        <a:pt x="241" y="3"/>
                        <a:pt x="245" y="3"/>
                      </a:cubicBezTo>
                      <a:cubicBezTo>
                        <a:pt x="250" y="3"/>
                        <a:pt x="253" y="3"/>
                        <a:pt x="258" y="3"/>
                      </a:cubicBezTo>
                      <a:cubicBezTo>
                        <a:pt x="268" y="3"/>
                        <a:pt x="306" y="2"/>
                        <a:pt x="315" y="1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63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3170238" y="960438"/>
                  <a:ext cx="1006475" cy="765175"/>
                </a:xfrm>
                <a:custGeom>
                  <a:avLst/>
                  <a:gdLst/>
                  <a:ahLst/>
                  <a:cxnLst>
                    <a:cxn ang="0">
                      <a:pos x="280" y="372"/>
                    </a:cxn>
                    <a:cxn ang="0">
                      <a:pos x="267" y="360"/>
                    </a:cxn>
                    <a:cxn ang="0">
                      <a:pos x="228" y="336"/>
                    </a:cxn>
                    <a:cxn ang="0">
                      <a:pos x="215" y="302"/>
                    </a:cxn>
                    <a:cxn ang="0">
                      <a:pos x="109" y="219"/>
                    </a:cxn>
                    <a:cxn ang="0">
                      <a:pos x="73" y="223"/>
                    </a:cxn>
                    <a:cxn ang="0">
                      <a:pos x="43" y="217"/>
                    </a:cxn>
                    <a:cxn ang="0">
                      <a:pos x="19" y="202"/>
                    </a:cxn>
                    <a:cxn ang="0">
                      <a:pos x="51" y="190"/>
                    </a:cxn>
                    <a:cxn ang="0">
                      <a:pos x="64" y="180"/>
                    </a:cxn>
                    <a:cxn ang="0">
                      <a:pos x="0" y="166"/>
                    </a:cxn>
                    <a:cxn ang="0">
                      <a:pos x="84" y="141"/>
                    </a:cxn>
                    <a:cxn ang="0">
                      <a:pos x="72" y="102"/>
                    </a:cxn>
                    <a:cxn ang="0">
                      <a:pos x="144" y="59"/>
                    </a:cxn>
                    <a:cxn ang="0">
                      <a:pos x="237" y="56"/>
                    </a:cxn>
                    <a:cxn ang="0">
                      <a:pos x="260" y="53"/>
                    </a:cxn>
                    <a:cxn ang="0">
                      <a:pos x="274" y="38"/>
                    </a:cxn>
                    <a:cxn ang="0">
                      <a:pos x="309" y="36"/>
                    </a:cxn>
                    <a:cxn ang="0">
                      <a:pos x="355" y="15"/>
                    </a:cxn>
                    <a:cxn ang="0">
                      <a:pos x="391" y="13"/>
                    </a:cxn>
                    <a:cxn ang="0">
                      <a:pos x="534" y="0"/>
                    </a:cxn>
                    <a:cxn ang="0">
                      <a:pos x="594" y="48"/>
                    </a:cxn>
                    <a:cxn ang="0">
                      <a:pos x="570" y="75"/>
                    </a:cxn>
                    <a:cxn ang="0">
                      <a:pos x="603" y="102"/>
                    </a:cxn>
                    <a:cxn ang="0">
                      <a:pos x="684" y="66"/>
                    </a:cxn>
                    <a:cxn ang="0">
                      <a:pos x="730" y="51"/>
                    </a:cxn>
                    <a:cxn ang="0">
                      <a:pos x="702" y="94"/>
                    </a:cxn>
                    <a:cxn ang="0">
                      <a:pos x="691" y="114"/>
                    </a:cxn>
                    <a:cxn ang="0">
                      <a:pos x="654" y="150"/>
                    </a:cxn>
                    <a:cxn ang="0">
                      <a:pos x="677" y="178"/>
                    </a:cxn>
                    <a:cxn ang="0">
                      <a:pos x="657" y="202"/>
                    </a:cxn>
                    <a:cxn ang="0">
                      <a:pos x="669" y="236"/>
                    </a:cxn>
                    <a:cxn ang="0">
                      <a:pos x="673" y="260"/>
                    </a:cxn>
                    <a:cxn ang="0">
                      <a:pos x="633" y="295"/>
                    </a:cxn>
                    <a:cxn ang="0">
                      <a:pos x="637" y="305"/>
                    </a:cxn>
                    <a:cxn ang="0">
                      <a:pos x="601" y="297"/>
                    </a:cxn>
                    <a:cxn ang="0">
                      <a:pos x="633" y="358"/>
                    </a:cxn>
                    <a:cxn ang="0">
                      <a:pos x="596" y="347"/>
                    </a:cxn>
                    <a:cxn ang="0">
                      <a:pos x="616" y="375"/>
                    </a:cxn>
                    <a:cxn ang="0">
                      <a:pos x="518" y="408"/>
                    </a:cxn>
                    <a:cxn ang="0">
                      <a:pos x="483" y="445"/>
                    </a:cxn>
                    <a:cxn ang="0">
                      <a:pos x="443" y="449"/>
                    </a:cxn>
                    <a:cxn ang="0">
                      <a:pos x="402" y="485"/>
                    </a:cxn>
                    <a:cxn ang="0">
                      <a:pos x="384" y="523"/>
                    </a:cxn>
                    <a:cxn ang="0">
                      <a:pos x="362" y="571"/>
                    </a:cxn>
                    <a:cxn ang="0">
                      <a:pos x="313" y="560"/>
                    </a:cxn>
                    <a:cxn ang="0">
                      <a:pos x="270" y="499"/>
                    </a:cxn>
                    <a:cxn ang="0">
                      <a:pos x="256" y="475"/>
                    </a:cxn>
                    <a:cxn ang="0">
                      <a:pos x="237" y="438"/>
                    </a:cxn>
                    <a:cxn ang="0">
                      <a:pos x="255" y="403"/>
                    </a:cxn>
                  </a:cxnLst>
                  <a:rect l="0" t="0" r="r" b="b"/>
                  <a:pathLst>
                    <a:path w="756" h="575">
                      <a:moveTo>
                        <a:pt x="255" y="403"/>
                      </a:moveTo>
                      <a:cubicBezTo>
                        <a:pt x="261" y="400"/>
                        <a:pt x="261" y="400"/>
                        <a:pt x="267" y="402"/>
                      </a:cubicBezTo>
                      <a:cubicBezTo>
                        <a:pt x="270" y="389"/>
                        <a:pt x="276" y="385"/>
                        <a:pt x="280" y="372"/>
                      </a:cubicBezTo>
                      <a:cubicBezTo>
                        <a:pt x="266" y="368"/>
                        <a:pt x="234" y="366"/>
                        <a:pt x="233" y="353"/>
                      </a:cubicBezTo>
                      <a:cubicBezTo>
                        <a:pt x="237" y="352"/>
                        <a:pt x="236" y="353"/>
                        <a:pt x="240" y="353"/>
                      </a:cubicBezTo>
                      <a:cubicBezTo>
                        <a:pt x="250" y="353"/>
                        <a:pt x="256" y="360"/>
                        <a:pt x="267" y="360"/>
                      </a:cubicBezTo>
                      <a:cubicBezTo>
                        <a:pt x="271" y="360"/>
                        <a:pt x="271" y="356"/>
                        <a:pt x="271" y="353"/>
                      </a:cubicBezTo>
                      <a:cubicBezTo>
                        <a:pt x="258" y="349"/>
                        <a:pt x="254" y="328"/>
                        <a:pt x="239" y="328"/>
                      </a:cubicBezTo>
                      <a:cubicBezTo>
                        <a:pt x="235" y="328"/>
                        <a:pt x="234" y="336"/>
                        <a:pt x="228" y="336"/>
                      </a:cubicBezTo>
                      <a:cubicBezTo>
                        <a:pt x="220" y="336"/>
                        <a:pt x="216" y="335"/>
                        <a:pt x="216" y="328"/>
                      </a:cubicBezTo>
                      <a:cubicBezTo>
                        <a:pt x="216" y="318"/>
                        <a:pt x="226" y="319"/>
                        <a:pt x="226" y="309"/>
                      </a:cubicBezTo>
                      <a:cubicBezTo>
                        <a:pt x="226" y="303"/>
                        <a:pt x="219" y="302"/>
                        <a:pt x="215" y="302"/>
                      </a:cubicBezTo>
                      <a:cubicBezTo>
                        <a:pt x="215" y="295"/>
                        <a:pt x="215" y="295"/>
                        <a:pt x="215" y="295"/>
                      </a:cubicBezTo>
                      <a:cubicBezTo>
                        <a:pt x="203" y="257"/>
                        <a:pt x="172" y="219"/>
                        <a:pt x="122" y="219"/>
                      </a:cubicBezTo>
                      <a:cubicBezTo>
                        <a:pt x="115" y="219"/>
                        <a:pt x="113" y="219"/>
                        <a:pt x="109" y="219"/>
                      </a:cubicBezTo>
                      <a:cubicBezTo>
                        <a:pt x="103" y="219"/>
                        <a:pt x="101" y="224"/>
                        <a:pt x="95" y="224"/>
                      </a:cubicBezTo>
                      <a:cubicBezTo>
                        <a:pt x="91" y="224"/>
                        <a:pt x="87" y="221"/>
                        <a:pt x="82" y="221"/>
                      </a:cubicBezTo>
                      <a:cubicBezTo>
                        <a:pt x="77" y="221"/>
                        <a:pt x="75" y="222"/>
                        <a:pt x="73" y="223"/>
                      </a:cubicBezTo>
                      <a:cubicBezTo>
                        <a:pt x="74" y="224"/>
                        <a:pt x="76" y="226"/>
                        <a:pt x="77" y="226"/>
                      </a:cubicBezTo>
                      <a:cubicBezTo>
                        <a:pt x="75" y="229"/>
                        <a:pt x="75" y="228"/>
                        <a:pt x="72" y="228"/>
                      </a:cubicBezTo>
                      <a:cubicBezTo>
                        <a:pt x="62" y="228"/>
                        <a:pt x="48" y="224"/>
                        <a:pt x="43" y="217"/>
                      </a:cubicBezTo>
                      <a:cubicBezTo>
                        <a:pt x="47" y="214"/>
                        <a:pt x="50" y="214"/>
                        <a:pt x="52" y="210"/>
                      </a:cubicBezTo>
                      <a:cubicBezTo>
                        <a:pt x="45" y="207"/>
                        <a:pt x="39" y="202"/>
                        <a:pt x="34" y="202"/>
                      </a:cubicBezTo>
                      <a:cubicBezTo>
                        <a:pt x="24" y="202"/>
                        <a:pt x="27" y="206"/>
                        <a:pt x="19" y="202"/>
                      </a:cubicBezTo>
                      <a:cubicBezTo>
                        <a:pt x="19" y="196"/>
                        <a:pt x="28" y="194"/>
                        <a:pt x="32" y="194"/>
                      </a:cubicBezTo>
                      <a:cubicBezTo>
                        <a:pt x="37" y="194"/>
                        <a:pt x="40" y="194"/>
                        <a:pt x="43" y="194"/>
                      </a:cubicBezTo>
                      <a:cubicBezTo>
                        <a:pt x="47" y="194"/>
                        <a:pt x="49" y="193"/>
                        <a:pt x="51" y="190"/>
                      </a:cubicBezTo>
                      <a:cubicBezTo>
                        <a:pt x="76" y="190"/>
                        <a:pt x="76" y="190"/>
                        <a:pt x="76" y="190"/>
                      </a:cubicBezTo>
                      <a:cubicBezTo>
                        <a:pt x="80" y="187"/>
                        <a:pt x="80" y="185"/>
                        <a:pt x="82" y="180"/>
                      </a:cubicBezTo>
                      <a:cubicBezTo>
                        <a:pt x="64" y="180"/>
                        <a:pt x="64" y="180"/>
                        <a:pt x="64" y="180"/>
                      </a:cubicBezTo>
                      <a:cubicBezTo>
                        <a:pt x="63" y="183"/>
                        <a:pt x="62" y="185"/>
                        <a:pt x="60" y="185"/>
                      </a:cubicBezTo>
                      <a:cubicBezTo>
                        <a:pt x="53" y="185"/>
                        <a:pt x="50" y="185"/>
                        <a:pt x="44" y="185"/>
                      </a:cubicBezTo>
                      <a:cubicBezTo>
                        <a:pt x="42" y="185"/>
                        <a:pt x="0" y="173"/>
                        <a:pt x="0" y="166"/>
                      </a:cubicBezTo>
                      <a:cubicBezTo>
                        <a:pt x="0" y="152"/>
                        <a:pt x="16" y="157"/>
                        <a:pt x="25" y="154"/>
                      </a:cubicBezTo>
                      <a:cubicBezTo>
                        <a:pt x="33" y="151"/>
                        <a:pt x="38" y="146"/>
                        <a:pt x="46" y="144"/>
                      </a:cubicBezTo>
                      <a:cubicBezTo>
                        <a:pt x="58" y="140"/>
                        <a:pt x="74" y="146"/>
                        <a:pt x="84" y="141"/>
                      </a:cubicBezTo>
                      <a:cubicBezTo>
                        <a:pt x="91" y="136"/>
                        <a:pt x="96" y="128"/>
                        <a:pt x="96" y="117"/>
                      </a:cubicBezTo>
                      <a:cubicBezTo>
                        <a:pt x="88" y="116"/>
                        <a:pt x="63" y="117"/>
                        <a:pt x="63" y="109"/>
                      </a:cubicBezTo>
                      <a:cubicBezTo>
                        <a:pt x="63" y="105"/>
                        <a:pt x="69" y="102"/>
                        <a:pt x="72" y="102"/>
                      </a:cubicBezTo>
                      <a:cubicBezTo>
                        <a:pt x="87" y="97"/>
                        <a:pt x="106" y="86"/>
                        <a:pt x="115" y="78"/>
                      </a:cubicBezTo>
                      <a:cubicBezTo>
                        <a:pt x="119" y="80"/>
                        <a:pt x="122" y="81"/>
                        <a:pt x="127" y="81"/>
                      </a:cubicBezTo>
                      <a:cubicBezTo>
                        <a:pt x="142" y="81"/>
                        <a:pt x="130" y="61"/>
                        <a:pt x="144" y="59"/>
                      </a:cubicBezTo>
                      <a:cubicBezTo>
                        <a:pt x="162" y="57"/>
                        <a:pt x="169" y="52"/>
                        <a:pt x="185" y="52"/>
                      </a:cubicBezTo>
                      <a:cubicBezTo>
                        <a:pt x="198" y="49"/>
                        <a:pt x="206" y="42"/>
                        <a:pt x="218" y="42"/>
                      </a:cubicBezTo>
                      <a:cubicBezTo>
                        <a:pt x="226" y="42"/>
                        <a:pt x="229" y="56"/>
                        <a:pt x="237" y="56"/>
                      </a:cubicBezTo>
                      <a:cubicBezTo>
                        <a:pt x="237" y="52"/>
                        <a:pt x="235" y="50"/>
                        <a:pt x="235" y="47"/>
                      </a:cubicBezTo>
                      <a:cubicBezTo>
                        <a:pt x="239" y="42"/>
                        <a:pt x="239" y="42"/>
                        <a:pt x="239" y="42"/>
                      </a:cubicBezTo>
                      <a:cubicBezTo>
                        <a:pt x="244" y="51"/>
                        <a:pt x="252" y="50"/>
                        <a:pt x="260" y="53"/>
                      </a:cubicBezTo>
                      <a:cubicBezTo>
                        <a:pt x="262" y="53"/>
                        <a:pt x="267" y="53"/>
                        <a:pt x="267" y="53"/>
                      </a:cubicBezTo>
                      <a:cubicBezTo>
                        <a:pt x="266" y="50"/>
                        <a:pt x="263" y="47"/>
                        <a:pt x="263" y="44"/>
                      </a:cubicBezTo>
                      <a:cubicBezTo>
                        <a:pt x="263" y="38"/>
                        <a:pt x="270" y="38"/>
                        <a:pt x="274" y="38"/>
                      </a:cubicBezTo>
                      <a:cubicBezTo>
                        <a:pt x="293" y="38"/>
                        <a:pt x="303" y="48"/>
                        <a:pt x="314" y="53"/>
                      </a:cubicBezTo>
                      <a:cubicBezTo>
                        <a:pt x="334" y="53"/>
                        <a:pt x="334" y="53"/>
                        <a:pt x="334" y="53"/>
                      </a:cubicBezTo>
                      <a:cubicBezTo>
                        <a:pt x="327" y="50"/>
                        <a:pt x="309" y="44"/>
                        <a:pt x="309" y="36"/>
                      </a:cubicBezTo>
                      <a:cubicBezTo>
                        <a:pt x="309" y="29"/>
                        <a:pt x="322" y="31"/>
                        <a:pt x="326" y="30"/>
                      </a:cubicBezTo>
                      <a:cubicBezTo>
                        <a:pt x="323" y="27"/>
                        <a:pt x="320" y="27"/>
                        <a:pt x="318" y="24"/>
                      </a:cubicBezTo>
                      <a:cubicBezTo>
                        <a:pt x="330" y="18"/>
                        <a:pt x="341" y="15"/>
                        <a:pt x="355" y="15"/>
                      </a:cubicBezTo>
                      <a:cubicBezTo>
                        <a:pt x="366" y="15"/>
                        <a:pt x="373" y="15"/>
                        <a:pt x="382" y="18"/>
                      </a:cubicBezTo>
                      <a:cubicBezTo>
                        <a:pt x="391" y="18"/>
                        <a:pt x="391" y="18"/>
                        <a:pt x="391" y="18"/>
                      </a:cubicBezTo>
                      <a:cubicBezTo>
                        <a:pt x="391" y="13"/>
                        <a:pt x="391" y="13"/>
                        <a:pt x="391" y="13"/>
                      </a:cubicBezTo>
                      <a:cubicBezTo>
                        <a:pt x="398" y="12"/>
                        <a:pt x="402" y="13"/>
                        <a:pt x="409" y="13"/>
                      </a:cubicBezTo>
                      <a:cubicBezTo>
                        <a:pt x="430" y="13"/>
                        <a:pt x="447" y="0"/>
                        <a:pt x="470" y="0"/>
                      </a:cubicBezTo>
                      <a:cubicBezTo>
                        <a:pt x="495" y="0"/>
                        <a:pt x="512" y="0"/>
                        <a:pt x="534" y="0"/>
                      </a:cubicBezTo>
                      <a:cubicBezTo>
                        <a:pt x="560" y="0"/>
                        <a:pt x="579" y="17"/>
                        <a:pt x="600" y="26"/>
                      </a:cubicBezTo>
                      <a:cubicBezTo>
                        <a:pt x="612" y="31"/>
                        <a:pt x="627" y="28"/>
                        <a:pt x="638" y="30"/>
                      </a:cubicBezTo>
                      <a:cubicBezTo>
                        <a:pt x="636" y="46"/>
                        <a:pt x="606" y="44"/>
                        <a:pt x="594" y="48"/>
                      </a:cubicBezTo>
                      <a:cubicBezTo>
                        <a:pt x="497" y="53"/>
                        <a:pt x="497" y="53"/>
                        <a:pt x="497" y="53"/>
                      </a:cubicBezTo>
                      <a:cubicBezTo>
                        <a:pt x="505" y="59"/>
                        <a:pt x="579" y="50"/>
                        <a:pt x="587" y="53"/>
                      </a:cubicBezTo>
                      <a:cubicBezTo>
                        <a:pt x="586" y="57"/>
                        <a:pt x="567" y="75"/>
                        <a:pt x="570" y="75"/>
                      </a:cubicBezTo>
                      <a:cubicBezTo>
                        <a:pt x="581" y="75"/>
                        <a:pt x="607" y="50"/>
                        <a:pt x="622" y="50"/>
                      </a:cubicBezTo>
                      <a:cubicBezTo>
                        <a:pt x="630" y="50"/>
                        <a:pt x="633" y="57"/>
                        <a:pt x="633" y="64"/>
                      </a:cubicBezTo>
                      <a:cubicBezTo>
                        <a:pt x="633" y="67"/>
                        <a:pt x="605" y="97"/>
                        <a:pt x="603" y="102"/>
                      </a:cubicBezTo>
                      <a:cubicBezTo>
                        <a:pt x="615" y="99"/>
                        <a:pt x="637" y="70"/>
                        <a:pt x="644" y="64"/>
                      </a:cubicBezTo>
                      <a:cubicBezTo>
                        <a:pt x="655" y="64"/>
                        <a:pt x="674" y="64"/>
                        <a:pt x="674" y="64"/>
                      </a:cubicBezTo>
                      <a:cubicBezTo>
                        <a:pt x="674" y="64"/>
                        <a:pt x="682" y="66"/>
                        <a:pt x="684" y="66"/>
                      </a:cubicBezTo>
                      <a:cubicBezTo>
                        <a:pt x="692" y="63"/>
                        <a:pt x="693" y="60"/>
                        <a:pt x="700" y="57"/>
                      </a:cubicBezTo>
                      <a:cubicBezTo>
                        <a:pt x="721" y="57"/>
                        <a:pt x="721" y="57"/>
                        <a:pt x="721" y="57"/>
                      </a:cubicBezTo>
                      <a:cubicBezTo>
                        <a:pt x="723" y="52"/>
                        <a:pt x="726" y="51"/>
                        <a:pt x="730" y="51"/>
                      </a:cubicBezTo>
                      <a:cubicBezTo>
                        <a:pt x="736" y="51"/>
                        <a:pt x="756" y="61"/>
                        <a:pt x="756" y="67"/>
                      </a:cubicBezTo>
                      <a:cubicBezTo>
                        <a:pt x="756" y="72"/>
                        <a:pt x="748" y="76"/>
                        <a:pt x="745" y="77"/>
                      </a:cubicBezTo>
                      <a:cubicBezTo>
                        <a:pt x="731" y="82"/>
                        <a:pt x="722" y="94"/>
                        <a:pt x="702" y="94"/>
                      </a:cubicBezTo>
                      <a:cubicBezTo>
                        <a:pt x="707" y="97"/>
                        <a:pt x="708" y="97"/>
                        <a:pt x="711" y="94"/>
                      </a:cubicBezTo>
                      <a:cubicBezTo>
                        <a:pt x="711" y="107"/>
                        <a:pt x="699" y="107"/>
                        <a:pt x="691" y="109"/>
                      </a:cubicBezTo>
                      <a:cubicBezTo>
                        <a:pt x="694" y="115"/>
                        <a:pt x="691" y="110"/>
                        <a:pt x="691" y="114"/>
                      </a:cubicBezTo>
                      <a:cubicBezTo>
                        <a:pt x="691" y="121"/>
                        <a:pt x="680" y="123"/>
                        <a:pt x="671" y="125"/>
                      </a:cubicBezTo>
                      <a:cubicBezTo>
                        <a:pt x="672" y="130"/>
                        <a:pt x="671" y="130"/>
                        <a:pt x="671" y="132"/>
                      </a:cubicBezTo>
                      <a:cubicBezTo>
                        <a:pt x="671" y="141"/>
                        <a:pt x="662" y="144"/>
                        <a:pt x="654" y="150"/>
                      </a:cubicBezTo>
                      <a:cubicBezTo>
                        <a:pt x="648" y="154"/>
                        <a:pt x="649" y="165"/>
                        <a:pt x="646" y="169"/>
                      </a:cubicBezTo>
                      <a:cubicBezTo>
                        <a:pt x="651" y="172"/>
                        <a:pt x="655" y="169"/>
                        <a:pt x="659" y="169"/>
                      </a:cubicBezTo>
                      <a:cubicBezTo>
                        <a:pt x="667" y="169"/>
                        <a:pt x="673" y="174"/>
                        <a:pt x="677" y="178"/>
                      </a:cubicBezTo>
                      <a:cubicBezTo>
                        <a:pt x="675" y="179"/>
                        <a:pt x="672" y="180"/>
                        <a:pt x="669" y="180"/>
                      </a:cubicBezTo>
                      <a:cubicBezTo>
                        <a:pt x="671" y="187"/>
                        <a:pt x="688" y="185"/>
                        <a:pt x="688" y="196"/>
                      </a:cubicBezTo>
                      <a:cubicBezTo>
                        <a:pt x="688" y="206"/>
                        <a:pt x="665" y="202"/>
                        <a:pt x="657" y="202"/>
                      </a:cubicBezTo>
                      <a:cubicBezTo>
                        <a:pt x="652" y="202"/>
                        <a:pt x="648" y="206"/>
                        <a:pt x="648" y="209"/>
                      </a:cubicBezTo>
                      <a:cubicBezTo>
                        <a:pt x="648" y="217"/>
                        <a:pt x="656" y="217"/>
                        <a:pt x="663" y="217"/>
                      </a:cubicBezTo>
                      <a:cubicBezTo>
                        <a:pt x="663" y="226"/>
                        <a:pt x="669" y="229"/>
                        <a:pt x="669" y="236"/>
                      </a:cubicBezTo>
                      <a:cubicBezTo>
                        <a:pt x="669" y="239"/>
                        <a:pt x="667" y="243"/>
                        <a:pt x="669" y="245"/>
                      </a:cubicBezTo>
                      <a:cubicBezTo>
                        <a:pt x="662" y="245"/>
                        <a:pt x="655" y="245"/>
                        <a:pt x="655" y="251"/>
                      </a:cubicBezTo>
                      <a:cubicBezTo>
                        <a:pt x="655" y="258"/>
                        <a:pt x="667" y="258"/>
                        <a:pt x="673" y="260"/>
                      </a:cubicBezTo>
                      <a:cubicBezTo>
                        <a:pt x="670" y="267"/>
                        <a:pt x="661" y="271"/>
                        <a:pt x="653" y="272"/>
                      </a:cubicBezTo>
                      <a:cubicBezTo>
                        <a:pt x="653" y="275"/>
                        <a:pt x="655" y="277"/>
                        <a:pt x="657" y="278"/>
                      </a:cubicBezTo>
                      <a:cubicBezTo>
                        <a:pt x="654" y="292"/>
                        <a:pt x="637" y="286"/>
                        <a:pt x="633" y="295"/>
                      </a:cubicBezTo>
                      <a:cubicBezTo>
                        <a:pt x="628" y="292"/>
                        <a:pt x="623" y="290"/>
                        <a:pt x="620" y="285"/>
                      </a:cubicBezTo>
                      <a:cubicBezTo>
                        <a:pt x="613" y="285"/>
                        <a:pt x="613" y="285"/>
                        <a:pt x="613" y="285"/>
                      </a:cubicBezTo>
                      <a:cubicBezTo>
                        <a:pt x="618" y="297"/>
                        <a:pt x="637" y="293"/>
                        <a:pt x="637" y="305"/>
                      </a:cubicBezTo>
                      <a:cubicBezTo>
                        <a:pt x="637" y="310"/>
                        <a:pt x="636" y="317"/>
                        <a:pt x="631" y="317"/>
                      </a:cubicBezTo>
                      <a:cubicBezTo>
                        <a:pt x="623" y="317"/>
                        <a:pt x="609" y="306"/>
                        <a:pt x="607" y="297"/>
                      </a:cubicBezTo>
                      <a:cubicBezTo>
                        <a:pt x="603" y="298"/>
                        <a:pt x="602" y="297"/>
                        <a:pt x="601" y="297"/>
                      </a:cubicBezTo>
                      <a:cubicBezTo>
                        <a:pt x="601" y="304"/>
                        <a:pt x="601" y="304"/>
                        <a:pt x="601" y="304"/>
                      </a:cubicBezTo>
                      <a:cubicBezTo>
                        <a:pt x="617" y="320"/>
                        <a:pt x="645" y="327"/>
                        <a:pt x="645" y="352"/>
                      </a:cubicBezTo>
                      <a:cubicBezTo>
                        <a:pt x="645" y="357"/>
                        <a:pt x="638" y="358"/>
                        <a:pt x="633" y="358"/>
                      </a:cubicBezTo>
                      <a:cubicBezTo>
                        <a:pt x="612" y="358"/>
                        <a:pt x="617" y="336"/>
                        <a:pt x="599" y="336"/>
                      </a:cubicBezTo>
                      <a:cubicBezTo>
                        <a:pt x="596" y="336"/>
                        <a:pt x="594" y="337"/>
                        <a:pt x="592" y="336"/>
                      </a:cubicBezTo>
                      <a:cubicBezTo>
                        <a:pt x="592" y="342"/>
                        <a:pt x="596" y="343"/>
                        <a:pt x="596" y="347"/>
                      </a:cubicBezTo>
                      <a:cubicBezTo>
                        <a:pt x="596" y="351"/>
                        <a:pt x="589" y="352"/>
                        <a:pt x="587" y="352"/>
                      </a:cubicBezTo>
                      <a:cubicBezTo>
                        <a:pt x="587" y="366"/>
                        <a:pt x="626" y="364"/>
                        <a:pt x="635" y="367"/>
                      </a:cubicBezTo>
                      <a:cubicBezTo>
                        <a:pt x="629" y="372"/>
                        <a:pt x="624" y="373"/>
                        <a:pt x="616" y="375"/>
                      </a:cubicBezTo>
                      <a:cubicBezTo>
                        <a:pt x="602" y="380"/>
                        <a:pt x="597" y="393"/>
                        <a:pt x="584" y="397"/>
                      </a:cubicBezTo>
                      <a:cubicBezTo>
                        <a:pt x="569" y="402"/>
                        <a:pt x="556" y="400"/>
                        <a:pt x="539" y="408"/>
                      </a:cubicBezTo>
                      <a:cubicBezTo>
                        <a:pt x="518" y="408"/>
                        <a:pt x="518" y="408"/>
                        <a:pt x="518" y="408"/>
                      </a:cubicBezTo>
                      <a:cubicBezTo>
                        <a:pt x="514" y="410"/>
                        <a:pt x="510" y="412"/>
                        <a:pt x="510" y="415"/>
                      </a:cubicBezTo>
                      <a:cubicBezTo>
                        <a:pt x="498" y="423"/>
                        <a:pt x="498" y="423"/>
                        <a:pt x="498" y="423"/>
                      </a:cubicBezTo>
                      <a:cubicBezTo>
                        <a:pt x="490" y="430"/>
                        <a:pt x="490" y="438"/>
                        <a:pt x="483" y="445"/>
                      </a:cubicBezTo>
                      <a:cubicBezTo>
                        <a:pt x="474" y="454"/>
                        <a:pt x="459" y="452"/>
                        <a:pt x="450" y="458"/>
                      </a:cubicBezTo>
                      <a:cubicBezTo>
                        <a:pt x="443" y="458"/>
                        <a:pt x="443" y="458"/>
                        <a:pt x="443" y="458"/>
                      </a:cubicBezTo>
                      <a:cubicBezTo>
                        <a:pt x="443" y="449"/>
                        <a:pt x="443" y="449"/>
                        <a:pt x="443" y="449"/>
                      </a:cubicBezTo>
                      <a:cubicBezTo>
                        <a:pt x="437" y="452"/>
                        <a:pt x="438" y="457"/>
                        <a:pt x="435" y="460"/>
                      </a:cubicBezTo>
                      <a:cubicBezTo>
                        <a:pt x="425" y="470"/>
                        <a:pt x="401" y="466"/>
                        <a:pt x="401" y="480"/>
                      </a:cubicBezTo>
                      <a:cubicBezTo>
                        <a:pt x="401" y="482"/>
                        <a:pt x="402" y="483"/>
                        <a:pt x="402" y="485"/>
                      </a:cubicBezTo>
                      <a:cubicBezTo>
                        <a:pt x="401" y="486"/>
                        <a:pt x="399" y="488"/>
                        <a:pt x="399" y="490"/>
                      </a:cubicBezTo>
                      <a:cubicBezTo>
                        <a:pt x="399" y="493"/>
                        <a:pt x="405" y="495"/>
                        <a:pt x="405" y="500"/>
                      </a:cubicBezTo>
                      <a:cubicBezTo>
                        <a:pt x="405" y="515"/>
                        <a:pt x="384" y="510"/>
                        <a:pt x="384" y="523"/>
                      </a:cubicBezTo>
                      <a:cubicBezTo>
                        <a:pt x="384" y="531"/>
                        <a:pt x="383" y="543"/>
                        <a:pt x="384" y="547"/>
                      </a:cubicBezTo>
                      <a:cubicBezTo>
                        <a:pt x="374" y="552"/>
                        <a:pt x="379" y="575"/>
                        <a:pt x="367" y="575"/>
                      </a:cubicBezTo>
                      <a:cubicBezTo>
                        <a:pt x="364" y="575"/>
                        <a:pt x="363" y="573"/>
                        <a:pt x="362" y="571"/>
                      </a:cubicBezTo>
                      <a:cubicBezTo>
                        <a:pt x="356" y="571"/>
                        <a:pt x="356" y="574"/>
                        <a:pt x="353" y="574"/>
                      </a:cubicBezTo>
                      <a:cubicBezTo>
                        <a:pt x="342" y="574"/>
                        <a:pt x="343" y="554"/>
                        <a:pt x="332" y="554"/>
                      </a:cubicBezTo>
                      <a:cubicBezTo>
                        <a:pt x="326" y="554"/>
                        <a:pt x="319" y="559"/>
                        <a:pt x="313" y="560"/>
                      </a:cubicBezTo>
                      <a:cubicBezTo>
                        <a:pt x="310" y="550"/>
                        <a:pt x="306" y="553"/>
                        <a:pt x="299" y="547"/>
                      </a:cubicBezTo>
                      <a:cubicBezTo>
                        <a:pt x="296" y="546"/>
                        <a:pt x="297" y="539"/>
                        <a:pt x="296" y="539"/>
                      </a:cubicBezTo>
                      <a:cubicBezTo>
                        <a:pt x="287" y="531"/>
                        <a:pt x="270" y="512"/>
                        <a:pt x="270" y="499"/>
                      </a:cubicBezTo>
                      <a:cubicBezTo>
                        <a:pt x="270" y="493"/>
                        <a:pt x="274" y="494"/>
                        <a:pt x="277" y="490"/>
                      </a:cubicBezTo>
                      <a:cubicBezTo>
                        <a:pt x="270" y="482"/>
                        <a:pt x="268" y="493"/>
                        <a:pt x="260" y="489"/>
                      </a:cubicBezTo>
                      <a:cubicBezTo>
                        <a:pt x="259" y="487"/>
                        <a:pt x="257" y="479"/>
                        <a:pt x="256" y="475"/>
                      </a:cubicBezTo>
                      <a:cubicBezTo>
                        <a:pt x="253" y="466"/>
                        <a:pt x="241" y="461"/>
                        <a:pt x="241" y="449"/>
                      </a:cubicBezTo>
                      <a:cubicBezTo>
                        <a:pt x="241" y="445"/>
                        <a:pt x="244" y="443"/>
                        <a:pt x="246" y="438"/>
                      </a:cubicBezTo>
                      <a:cubicBezTo>
                        <a:pt x="243" y="437"/>
                        <a:pt x="240" y="436"/>
                        <a:pt x="237" y="438"/>
                      </a:cubicBezTo>
                      <a:cubicBezTo>
                        <a:pt x="237" y="428"/>
                        <a:pt x="237" y="428"/>
                        <a:pt x="237" y="428"/>
                      </a:cubicBezTo>
                      <a:cubicBezTo>
                        <a:pt x="243" y="420"/>
                        <a:pt x="246" y="411"/>
                        <a:pt x="255" y="404"/>
                      </a:cubicBezTo>
                      <a:lnTo>
                        <a:pt x="255" y="40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64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3470275" y="1443038"/>
                  <a:ext cx="47625" cy="31750"/>
                </a:xfrm>
                <a:custGeom>
                  <a:avLst/>
                  <a:gdLst/>
                  <a:ahLst/>
                  <a:cxnLst>
                    <a:cxn ang="0">
                      <a:pos x="9" y="24"/>
                    </a:cxn>
                    <a:cxn ang="0">
                      <a:pos x="0" y="9"/>
                    </a:cxn>
                    <a:cxn ang="0">
                      <a:pos x="10" y="0"/>
                    </a:cxn>
                    <a:cxn ang="0">
                      <a:pos x="36" y="16"/>
                    </a:cxn>
                    <a:cxn ang="0">
                      <a:pos x="19" y="24"/>
                    </a:cxn>
                    <a:cxn ang="0">
                      <a:pos x="9" y="24"/>
                    </a:cxn>
                  </a:cxnLst>
                  <a:rect l="0" t="0" r="r" b="b"/>
                  <a:pathLst>
                    <a:path w="36" h="24">
                      <a:moveTo>
                        <a:pt x="9" y="24"/>
                      </a:moveTo>
                      <a:cubicBezTo>
                        <a:pt x="5" y="24"/>
                        <a:pt x="0" y="14"/>
                        <a:pt x="0" y="9"/>
                      </a:cubicBezTo>
                      <a:cubicBezTo>
                        <a:pt x="0" y="2"/>
                        <a:pt x="6" y="0"/>
                        <a:pt x="10" y="0"/>
                      </a:cubicBezTo>
                      <a:cubicBezTo>
                        <a:pt x="21" y="0"/>
                        <a:pt x="25" y="12"/>
                        <a:pt x="36" y="16"/>
                      </a:cubicBezTo>
                      <a:cubicBezTo>
                        <a:pt x="35" y="23"/>
                        <a:pt x="26" y="24"/>
                        <a:pt x="19" y="24"/>
                      </a:cubicBezTo>
                      <a:lnTo>
                        <a:pt x="9" y="2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65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4070350" y="1277938"/>
                  <a:ext cx="26988" cy="15875"/>
                </a:xfrm>
                <a:custGeom>
                  <a:avLst/>
                  <a:gdLst/>
                  <a:ahLst/>
                  <a:cxnLst>
                    <a:cxn ang="0">
                      <a:pos x="6" y="12"/>
                    </a:cxn>
                    <a:cxn ang="0">
                      <a:pos x="0" y="5"/>
                    </a:cxn>
                    <a:cxn ang="0">
                      <a:pos x="4" y="0"/>
                    </a:cxn>
                    <a:cxn ang="0">
                      <a:pos x="12" y="0"/>
                    </a:cxn>
                    <a:cxn ang="0">
                      <a:pos x="12" y="5"/>
                    </a:cxn>
                    <a:cxn ang="0">
                      <a:pos x="20" y="5"/>
                    </a:cxn>
                    <a:cxn ang="0">
                      <a:pos x="6" y="12"/>
                    </a:cxn>
                  </a:cxnLst>
                  <a:rect l="0" t="0" r="r" b="b"/>
                  <a:pathLst>
                    <a:path w="20" h="12">
                      <a:moveTo>
                        <a:pt x="6" y="12"/>
                      </a:moveTo>
                      <a:cubicBezTo>
                        <a:pt x="2" y="12"/>
                        <a:pt x="0" y="8"/>
                        <a:pt x="0" y="5"/>
                      </a:cubicBezTo>
                      <a:cubicBezTo>
                        <a:pt x="0" y="3"/>
                        <a:pt x="3" y="1"/>
                        <a:pt x="4" y="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12" y="3"/>
                        <a:pt x="12" y="4"/>
                        <a:pt x="12" y="5"/>
                      </a:cubicBezTo>
                      <a:cubicBezTo>
                        <a:pt x="20" y="5"/>
                        <a:pt x="20" y="5"/>
                        <a:pt x="20" y="5"/>
                      </a:cubicBezTo>
                      <a:cubicBezTo>
                        <a:pt x="17" y="7"/>
                        <a:pt x="10" y="12"/>
                        <a:pt x="6" y="12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66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3397250" y="1928813"/>
                  <a:ext cx="109538" cy="106363"/>
                </a:xfrm>
                <a:custGeom>
                  <a:avLst/>
                  <a:gdLst/>
                  <a:ahLst/>
                  <a:cxnLst>
                    <a:cxn ang="0">
                      <a:pos x="4" y="67"/>
                    </a:cxn>
                    <a:cxn ang="0">
                      <a:pos x="0" y="62"/>
                    </a:cxn>
                    <a:cxn ang="0">
                      <a:pos x="8" y="54"/>
                    </a:cxn>
                    <a:cxn ang="0">
                      <a:pos x="8" y="51"/>
                    </a:cxn>
                    <a:cxn ang="0">
                      <a:pos x="4" y="49"/>
                    </a:cxn>
                    <a:cxn ang="0">
                      <a:pos x="28" y="13"/>
                    </a:cxn>
                    <a:cxn ang="0">
                      <a:pos x="41" y="0"/>
                    </a:cxn>
                    <a:cxn ang="0">
                      <a:pos x="44" y="4"/>
                    </a:cxn>
                    <a:cxn ang="0">
                      <a:pos x="32" y="27"/>
                    </a:cxn>
                    <a:cxn ang="0">
                      <a:pos x="32" y="31"/>
                    </a:cxn>
                    <a:cxn ang="0">
                      <a:pos x="39" y="27"/>
                    </a:cxn>
                    <a:cxn ang="0">
                      <a:pos x="46" y="29"/>
                    </a:cxn>
                    <a:cxn ang="0">
                      <a:pos x="44" y="32"/>
                    </a:cxn>
                    <a:cxn ang="0">
                      <a:pos x="44" y="36"/>
                    </a:cxn>
                    <a:cxn ang="0">
                      <a:pos x="52" y="36"/>
                    </a:cxn>
                    <a:cxn ang="0">
                      <a:pos x="52" y="38"/>
                    </a:cxn>
                    <a:cxn ang="0">
                      <a:pos x="57" y="36"/>
                    </a:cxn>
                    <a:cxn ang="0">
                      <a:pos x="70" y="36"/>
                    </a:cxn>
                    <a:cxn ang="0">
                      <a:pos x="69" y="51"/>
                    </a:cxn>
                    <a:cxn ang="0">
                      <a:pos x="74" y="49"/>
                    </a:cxn>
                    <a:cxn ang="0">
                      <a:pos x="70" y="56"/>
                    </a:cxn>
                    <a:cxn ang="0">
                      <a:pos x="73" y="63"/>
                    </a:cxn>
                    <a:cxn ang="0">
                      <a:pos x="79" y="60"/>
                    </a:cxn>
                    <a:cxn ang="0">
                      <a:pos x="82" y="70"/>
                    </a:cxn>
                    <a:cxn ang="0">
                      <a:pos x="75" y="80"/>
                    </a:cxn>
                    <a:cxn ang="0">
                      <a:pos x="71" y="75"/>
                    </a:cxn>
                    <a:cxn ang="0">
                      <a:pos x="67" y="74"/>
                    </a:cxn>
                    <a:cxn ang="0">
                      <a:pos x="63" y="62"/>
                    </a:cxn>
                    <a:cxn ang="0">
                      <a:pos x="50" y="74"/>
                    </a:cxn>
                    <a:cxn ang="0">
                      <a:pos x="47" y="74"/>
                    </a:cxn>
                    <a:cxn ang="0">
                      <a:pos x="52" y="67"/>
                    </a:cxn>
                    <a:cxn ang="0">
                      <a:pos x="40" y="65"/>
                    </a:cxn>
                    <a:cxn ang="0">
                      <a:pos x="31" y="67"/>
                    </a:cxn>
                    <a:cxn ang="0">
                      <a:pos x="18" y="64"/>
                    </a:cxn>
                    <a:cxn ang="0">
                      <a:pos x="4" y="67"/>
                    </a:cxn>
                  </a:cxnLst>
                  <a:rect l="0" t="0" r="r" b="b"/>
                  <a:pathLst>
                    <a:path w="82" h="80">
                      <a:moveTo>
                        <a:pt x="4" y="67"/>
                      </a:moveTo>
                      <a:cubicBezTo>
                        <a:pt x="2" y="67"/>
                        <a:pt x="0" y="64"/>
                        <a:pt x="0" y="62"/>
                      </a:cubicBezTo>
                      <a:cubicBezTo>
                        <a:pt x="0" y="61"/>
                        <a:pt x="8" y="55"/>
                        <a:pt x="8" y="54"/>
                      </a:cubicBezTo>
                      <a:cubicBezTo>
                        <a:pt x="8" y="51"/>
                        <a:pt x="8" y="51"/>
                        <a:pt x="8" y="51"/>
                      </a:cubicBezTo>
                      <a:cubicBezTo>
                        <a:pt x="6" y="51"/>
                        <a:pt x="5" y="51"/>
                        <a:pt x="4" y="49"/>
                      </a:cubicBezTo>
                      <a:cubicBezTo>
                        <a:pt x="17" y="43"/>
                        <a:pt x="21" y="23"/>
                        <a:pt x="28" y="13"/>
                      </a:cubicBezTo>
                      <a:cubicBezTo>
                        <a:pt x="32" y="7"/>
                        <a:pt x="34" y="0"/>
                        <a:pt x="41" y="0"/>
                      </a:cubicBezTo>
                      <a:cubicBezTo>
                        <a:pt x="43" y="0"/>
                        <a:pt x="44" y="3"/>
                        <a:pt x="44" y="4"/>
                      </a:cubicBezTo>
                      <a:cubicBezTo>
                        <a:pt x="44" y="14"/>
                        <a:pt x="35" y="19"/>
                        <a:pt x="32" y="27"/>
                      </a:cubicBezTo>
                      <a:cubicBezTo>
                        <a:pt x="32" y="31"/>
                        <a:pt x="32" y="31"/>
                        <a:pt x="32" y="31"/>
                      </a:cubicBezTo>
                      <a:cubicBezTo>
                        <a:pt x="36" y="30"/>
                        <a:pt x="36" y="27"/>
                        <a:pt x="39" y="27"/>
                      </a:cubicBezTo>
                      <a:cubicBezTo>
                        <a:pt x="42" y="27"/>
                        <a:pt x="44" y="28"/>
                        <a:pt x="46" y="29"/>
                      </a:cubicBezTo>
                      <a:cubicBezTo>
                        <a:pt x="44" y="32"/>
                        <a:pt x="44" y="32"/>
                        <a:pt x="44" y="32"/>
                      </a:cubicBezTo>
                      <a:cubicBezTo>
                        <a:pt x="44" y="36"/>
                        <a:pt x="44" y="36"/>
                        <a:pt x="44" y="36"/>
                      </a:cubicBezTo>
                      <a:cubicBezTo>
                        <a:pt x="52" y="36"/>
                        <a:pt x="52" y="36"/>
                        <a:pt x="52" y="36"/>
                      </a:cubicBezTo>
                      <a:cubicBezTo>
                        <a:pt x="52" y="36"/>
                        <a:pt x="52" y="38"/>
                        <a:pt x="52" y="38"/>
                      </a:cubicBezTo>
                      <a:cubicBezTo>
                        <a:pt x="57" y="36"/>
                        <a:pt x="57" y="36"/>
                        <a:pt x="57" y="36"/>
                      </a:cubicBezTo>
                      <a:cubicBezTo>
                        <a:pt x="62" y="37"/>
                        <a:pt x="68" y="37"/>
                        <a:pt x="70" y="36"/>
                      </a:cubicBezTo>
                      <a:cubicBezTo>
                        <a:pt x="70" y="40"/>
                        <a:pt x="69" y="44"/>
                        <a:pt x="69" y="51"/>
                      </a:cubicBezTo>
                      <a:cubicBezTo>
                        <a:pt x="70" y="50"/>
                        <a:pt x="73" y="49"/>
                        <a:pt x="74" y="49"/>
                      </a:cubicBezTo>
                      <a:cubicBezTo>
                        <a:pt x="74" y="53"/>
                        <a:pt x="70" y="54"/>
                        <a:pt x="70" y="56"/>
                      </a:cubicBezTo>
                      <a:cubicBezTo>
                        <a:pt x="70" y="58"/>
                        <a:pt x="73" y="60"/>
                        <a:pt x="73" y="63"/>
                      </a:cubicBezTo>
                      <a:cubicBezTo>
                        <a:pt x="77" y="63"/>
                        <a:pt x="76" y="62"/>
                        <a:pt x="79" y="60"/>
                      </a:cubicBezTo>
                      <a:cubicBezTo>
                        <a:pt x="79" y="66"/>
                        <a:pt x="82" y="65"/>
                        <a:pt x="82" y="70"/>
                      </a:cubicBezTo>
                      <a:cubicBezTo>
                        <a:pt x="82" y="75"/>
                        <a:pt x="79" y="80"/>
                        <a:pt x="75" y="80"/>
                      </a:cubicBezTo>
                      <a:cubicBezTo>
                        <a:pt x="72" y="80"/>
                        <a:pt x="71" y="77"/>
                        <a:pt x="71" y="75"/>
                      </a:cubicBezTo>
                      <a:cubicBezTo>
                        <a:pt x="69" y="75"/>
                        <a:pt x="69" y="74"/>
                        <a:pt x="67" y="74"/>
                      </a:cubicBezTo>
                      <a:cubicBezTo>
                        <a:pt x="64" y="74"/>
                        <a:pt x="66" y="66"/>
                        <a:pt x="63" y="62"/>
                      </a:cubicBezTo>
                      <a:cubicBezTo>
                        <a:pt x="59" y="67"/>
                        <a:pt x="55" y="74"/>
                        <a:pt x="50" y="74"/>
                      </a:cubicBezTo>
                      <a:cubicBezTo>
                        <a:pt x="49" y="74"/>
                        <a:pt x="47" y="75"/>
                        <a:pt x="47" y="74"/>
                      </a:cubicBezTo>
                      <a:cubicBezTo>
                        <a:pt x="47" y="70"/>
                        <a:pt x="51" y="70"/>
                        <a:pt x="52" y="67"/>
                      </a:cubicBezTo>
                      <a:cubicBezTo>
                        <a:pt x="48" y="67"/>
                        <a:pt x="42" y="70"/>
                        <a:pt x="40" y="65"/>
                      </a:cubicBezTo>
                      <a:cubicBezTo>
                        <a:pt x="37" y="66"/>
                        <a:pt x="34" y="67"/>
                        <a:pt x="31" y="67"/>
                      </a:cubicBezTo>
                      <a:cubicBezTo>
                        <a:pt x="25" y="67"/>
                        <a:pt x="23" y="64"/>
                        <a:pt x="18" y="64"/>
                      </a:cubicBezTo>
                      <a:cubicBezTo>
                        <a:pt x="11" y="64"/>
                        <a:pt x="9" y="67"/>
                        <a:pt x="4" y="67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67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2427288" y="2314575"/>
                  <a:ext cx="671513" cy="450850"/>
                </a:xfrm>
                <a:custGeom>
                  <a:avLst/>
                  <a:gdLst/>
                  <a:ahLst/>
                  <a:cxnLst>
                    <a:cxn ang="0">
                      <a:pos x="250" y="98"/>
                    </a:cxn>
                    <a:cxn ang="0">
                      <a:pos x="246" y="141"/>
                    </a:cxn>
                    <a:cxn ang="0">
                      <a:pos x="251" y="160"/>
                    </a:cxn>
                    <a:cxn ang="0">
                      <a:pos x="281" y="192"/>
                    </a:cxn>
                    <a:cxn ang="0">
                      <a:pos x="312" y="191"/>
                    </a:cxn>
                    <a:cxn ang="0">
                      <a:pos x="327" y="187"/>
                    </a:cxn>
                    <a:cxn ang="0">
                      <a:pos x="363" y="152"/>
                    </a:cxn>
                    <a:cxn ang="0">
                      <a:pos x="382" y="154"/>
                    </a:cxn>
                    <a:cxn ang="0">
                      <a:pos x="374" y="180"/>
                    </a:cxn>
                    <a:cxn ang="0">
                      <a:pos x="369" y="192"/>
                    </a:cxn>
                    <a:cxn ang="0">
                      <a:pos x="365" y="213"/>
                    </a:cxn>
                    <a:cxn ang="0">
                      <a:pos x="357" y="224"/>
                    </a:cxn>
                    <a:cxn ang="0">
                      <a:pos x="405" y="226"/>
                    </a:cxn>
                    <a:cxn ang="0">
                      <a:pos x="426" y="242"/>
                    </a:cxn>
                    <a:cxn ang="0">
                      <a:pos x="423" y="289"/>
                    </a:cxn>
                    <a:cxn ang="0">
                      <a:pos x="451" y="316"/>
                    </a:cxn>
                    <a:cxn ang="0">
                      <a:pos x="504" y="322"/>
                    </a:cxn>
                    <a:cxn ang="0">
                      <a:pos x="488" y="329"/>
                    </a:cxn>
                    <a:cxn ang="0">
                      <a:pos x="480" y="316"/>
                    </a:cxn>
                    <a:cxn ang="0">
                      <a:pos x="468" y="332"/>
                    </a:cxn>
                    <a:cxn ang="0">
                      <a:pos x="446" y="326"/>
                    </a:cxn>
                    <a:cxn ang="0">
                      <a:pos x="431" y="323"/>
                    </a:cxn>
                    <a:cxn ang="0">
                      <a:pos x="406" y="302"/>
                    </a:cxn>
                    <a:cxn ang="0">
                      <a:pos x="402" y="306"/>
                    </a:cxn>
                    <a:cxn ang="0">
                      <a:pos x="391" y="281"/>
                    </a:cxn>
                    <a:cxn ang="0">
                      <a:pos x="372" y="260"/>
                    </a:cxn>
                    <a:cxn ang="0">
                      <a:pos x="345" y="255"/>
                    </a:cxn>
                    <a:cxn ang="0">
                      <a:pos x="294" y="226"/>
                    </a:cxn>
                    <a:cxn ang="0">
                      <a:pos x="282" y="222"/>
                    </a:cxn>
                    <a:cxn ang="0">
                      <a:pos x="256" y="227"/>
                    </a:cxn>
                    <a:cxn ang="0">
                      <a:pos x="221" y="214"/>
                    </a:cxn>
                    <a:cxn ang="0">
                      <a:pos x="195" y="203"/>
                    </a:cxn>
                    <a:cxn ang="0">
                      <a:pos x="175" y="195"/>
                    </a:cxn>
                    <a:cxn ang="0">
                      <a:pos x="148" y="172"/>
                    </a:cxn>
                    <a:cxn ang="0">
                      <a:pos x="148" y="150"/>
                    </a:cxn>
                    <a:cxn ang="0">
                      <a:pos x="102" y="101"/>
                    </a:cxn>
                    <a:cxn ang="0">
                      <a:pos x="82" y="68"/>
                    </a:cxn>
                    <a:cxn ang="0">
                      <a:pos x="62" y="53"/>
                    </a:cxn>
                    <a:cxn ang="0">
                      <a:pos x="49" y="22"/>
                    </a:cxn>
                    <a:cxn ang="0">
                      <a:pos x="28" y="19"/>
                    </a:cxn>
                    <a:cxn ang="0">
                      <a:pos x="49" y="53"/>
                    </a:cxn>
                    <a:cxn ang="0">
                      <a:pos x="73" y="95"/>
                    </a:cxn>
                    <a:cxn ang="0">
                      <a:pos x="96" y="130"/>
                    </a:cxn>
                    <a:cxn ang="0">
                      <a:pos x="86" y="127"/>
                    </a:cxn>
                    <a:cxn ang="0">
                      <a:pos x="65" y="109"/>
                    </a:cxn>
                    <a:cxn ang="0">
                      <a:pos x="52" y="84"/>
                    </a:cxn>
                    <a:cxn ang="0">
                      <a:pos x="40" y="69"/>
                    </a:cxn>
                    <a:cxn ang="0">
                      <a:pos x="11" y="24"/>
                    </a:cxn>
                    <a:cxn ang="0">
                      <a:pos x="0" y="0"/>
                    </a:cxn>
                    <a:cxn ang="0">
                      <a:pos x="76" y="16"/>
                    </a:cxn>
                    <a:cxn ang="0">
                      <a:pos x="113" y="10"/>
                    </a:cxn>
                    <a:cxn ang="0">
                      <a:pos x="152" y="29"/>
                    </a:cxn>
                    <a:cxn ang="0">
                      <a:pos x="188" y="38"/>
                    </a:cxn>
                    <a:cxn ang="0">
                      <a:pos x="249" y="90"/>
                    </a:cxn>
                    <a:cxn ang="0">
                      <a:pos x="247" y="86"/>
                    </a:cxn>
                  </a:cxnLst>
                  <a:rect l="0" t="0" r="r" b="b"/>
                  <a:pathLst>
                    <a:path w="504" h="338">
                      <a:moveTo>
                        <a:pt x="248" y="91"/>
                      </a:moveTo>
                      <a:cubicBezTo>
                        <a:pt x="249" y="94"/>
                        <a:pt x="250" y="96"/>
                        <a:pt x="250" y="98"/>
                      </a:cubicBezTo>
                      <a:cubicBezTo>
                        <a:pt x="250" y="106"/>
                        <a:pt x="247" y="109"/>
                        <a:pt x="246" y="116"/>
                      </a:cubicBezTo>
                      <a:cubicBezTo>
                        <a:pt x="246" y="141"/>
                        <a:pt x="246" y="141"/>
                        <a:pt x="246" y="141"/>
                      </a:cubicBezTo>
                      <a:cubicBezTo>
                        <a:pt x="245" y="144"/>
                        <a:pt x="248" y="148"/>
                        <a:pt x="249" y="150"/>
                      </a:cubicBezTo>
                      <a:cubicBezTo>
                        <a:pt x="251" y="154"/>
                        <a:pt x="249" y="156"/>
                        <a:pt x="251" y="160"/>
                      </a:cubicBezTo>
                      <a:cubicBezTo>
                        <a:pt x="252" y="164"/>
                        <a:pt x="258" y="170"/>
                        <a:pt x="261" y="173"/>
                      </a:cubicBezTo>
                      <a:cubicBezTo>
                        <a:pt x="269" y="181"/>
                        <a:pt x="269" y="188"/>
                        <a:pt x="281" y="192"/>
                      </a:cubicBezTo>
                      <a:cubicBezTo>
                        <a:pt x="285" y="193"/>
                        <a:pt x="285" y="197"/>
                        <a:pt x="288" y="197"/>
                      </a:cubicBezTo>
                      <a:cubicBezTo>
                        <a:pt x="297" y="197"/>
                        <a:pt x="304" y="191"/>
                        <a:pt x="312" y="191"/>
                      </a:cubicBezTo>
                      <a:cubicBezTo>
                        <a:pt x="317" y="191"/>
                        <a:pt x="319" y="194"/>
                        <a:pt x="321" y="194"/>
                      </a:cubicBezTo>
                      <a:cubicBezTo>
                        <a:pt x="324" y="194"/>
                        <a:pt x="327" y="188"/>
                        <a:pt x="327" y="187"/>
                      </a:cubicBezTo>
                      <a:cubicBezTo>
                        <a:pt x="329" y="181"/>
                        <a:pt x="336" y="176"/>
                        <a:pt x="336" y="169"/>
                      </a:cubicBezTo>
                      <a:cubicBezTo>
                        <a:pt x="336" y="156"/>
                        <a:pt x="351" y="152"/>
                        <a:pt x="363" y="152"/>
                      </a:cubicBezTo>
                      <a:cubicBezTo>
                        <a:pt x="367" y="152"/>
                        <a:pt x="370" y="152"/>
                        <a:pt x="372" y="153"/>
                      </a:cubicBezTo>
                      <a:cubicBezTo>
                        <a:pt x="373" y="154"/>
                        <a:pt x="379" y="154"/>
                        <a:pt x="382" y="154"/>
                      </a:cubicBezTo>
                      <a:cubicBezTo>
                        <a:pt x="382" y="155"/>
                        <a:pt x="382" y="157"/>
                        <a:pt x="382" y="158"/>
                      </a:cubicBezTo>
                      <a:cubicBezTo>
                        <a:pt x="382" y="164"/>
                        <a:pt x="374" y="172"/>
                        <a:pt x="374" y="180"/>
                      </a:cubicBezTo>
                      <a:cubicBezTo>
                        <a:pt x="374" y="188"/>
                        <a:pt x="372" y="191"/>
                        <a:pt x="369" y="195"/>
                      </a:cubicBezTo>
                      <a:cubicBezTo>
                        <a:pt x="369" y="194"/>
                        <a:pt x="369" y="193"/>
                        <a:pt x="369" y="192"/>
                      </a:cubicBezTo>
                      <a:cubicBezTo>
                        <a:pt x="368" y="192"/>
                        <a:pt x="367" y="192"/>
                        <a:pt x="365" y="192"/>
                      </a:cubicBezTo>
                      <a:cubicBezTo>
                        <a:pt x="365" y="197"/>
                        <a:pt x="365" y="207"/>
                        <a:pt x="365" y="213"/>
                      </a:cubicBezTo>
                      <a:cubicBezTo>
                        <a:pt x="365" y="217"/>
                        <a:pt x="360" y="219"/>
                        <a:pt x="357" y="222"/>
                      </a:cubicBezTo>
                      <a:cubicBezTo>
                        <a:pt x="357" y="223"/>
                        <a:pt x="357" y="223"/>
                        <a:pt x="357" y="224"/>
                      </a:cubicBezTo>
                      <a:cubicBezTo>
                        <a:pt x="357" y="227"/>
                        <a:pt x="360" y="229"/>
                        <a:pt x="363" y="229"/>
                      </a:cubicBezTo>
                      <a:cubicBezTo>
                        <a:pt x="377" y="229"/>
                        <a:pt x="389" y="226"/>
                        <a:pt x="405" y="226"/>
                      </a:cubicBezTo>
                      <a:cubicBezTo>
                        <a:pt x="415" y="226"/>
                        <a:pt x="418" y="234"/>
                        <a:pt x="426" y="236"/>
                      </a:cubicBezTo>
                      <a:cubicBezTo>
                        <a:pt x="426" y="238"/>
                        <a:pt x="426" y="240"/>
                        <a:pt x="426" y="242"/>
                      </a:cubicBezTo>
                      <a:cubicBezTo>
                        <a:pt x="426" y="246"/>
                        <a:pt x="425" y="257"/>
                        <a:pt x="423" y="262"/>
                      </a:cubicBezTo>
                      <a:cubicBezTo>
                        <a:pt x="423" y="272"/>
                        <a:pt x="423" y="281"/>
                        <a:pt x="423" y="289"/>
                      </a:cubicBezTo>
                      <a:cubicBezTo>
                        <a:pt x="423" y="298"/>
                        <a:pt x="432" y="302"/>
                        <a:pt x="439" y="306"/>
                      </a:cubicBezTo>
                      <a:cubicBezTo>
                        <a:pt x="444" y="308"/>
                        <a:pt x="444" y="316"/>
                        <a:pt x="451" y="316"/>
                      </a:cubicBezTo>
                      <a:cubicBezTo>
                        <a:pt x="463" y="316"/>
                        <a:pt x="469" y="307"/>
                        <a:pt x="479" y="307"/>
                      </a:cubicBezTo>
                      <a:cubicBezTo>
                        <a:pt x="491" y="307"/>
                        <a:pt x="497" y="316"/>
                        <a:pt x="504" y="322"/>
                      </a:cubicBezTo>
                      <a:cubicBezTo>
                        <a:pt x="503" y="323"/>
                        <a:pt x="494" y="333"/>
                        <a:pt x="493" y="332"/>
                      </a:cubicBezTo>
                      <a:cubicBezTo>
                        <a:pt x="492" y="331"/>
                        <a:pt x="488" y="330"/>
                        <a:pt x="488" y="329"/>
                      </a:cubicBezTo>
                      <a:cubicBezTo>
                        <a:pt x="488" y="327"/>
                        <a:pt x="490" y="326"/>
                        <a:pt x="491" y="324"/>
                      </a:cubicBezTo>
                      <a:cubicBezTo>
                        <a:pt x="486" y="322"/>
                        <a:pt x="484" y="316"/>
                        <a:pt x="480" y="316"/>
                      </a:cubicBezTo>
                      <a:cubicBezTo>
                        <a:pt x="476" y="316"/>
                        <a:pt x="464" y="325"/>
                        <a:pt x="464" y="328"/>
                      </a:cubicBezTo>
                      <a:cubicBezTo>
                        <a:pt x="464" y="330"/>
                        <a:pt x="467" y="331"/>
                        <a:pt x="468" y="332"/>
                      </a:cubicBezTo>
                      <a:cubicBezTo>
                        <a:pt x="467" y="336"/>
                        <a:pt x="465" y="338"/>
                        <a:pt x="461" y="338"/>
                      </a:cubicBezTo>
                      <a:cubicBezTo>
                        <a:pt x="454" y="338"/>
                        <a:pt x="450" y="330"/>
                        <a:pt x="446" y="326"/>
                      </a:cubicBezTo>
                      <a:cubicBezTo>
                        <a:pt x="443" y="323"/>
                        <a:pt x="436" y="326"/>
                        <a:pt x="433" y="326"/>
                      </a:cubicBezTo>
                      <a:cubicBezTo>
                        <a:pt x="432" y="326"/>
                        <a:pt x="431" y="324"/>
                        <a:pt x="431" y="323"/>
                      </a:cubicBezTo>
                      <a:cubicBezTo>
                        <a:pt x="424" y="322"/>
                        <a:pt x="424" y="318"/>
                        <a:pt x="423" y="314"/>
                      </a:cubicBezTo>
                      <a:cubicBezTo>
                        <a:pt x="421" y="311"/>
                        <a:pt x="406" y="302"/>
                        <a:pt x="406" y="302"/>
                      </a:cubicBezTo>
                      <a:cubicBezTo>
                        <a:pt x="405" y="304"/>
                        <a:pt x="405" y="305"/>
                        <a:pt x="406" y="306"/>
                      </a:cubicBezTo>
                      <a:cubicBezTo>
                        <a:pt x="402" y="306"/>
                        <a:pt x="402" y="306"/>
                        <a:pt x="402" y="306"/>
                      </a:cubicBezTo>
                      <a:cubicBezTo>
                        <a:pt x="395" y="302"/>
                        <a:pt x="399" y="296"/>
                        <a:pt x="397" y="289"/>
                      </a:cubicBezTo>
                      <a:cubicBezTo>
                        <a:pt x="396" y="285"/>
                        <a:pt x="394" y="284"/>
                        <a:pt x="391" y="281"/>
                      </a:cubicBezTo>
                      <a:cubicBezTo>
                        <a:pt x="384" y="274"/>
                        <a:pt x="377" y="270"/>
                        <a:pt x="374" y="260"/>
                      </a:cubicBezTo>
                      <a:cubicBezTo>
                        <a:pt x="373" y="260"/>
                        <a:pt x="372" y="260"/>
                        <a:pt x="372" y="260"/>
                      </a:cubicBezTo>
                      <a:cubicBezTo>
                        <a:pt x="368" y="260"/>
                        <a:pt x="366" y="262"/>
                        <a:pt x="363" y="262"/>
                      </a:cubicBezTo>
                      <a:cubicBezTo>
                        <a:pt x="355" y="262"/>
                        <a:pt x="350" y="257"/>
                        <a:pt x="345" y="255"/>
                      </a:cubicBezTo>
                      <a:cubicBezTo>
                        <a:pt x="336" y="251"/>
                        <a:pt x="330" y="253"/>
                        <a:pt x="321" y="248"/>
                      </a:cubicBezTo>
                      <a:cubicBezTo>
                        <a:pt x="308" y="242"/>
                        <a:pt x="306" y="232"/>
                        <a:pt x="294" y="226"/>
                      </a:cubicBezTo>
                      <a:cubicBezTo>
                        <a:pt x="291" y="226"/>
                        <a:pt x="291" y="226"/>
                        <a:pt x="291" y="226"/>
                      </a:cubicBezTo>
                      <a:cubicBezTo>
                        <a:pt x="288" y="224"/>
                        <a:pt x="285" y="222"/>
                        <a:pt x="282" y="222"/>
                      </a:cubicBezTo>
                      <a:cubicBezTo>
                        <a:pt x="274" y="222"/>
                        <a:pt x="272" y="231"/>
                        <a:pt x="265" y="231"/>
                      </a:cubicBezTo>
                      <a:cubicBezTo>
                        <a:pt x="261" y="231"/>
                        <a:pt x="258" y="228"/>
                        <a:pt x="256" y="227"/>
                      </a:cubicBezTo>
                      <a:cubicBezTo>
                        <a:pt x="252" y="225"/>
                        <a:pt x="249" y="226"/>
                        <a:pt x="246" y="226"/>
                      </a:cubicBezTo>
                      <a:cubicBezTo>
                        <a:pt x="241" y="226"/>
                        <a:pt x="226" y="216"/>
                        <a:pt x="221" y="214"/>
                      </a:cubicBezTo>
                      <a:cubicBezTo>
                        <a:pt x="216" y="211"/>
                        <a:pt x="213" y="214"/>
                        <a:pt x="208" y="213"/>
                      </a:cubicBezTo>
                      <a:cubicBezTo>
                        <a:pt x="202" y="211"/>
                        <a:pt x="201" y="206"/>
                        <a:pt x="195" y="203"/>
                      </a:cubicBezTo>
                      <a:cubicBezTo>
                        <a:pt x="189" y="200"/>
                        <a:pt x="186" y="201"/>
                        <a:pt x="180" y="198"/>
                      </a:cubicBezTo>
                      <a:cubicBezTo>
                        <a:pt x="177" y="197"/>
                        <a:pt x="177" y="196"/>
                        <a:pt x="175" y="195"/>
                      </a:cubicBezTo>
                      <a:cubicBezTo>
                        <a:pt x="170" y="190"/>
                        <a:pt x="156" y="187"/>
                        <a:pt x="155" y="181"/>
                      </a:cubicBezTo>
                      <a:cubicBezTo>
                        <a:pt x="151" y="181"/>
                        <a:pt x="148" y="176"/>
                        <a:pt x="148" y="172"/>
                      </a:cubicBezTo>
                      <a:cubicBezTo>
                        <a:pt x="148" y="167"/>
                        <a:pt x="153" y="165"/>
                        <a:pt x="153" y="160"/>
                      </a:cubicBezTo>
                      <a:cubicBezTo>
                        <a:pt x="153" y="154"/>
                        <a:pt x="149" y="153"/>
                        <a:pt x="148" y="150"/>
                      </a:cubicBezTo>
                      <a:cubicBezTo>
                        <a:pt x="143" y="134"/>
                        <a:pt x="128" y="121"/>
                        <a:pt x="118" y="111"/>
                      </a:cubicBezTo>
                      <a:cubicBezTo>
                        <a:pt x="114" y="107"/>
                        <a:pt x="107" y="105"/>
                        <a:pt x="102" y="101"/>
                      </a:cubicBezTo>
                      <a:cubicBezTo>
                        <a:pt x="99" y="97"/>
                        <a:pt x="102" y="93"/>
                        <a:pt x="100" y="88"/>
                      </a:cubicBezTo>
                      <a:cubicBezTo>
                        <a:pt x="96" y="80"/>
                        <a:pt x="82" y="79"/>
                        <a:pt x="82" y="68"/>
                      </a:cubicBezTo>
                      <a:cubicBezTo>
                        <a:pt x="78" y="68"/>
                        <a:pt x="79" y="67"/>
                        <a:pt x="77" y="68"/>
                      </a:cubicBezTo>
                      <a:cubicBezTo>
                        <a:pt x="72" y="63"/>
                        <a:pt x="67" y="58"/>
                        <a:pt x="62" y="53"/>
                      </a:cubicBezTo>
                      <a:cubicBezTo>
                        <a:pt x="58" y="49"/>
                        <a:pt x="60" y="42"/>
                        <a:pt x="56" y="38"/>
                      </a:cubicBezTo>
                      <a:cubicBezTo>
                        <a:pt x="52" y="34"/>
                        <a:pt x="53" y="24"/>
                        <a:pt x="49" y="22"/>
                      </a:cubicBezTo>
                      <a:cubicBezTo>
                        <a:pt x="42" y="19"/>
                        <a:pt x="35" y="19"/>
                        <a:pt x="29" y="13"/>
                      </a:cubicBezTo>
                      <a:cubicBezTo>
                        <a:pt x="27" y="15"/>
                        <a:pt x="28" y="18"/>
                        <a:pt x="28" y="19"/>
                      </a:cubicBezTo>
                      <a:cubicBezTo>
                        <a:pt x="28" y="28"/>
                        <a:pt x="32" y="34"/>
                        <a:pt x="36" y="41"/>
                      </a:cubicBezTo>
                      <a:cubicBezTo>
                        <a:pt x="39" y="48"/>
                        <a:pt x="45" y="48"/>
                        <a:pt x="49" y="53"/>
                      </a:cubicBezTo>
                      <a:cubicBezTo>
                        <a:pt x="55" y="59"/>
                        <a:pt x="56" y="63"/>
                        <a:pt x="58" y="71"/>
                      </a:cubicBezTo>
                      <a:cubicBezTo>
                        <a:pt x="61" y="81"/>
                        <a:pt x="70" y="86"/>
                        <a:pt x="73" y="95"/>
                      </a:cubicBezTo>
                      <a:cubicBezTo>
                        <a:pt x="77" y="106"/>
                        <a:pt x="80" y="117"/>
                        <a:pt x="87" y="122"/>
                      </a:cubicBezTo>
                      <a:cubicBezTo>
                        <a:pt x="91" y="119"/>
                        <a:pt x="96" y="126"/>
                        <a:pt x="96" y="130"/>
                      </a:cubicBezTo>
                      <a:cubicBezTo>
                        <a:pt x="96" y="132"/>
                        <a:pt x="95" y="136"/>
                        <a:pt x="93" y="136"/>
                      </a:cubicBezTo>
                      <a:cubicBezTo>
                        <a:pt x="92" y="136"/>
                        <a:pt x="86" y="129"/>
                        <a:pt x="86" y="127"/>
                      </a:cubicBezTo>
                      <a:cubicBezTo>
                        <a:pt x="78" y="127"/>
                        <a:pt x="74" y="117"/>
                        <a:pt x="69" y="113"/>
                      </a:cubicBezTo>
                      <a:cubicBezTo>
                        <a:pt x="66" y="112"/>
                        <a:pt x="66" y="112"/>
                        <a:pt x="65" y="109"/>
                      </a:cubicBezTo>
                      <a:cubicBezTo>
                        <a:pt x="65" y="98"/>
                        <a:pt x="65" y="98"/>
                        <a:pt x="65" y="98"/>
                      </a:cubicBezTo>
                      <a:cubicBezTo>
                        <a:pt x="60" y="93"/>
                        <a:pt x="56" y="88"/>
                        <a:pt x="52" y="84"/>
                      </a:cubicBezTo>
                      <a:cubicBezTo>
                        <a:pt x="46" y="78"/>
                        <a:pt x="36" y="79"/>
                        <a:pt x="31" y="72"/>
                      </a:cubicBezTo>
                      <a:cubicBezTo>
                        <a:pt x="34" y="72"/>
                        <a:pt x="44" y="74"/>
                        <a:pt x="40" y="69"/>
                      </a:cubicBezTo>
                      <a:cubicBezTo>
                        <a:pt x="34" y="59"/>
                        <a:pt x="26" y="50"/>
                        <a:pt x="19" y="45"/>
                      </a:cubicBezTo>
                      <a:cubicBezTo>
                        <a:pt x="14" y="41"/>
                        <a:pt x="14" y="29"/>
                        <a:pt x="11" y="24"/>
                      </a:cubicBezTo>
                      <a:cubicBezTo>
                        <a:pt x="7" y="16"/>
                        <a:pt x="3" y="13"/>
                        <a:pt x="0" y="3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9" y="0"/>
                        <a:pt x="29" y="0"/>
                        <a:pt x="29" y="0"/>
                      </a:cubicBezTo>
                      <a:cubicBezTo>
                        <a:pt x="76" y="16"/>
                        <a:pt x="76" y="16"/>
                        <a:pt x="76" y="16"/>
                      </a:cubicBezTo>
                      <a:cubicBezTo>
                        <a:pt x="113" y="16"/>
                        <a:pt x="113" y="16"/>
                        <a:pt x="113" y="16"/>
                      </a:cubicBezTo>
                      <a:cubicBezTo>
                        <a:pt x="113" y="10"/>
                        <a:pt x="113" y="10"/>
                        <a:pt x="113" y="10"/>
                      </a:cubicBezTo>
                      <a:cubicBezTo>
                        <a:pt x="121" y="10"/>
                        <a:pt x="121" y="10"/>
                        <a:pt x="121" y="10"/>
                      </a:cubicBezTo>
                      <a:cubicBezTo>
                        <a:pt x="136" y="14"/>
                        <a:pt x="145" y="16"/>
                        <a:pt x="152" y="29"/>
                      </a:cubicBezTo>
                      <a:cubicBezTo>
                        <a:pt x="156" y="35"/>
                        <a:pt x="163" y="50"/>
                        <a:pt x="172" y="50"/>
                      </a:cubicBezTo>
                      <a:cubicBezTo>
                        <a:pt x="181" y="50"/>
                        <a:pt x="178" y="38"/>
                        <a:pt x="188" y="38"/>
                      </a:cubicBezTo>
                      <a:cubicBezTo>
                        <a:pt x="214" y="38"/>
                        <a:pt x="213" y="70"/>
                        <a:pt x="227" y="84"/>
                      </a:cubicBezTo>
                      <a:cubicBezTo>
                        <a:pt x="231" y="87"/>
                        <a:pt x="242" y="90"/>
                        <a:pt x="249" y="90"/>
                      </a:cubicBezTo>
                      <a:cubicBezTo>
                        <a:pt x="249" y="89"/>
                        <a:pt x="247" y="87"/>
                        <a:pt x="247" y="86"/>
                      </a:cubicBezTo>
                      <a:cubicBezTo>
                        <a:pt x="247" y="86"/>
                        <a:pt x="247" y="86"/>
                        <a:pt x="247" y="86"/>
                      </a:cubicBezTo>
                      <a:lnTo>
                        <a:pt x="248" y="9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68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3016250" y="1895475"/>
                  <a:ext cx="20638" cy="9525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15" y="7"/>
                    </a:cxn>
                    <a:cxn ang="0">
                      <a:pos x="12" y="7"/>
                    </a:cxn>
                    <a:cxn ang="0">
                      <a:pos x="0" y="3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15" h="8">
                      <a:moveTo>
                        <a:pt x="0" y="0"/>
                      </a:moveTo>
                      <a:cubicBezTo>
                        <a:pt x="7" y="0"/>
                        <a:pt x="15" y="1"/>
                        <a:pt x="15" y="7"/>
                      </a:cubicBezTo>
                      <a:cubicBezTo>
                        <a:pt x="15" y="8"/>
                        <a:pt x="13" y="7"/>
                        <a:pt x="12" y="7"/>
                      </a:cubicBezTo>
                      <a:cubicBezTo>
                        <a:pt x="8" y="7"/>
                        <a:pt x="2" y="5"/>
                        <a:pt x="0" y="3"/>
                      </a:cubicBezTo>
                      <a:cubicBezTo>
                        <a:pt x="0" y="2"/>
                        <a:pt x="0" y="1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69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2239963" y="1951038"/>
                  <a:ext cx="79375" cy="50800"/>
                </a:xfrm>
                <a:custGeom>
                  <a:avLst/>
                  <a:gdLst/>
                  <a:ahLst/>
                  <a:cxnLst>
                    <a:cxn ang="0">
                      <a:pos x="0" y="2"/>
                    </a:cxn>
                    <a:cxn ang="0">
                      <a:pos x="6" y="0"/>
                    </a:cxn>
                    <a:cxn ang="0">
                      <a:pos x="18" y="6"/>
                    </a:cxn>
                    <a:cxn ang="0">
                      <a:pos x="59" y="34"/>
                    </a:cxn>
                    <a:cxn ang="0">
                      <a:pos x="59" y="38"/>
                    </a:cxn>
                    <a:cxn ang="0">
                      <a:pos x="55" y="38"/>
                    </a:cxn>
                    <a:cxn ang="0">
                      <a:pos x="22" y="22"/>
                    </a:cxn>
                    <a:cxn ang="0">
                      <a:pos x="27" y="17"/>
                    </a:cxn>
                    <a:cxn ang="0">
                      <a:pos x="4" y="8"/>
                    </a:cxn>
                    <a:cxn ang="0">
                      <a:pos x="8" y="4"/>
                    </a:cxn>
                    <a:cxn ang="0">
                      <a:pos x="2" y="2"/>
                    </a:cxn>
                    <a:cxn ang="0">
                      <a:pos x="0" y="2"/>
                    </a:cxn>
                  </a:cxnLst>
                  <a:rect l="0" t="0" r="r" b="b"/>
                  <a:pathLst>
                    <a:path w="59" h="38">
                      <a:moveTo>
                        <a:pt x="0" y="2"/>
                      </a:moveTo>
                      <a:cubicBezTo>
                        <a:pt x="2" y="1"/>
                        <a:pt x="4" y="0"/>
                        <a:pt x="6" y="0"/>
                      </a:cubicBezTo>
                      <a:cubicBezTo>
                        <a:pt x="11" y="0"/>
                        <a:pt x="15" y="5"/>
                        <a:pt x="18" y="6"/>
                      </a:cubicBezTo>
                      <a:cubicBezTo>
                        <a:pt x="37" y="12"/>
                        <a:pt x="48" y="23"/>
                        <a:pt x="59" y="34"/>
                      </a:cubicBezTo>
                      <a:cubicBezTo>
                        <a:pt x="59" y="38"/>
                        <a:pt x="59" y="38"/>
                        <a:pt x="59" y="38"/>
                      </a:cubicBezTo>
                      <a:cubicBezTo>
                        <a:pt x="58" y="38"/>
                        <a:pt x="56" y="38"/>
                        <a:pt x="55" y="38"/>
                      </a:cubicBezTo>
                      <a:cubicBezTo>
                        <a:pt x="45" y="38"/>
                        <a:pt x="29" y="26"/>
                        <a:pt x="22" y="22"/>
                      </a:cubicBezTo>
                      <a:cubicBezTo>
                        <a:pt x="23" y="19"/>
                        <a:pt x="25" y="19"/>
                        <a:pt x="27" y="17"/>
                      </a:cubicBezTo>
                      <a:cubicBezTo>
                        <a:pt x="18" y="17"/>
                        <a:pt x="6" y="13"/>
                        <a:pt x="4" y="8"/>
                      </a:cubicBezTo>
                      <a:cubicBezTo>
                        <a:pt x="6" y="7"/>
                        <a:pt x="8" y="5"/>
                        <a:pt x="8" y="4"/>
                      </a:cubicBezTo>
                      <a:cubicBezTo>
                        <a:pt x="6" y="3"/>
                        <a:pt x="2" y="2"/>
                        <a:pt x="2" y="2"/>
                      </a:cubicBez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70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2162175" y="1876425"/>
                  <a:ext cx="28575" cy="39688"/>
                </a:xfrm>
                <a:custGeom>
                  <a:avLst/>
                  <a:gdLst/>
                  <a:ahLst/>
                  <a:cxnLst>
                    <a:cxn ang="0">
                      <a:pos x="5" y="12"/>
                    </a:cxn>
                    <a:cxn ang="0">
                      <a:pos x="0" y="4"/>
                    </a:cxn>
                    <a:cxn ang="0">
                      <a:pos x="0" y="0"/>
                    </a:cxn>
                    <a:cxn ang="0">
                      <a:pos x="10" y="3"/>
                    </a:cxn>
                    <a:cxn ang="0">
                      <a:pos x="7" y="8"/>
                    </a:cxn>
                    <a:cxn ang="0">
                      <a:pos x="13" y="3"/>
                    </a:cxn>
                    <a:cxn ang="0">
                      <a:pos x="13" y="12"/>
                    </a:cxn>
                    <a:cxn ang="0">
                      <a:pos x="15" y="18"/>
                    </a:cxn>
                    <a:cxn ang="0">
                      <a:pos x="13" y="22"/>
                    </a:cxn>
                    <a:cxn ang="0">
                      <a:pos x="17" y="30"/>
                    </a:cxn>
                    <a:cxn ang="0">
                      <a:pos x="10" y="22"/>
                    </a:cxn>
                    <a:cxn ang="0">
                      <a:pos x="12" y="17"/>
                    </a:cxn>
                    <a:cxn ang="0">
                      <a:pos x="5" y="12"/>
                    </a:cxn>
                  </a:cxnLst>
                  <a:rect l="0" t="0" r="r" b="b"/>
                  <a:pathLst>
                    <a:path w="21" h="30">
                      <a:moveTo>
                        <a:pt x="5" y="12"/>
                      </a:moveTo>
                      <a:cubicBezTo>
                        <a:pt x="3" y="12"/>
                        <a:pt x="2" y="6"/>
                        <a:pt x="0" y="4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4" y="0"/>
                        <a:pt x="6" y="3"/>
                        <a:pt x="10" y="3"/>
                      </a:cubicBezTo>
                      <a:cubicBezTo>
                        <a:pt x="10" y="4"/>
                        <a:pt x="5" y="8"/>
                        <a:pt x="7" y="8"/>
                      </a:cubicBezTo>
                      <a:cubicBezTo>
                        <a:pt x="10" y="8"/>
                        <a:pt x="12" y="5"/>
                        <a:pt x="13" y="3"/>
                      </a:cubicBezTo>
                      <a:cubicBezTo>
                        <a:pt x="14" y="5"/>
                        <a:pt x="13" y="8"/>
                        <a:pt x="13" y="12"/>
                      </a:cubicBezTo>
                      <a:cubicBezTo>
                        <a:pt x="13" y="15"/>
                        <a:pt x="15" y="15"/>
                        <a:pt x="15" y="18"/>
                      </a:cubicBezTo>
                      <a:cubicBezTo>
                        <a:pt x="15" y="19"/>
                        <a:pt x="13" y="20"/>
                        <a:pt x="13" y="22"/>
                      </a:cubicBezTo>
                      <a:cubicBezTo>
                        <a:pt x="13" y="24"/>
                        <a:pt x="21" y="30"/>
                        <a:pt x="17" y="30"/>
                      </a:cubicBezTo>
                      <a:cubicBezTo>
                        <a:pt x="13" y="30"/>
                        <a:pt x="10" y="26"/>
                        <a:pt x="10" y="22"/>
                      </a:cubicBezTo>
                      <a:cubicBezTo>
                        <a:pt x="10" y="19"/>
                        <a:pt x="12" y="18"/>
                        <a:pt x="12" y="17"/>
                      </a:cubicBezTo>
                      <a:cubicBezTo>
                        <a:pt x="9" y="16"/>
                        <a:pt x="8" y="12"/>
                        <a:pt x="5" y="12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71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1803400" y="1787525"/>
                  <a:ext cx="34925" cy="23813"/>
                </a:xfrm>
                <a:custGeom>
                  <a:avLst/>
                  <a:gdLst/>
                  <a:ahLst/>
                  <a:cxnLst>
                    <a:cxn ang="0">
                      <a:pos x="21" y="0"/>
                    </a:cxn>
                    <a:cxn ang="0">
                      <a:pos x="27" y="0"/>
                    </a:cxn>
                    <a:cxn ang="0">
                      <a:pos x="27" y="6"/>
                    </a:cxn>
                    <a:cxn ang="0">
                      <a:pos x="10" y="18"/>
                    </a:cxn>
                    <a:cxn ang="0">
                      <a:pos x="0" y="12"/>
                    </a:cxn>
                    <a:cxn ang="0">
                      <a:pos x="0" y="7"/>
                    </a:cxn>
                    <a:cxn ang="0">
                      <a:pos x="21" y="0"/>
                    </a:cxn>
                  </a:cxnLst>
                  <a:rect l="0" t="0" r="r" b="b"/>
                  <a:pathLst>
                    <a:path w="27" h="18">
                      <a:moveTo>
                        <a:pt x="21" y="0"/>
                      </a:moveTo>
                      <a:cubicBezTo>
                        <a:pt x="25" y="0"/>
                        <a:pt x="25" y="0"/>
                        <a:pt x="27" y="0"/>
                      </a:cubicBezTo>
                      <a:cubicBezTo>
                        <a:pt x="27" y="6"/>
                        <a:pt x="27" y="6"/>
                        <a:pt x="27" y="6"/>
                      </a:cubicBezTo>
                      <a:cubicBezTo>
                        <a:pt x="19" y="10"/>
                        <a:pt x="16" y="13"/>
                        <a:pt x="10" y="18"/>
                      </a:cubicBezTo>
                      <a:cubicBezTo>
                        <a:pt x="6" y="15"/>
                        <a:pt x="3" y="15"/>
                        <a:pt x="0" y="12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8" y="5"/>
                        <a:pt x="14" y="0"/>
                        <a:pt x="2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72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3311525" y="1963738"/>
                  <a:ext cx="42863" cy="22225"/>
                </a:xfrm>
                <a:custGeom>
                  <a:avLst/>
                  <a:gdLst/>
                  <a:ahLst/>
                  <a:cxnLst>
                    <a:cxn ang="0">
                      <a:pos x="26" y="17"/>
                    </a:cxn>
                    <a:cxn ang="0">
                      <a:pos x="32" y="14"/>
                    </a:cxn>
                    <a:cxn ang="0">
                      <a:pos x="0" y="3"/>
                    </a:cxn>
                    <a:cxn ang="0">
                      <a:pos x="26" y="17"/>
                    </a:cxn>
                  </a:cxnLst>
                  <a:rect l="0" t="0" r="r" b="b"/>
                  <a:pathLst>
                    <a:path w="32" h="17">
                      <a:moveTo>
                        <a:pt x="26" y="17"/>
                      </a:moveTo>
                      <a:cubicBezTo>
                        <a:pt x="29" y="17"/>
                        <a:pt x="30" y="16"/>
                        <a:pt x="32" y="14"/>
                      </a:cubicBezTo>
                      <a:cubicBezTo>
                        <a:pt x="22" y="9"/>
                        <a:pt x="14" y="0"/>
                        <a:pt x="0" y="3"/>
                      </a:cubicBezTo>
                      <a:cubicBezTo>
                        <a:pt x="6" y="7"/>
                        <a:pt x="18" y="17"/>
                        <a:pt x="26" y="17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73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3314700" y="2030413"/>
                  <a:ext cx="31750" cy="20638"/>
                </a:xfrm>
                <a:custGeom>
                  <a:avLst/>
                  <a:gdLst/>
                  <a:ahLst/>
                  <a:cxnLst>
                    <a:cxn ang="0">
                      <a:pos x="1" y="0"/>
                    </a:cxn>
                    <a:cxn ang="0">
                      <a:pos x="11" y="7"/>
                    </a:cxn>
                    <a:cxn ang="0">
                      <a:pos x="24" y="7"/>
                    </a:cxn>
                    <a:cxn ang="0">
                      <a:pos x="24" y="10"/>
                    </a:cxn>
                    <a:cxn ang="0">
                      <a:pos x="19" y="15"/>
                    </a:cxn>
                    <a:cxn ang="0">
                      <a:pos x="0" y="3"/>
                    </a:cxn>
                    <a:cxn ang="0">
                      <a:pos x="1" y="0"/>
                    </a:cxn>
                  </a:cxnLst>
                  <a:rect l="0" t="0" r="r" b="b"/>
                  <a:pathLst>
                    <a:path w="24" h="15">
                      <a:moveTo>
                        <a:pt x="1" y="0"/>
                      </a:moveTo>
                      <a:cubicBezTo>
                        <a:pt x="4" y="4"/>
                        <a:pt x="7" y="6"/>
                        <a:pt x="11" y="7"/>
                      </a:cubicBezTo>
                      <a:cubicBezTo>
                        <a:pt x="24" y="7"/>
                        <a:pt x="24" y="7"/>
                        <a:pt x="24" y="7"/>
                      </a:cubicBezTo>
                      <a:cubicBezTo>
                        <a:pt x="24" y="8"/>
                        <a:pt x="24" y="9"/>
                        <a:pt x="24" y="10"/>
                      </a:cubicBezTo>
                      <a:cubicBezTo>
                        <a:pt x="24" y="12"/>
                        <a:pt x="20" y="15"/>
                        <a:pt x="19" y="15"/>
                      </a:cubicBezTo>
                      <a:cubicBezTo>
                        <a:pt x="16" y="15"/>
                        <a:pt x="0" y="6"/>
                        <a:pt x="0" y="3"/>
                      </a:cubicBezTo>
                      <a:cubicBezTo>
                        <a:pt x="0" y="2"/>
                        <a:pt x="0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74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3362325" y="2030413"/>
                  <a:ext cx="22225" cy="26988"/>
                </a:xfrm>
                <a:custGeom>
                  <a:avLst/>
                  <a:gdLst/>
                  <a:ahLst/>
                  <a:cxnLst>
                    <a:cxn ang="0">
                      <a:pos x="17" y="12"/>
                    </a:cxn>
                    <a:cxn ang="0">
                      <a:pos x="17" y="15"/>
                    </a:cxn>
                    <a:cxn ang="0">
                      <a:pos x="7" y="20"/>
                    </a:cxn>
                    <a:cxn ang="0">
                      <a:pos x="0" y="15"/>
                    </a:cxn>
                    <a:cxn ang="0">
                      <a:pos x="10" y="0"/>
                    </a:cxn>
                    <a:cxn ang="0">
                      <a:pos x="14" y="5"/>
                    </a:cxn>
                    <a:cxn ang="0">
                      <a:pos x="17" y="12"/>
                    </a:cxn>
                  </a:cxnLst>
                  <a:rect l="0" t="0" r="r" b="b"/>
                  <a:pathLst>
                    <a:path w="17" h="20">
                      <a:moveTo>
                        <a:pt x="17" y="12"/>
                      </a:moveTo>
                      <a:cubicBezTo>
                        <a:pt x="17" y="12"/>
                        <a:pt x="17" y="14"/>
                        <a:pt x="17" y="15"/>
                      </a:cubicBezTo>
                      <a:cubicBezTo>
                        <a:pt x="17" y="18"/>
                        <a:pt x="12" y="20"/>
                        <a:pt x="7" y="20"/>
                      </a:cubicBezTo>
                      <a:cubicBezTo>
                        <a:pt x="3" y="20"/>
                        <a:pt x="0" y="18"/>
                        <a:pt x="0" y="15"/>
                      </a:cubicBezTo>
                      <a:cubicBezTo>
                        <a:pt x="0" y="13"/>
                        <a:pt x="6" y="2"/>
                        <a:pt x="10" y="0"/>
                      </a:cubicBezTo>
                      <a:cubicBezTo>
                        <a:pt x="11" y="2"/>
                        <a:pt x="14" y="3"/>
                        <a:pt x="14" y="5"/>
                      </a:cubicBezTo>
                      <a:cubicBezTo>
                        <a:pt x="14" y="9"/>
                        <a:pt x="7" y="12"/>
                        <a:pt x="17" y="12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75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1593850" y="1724025"/>
                  <a:ext cx="26988" cy="12700"/>
                </a:xfrm>
                <a:custGeom>
                  <a:avLst/>
                  <a:gdLst/>
                  <a:ahLst/>
                  <a:cxnLst>
                    <a:cxn ang="0">
                      <a:pos x="6" y="4"/>
                    </a:cxn>
                    <a:cxn ang="0">
                      <a:pos x="13" y="1"/>
                    </a:cxn>
                    <a:cxn ang="0">
                      <a:pos x="20" y="9"/>
                    </a:cxn>
                    <a:cxn ang="0">
                      <a:pos x="5" y="9"/>
                    </a:cxn>
                    <a:cxn ang="0">
                      <a:pos x="0" y="4"/>
                    </a:cxn>
                    <a:cxn ang="0">
                      <a:pos x="6" y="4"/>
                    </a:cxn>
                  </a:cxnLst>
                  <a:rect l="0" t="0" r="r" b="b"/>
                  <a:pathLst>
                    <a:path w="20" h="9">
                      <a:moveTo>
                        <a:pt x="6" y="4"/>
                      </a:moveTo>
                      <a:cubicBezTo>
                        <a:pt x="8" y="0"/>
                        <a:pt x="10" y="1"/>
                        <a:pt x="13" y="1"/>
                      </a:cubicBezTo>
                      <a:cubicBezTo>
                        <a:pt x="18" y="1"/>
                        <a:pt x="19" y="4"/>
                        <a:pt x="20" y="9"/>
                      </a:cubicBezTo>
                      <a:cubicBezTo>
                        <a:pt x="5" y="9"/>
                        <a:pt x="5" y="9"/>
                        <a:pt x="5" y="9"/>
                      </a:cubicBezTo>
                      <a:cubicBezTo>
                        <a:pt x="3" y="7"/>
                        <a:pt x="1" y="6"/>
                        <a:pt x="0" y="4"/>
                      </a:cubicBezTo>
                      <a:lnTo>
                        <a:pt x="6" y="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</p:grpSp>
          <p:grpSp>
            <p:nvGrpSpPr>
              <p:cNvPr id="76" name="Group 345"/>
              <p:cNvGrpSpPr/>
              <p:nvPr/>
            </p:nvGrpSpPr>
            <p:grpSpPr>
              <a:xfrm>
                <a:off x="5771345" y="1699469"/>
                <a:ext cx="655423" cy="1101959"/>
                <a:chOff x="4219575" y="1089025"/>
                <a:chExt cx="687388" cy="1155701"/>
              </a:xfrm>
              <a:solidFill>
                <a:schemeClr val="tx1">
                  <a:lumMod val="75000"/>
                  <a:lumOff val="25000"/>
                </a:schemeClr>
              </a:solidFill>
            </p:grpSpPr>
            <p:sp>
              <p:nvSpPr>
                <p:cNvPr id="77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4568825" y="1816100"/>
                  <a:ext cx="26988" cy="39688"/>
                </a:xfrm>
                <a:custGeom>
                  <a:avLst/>
                  <a:gdLst/>
                  <a:ahLst/>
                  <a:cxnLst>
                    <a:cxn ang="0">
                      <a:pos x="3" y="27"/>
                    </a:cxn>
                    <a:cxn ang="0">
                      <a:pos x="9" y="21"/>
                    </a:cxn>
                    <a:cxn ang="0">
                      <a:pos x="0" y="14"/>
                    </a:cxn>
                    <a:cxn ang="0">
                      <a:pos x="9" y="0"/>
                    </a:cxn>
                    <a:cxn ang="0">
                      <a:pos x="20" y="12"/>
                    </a:cxn>
                    <a:cxn ang="0">
                      <a:pos x="6" y="30"/>
                    </a:cxn>
                    <a:cxn ang="0">
                      <a:pos x="0" y="27"/>
                    </a:cxn>
                    <a:cxn ang="0">
                      <a:pos x="2" y="25"/>
                    </a:cxn>
                    <a:cxn ang="0">
                      <a:pos x="3" y="27"/>
                    </a:cxn>
                  </a:cxnLst>
                  <a:rect l="0" t="0" r="r" b="b"/>
                  <a:pathLst>
                    <a:path w="20" h="30">
                      <a:moveTo>
                        <a:pt x="3" y="27"/>
                      </a:moveTo>
                      <a:cubicBezTo>
                        <a:pt x="6" y="26"/>
                        <a:pt x="9" y="23"/>
                        <a:pt x="9" y="21"/>
                      </a:cubicBezTo>
                      <a:cubicBezTo>
                        <a:pt x="5" y="20"/>
                        <a:pt x="0" y="16"/>
                        <a:pt x="0" y="14"/>
                      </a:cubicBezTo>
                      <a:cubicBezTo>
                        <a:pt x="0" y="12"/>
                        <a:pt x="5" y="0"/>
                        <a:pt x="9" y="0"/>
                      </a:cubicBezTo>
                      <a:cubicBezTo>
                        <a:pt x="17" y="0"/>
                        <a:pt x="18" y="4"/>
                        <a:pt x="20" y="12"/>
                      </a:cubicBezTo>
                      <a:cubicBezTo>
                        <a:pt x="12" y="14"/>
                        <a:pt x="16" y="30"/>
                        <a:pt x="6" y="30"/>
                      </a:cubicBezTo>
                      <a:cubicBezTo>
                        <a:pt x="3" y="30"/>
                        <a:pt x="1" y="27"/>
                        <a:pt x="0" y="27"/>
                      </a:cubicBezTo>
                      <a:cubicBezTo>
                        <a:pt x="1" y="26"/>
                        <a:pt x="2" y="25"/>
                        <a:pt x="2" y="25"/>
                      </a:cubicBezTo>
                      <a:lnTo>
                        <a:pt x="3" y="2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grpSp>
              <p:nvGrpSpPr>
                <p:cNvPr id="78" name="Group 343"/>
                <p:cNvGrpSpPr/>
                <p:nvPr/>
              </p:nvGrpSpPr>
              <p:grpSpPr>
                <a:xfrm>
                  <a:off x="4219575" y="1089025"/>
                  <a:ext cx="687388" cy="1155701"/>
                  <a:chOff x="4219575" y="1089025"/>
                  <a:chExt cx="687388" cy="1155701"/>
                </a:xfrm>
                <a:grpFill/>
              </p:grpSpPr>
              <p:sp>
                <p:nvSpPr>
                  <p:cNvPr id="79" name="出自【趣你的PPT】(微信:qunideppt)：最优质的PPT资源库"/>
                  <p:cNvSpPr>
                    <a:spLocks/>
                  </p:cNvSpPr>
                  <p:nvPr/>
                </p:nvSpPr>
                <p:spPr bwMode="auto">
                  <a:xfrm>
                    <a:off x="4230688" y="1782763"/>
                    <a:ext cx="646113" cy="461963"/>
                  </a:xfrm>
                  <a:custGeom>
                    <a:avLst/>
                    <a:gdLst/>
                    <a:ahLst/>
                    <a:cxnLst>
                      <a:cxn ang="0">
                        <a:pos x="473" y="233"/>
                      </a:cxn>
                      <a:cxn ang="0">
                        <a:pos x="470" y="273"/>
                      </a:cxn>
                      <a:cxn ang="0">
                        <a:pos x="427" y="274"/>
                      </a:cxn>
                      <a:cxn ang="0">
                        <a:pos x="401" y="283"/>
                      </a:cxn>
                      <a:cxn ang="0">
                        <a:pos x="403" y="303"/>
                      </a:cxn>
                      <a:cxn ang="0">
                        <a:pos x="413" y="322"/>
                      </a:cxn>
                      <a:cxn ang="0">
                        <a:pos x="401" y="319"/>
                      </a:cxn>
                      <a:cxn ang="0">
                        <a:pos x="397" y="336"/>
                      </a:cxn>
                      <a:cxn ang="0">
                        <a:pos x="382" y="315"/>
                      </a:cxn>
                      <a:cxn ang="0">
                        <a:pos x="358" y="278"/>
                      </a:cxn>
                      <a:cxn ang="0">
                        <a:pos x="329" y="238"/>
                      </a:cxn>
                      <a:cxn ang="0">
                        <a:pos x="289" y="213"/>
                      </a:cxn>
                      <a:cxn ang="0">
                        <a:pos x="270" y="212"/>
                      </a:cxn>
                      <a:cxn ang="0">
                        <a:pos x="289" y="244"/>
                      </a:cxn>
                      <a:cxn ang="0">
                        <a:pos x="315" y="264"/>
                      </a:cxn>
                      <a:cxn ang="0">
                        <a:pos x="330" y="283"/>
                      </a:cxn>
                      <a:cxn ang="0">
                        <a:pos x="323" y="305"/>
                      </a:cxn>
                      <a:cxn ang="0">
                        <a:pos x="316" y="303"/>
                      </a:cxn>
                      <a:cxn ang="0">
                        <a:pos x="291" y="273"/>
                      </a:cxn>
                      <a:cxn ang="0">
                        <a:pos x="229" y="223"/>
                      </a:cxn>
                      <a:cxn ang="0">
                        <a:pos x="168" y="237"/>
                      </a:cxn>
                      <a:cxn ang="0">
                        <a:pos x="135" y="272"/>
                      </a:cxn>
                      <a:cxn ang="0">
                        <a:pos x="101" y="326"/>
                      </a:cxn>
                      <a:cxn ang="0">
                        <a:pos x="72" y="338"/>
                      </a:cxn>
                      <a:cxn ang="0">
                        <a:pos x="10" y="334"/>
                      </a:cxn>
                      <a:cxn ang="0">
                        <a:pos x="0" y="306"/>
                      </a:cxn>
                      <a:cxn ang="0">
                        <a:pos x="4" y="246"/>
                      </a:cxn>
                      <a:cxn ang="0">
                        <a:pos x="48" y="235"/>
                      </a:cxn>
                      <a:cxn ang="0">
                        <a:pos x="89" y="240"/>
                      </a:cxn>
                      <a:cxn ang="0">
                        <a:pos x="105" y="206"/>
                      </a:cxn>
                      <a:cxn ang="0">
                        <a:pos x="103" y="193"/>
                      </a:cxn>
                      <a:cxn ang="0">
                        <a:pos x="60" y="163"/>
                      </a:cxn>
                      <a:cxn ang="0">
                        <a:pos x="88" y="157"/>
                      </a:cxn>
                      <a:cxn ang="0">
                        <a:pos x="96" y="143"/>
                      </a:cxn>
                      <a:cxn ang="0">
                        <a:pos x="114" y="145"/>
                      </a:cxn>
                      <a:cxn ang="0">
                        <a:pos x="147" y="118"/>
                      </a:cxn>
                      <a:cxn ang="0">
                        <a:pos x="176" y="89"/>
                      </a:cxn>
                      <a:cxn ang="0">
                        <a:pos x="208" y="73"/>
                      </a:cxn>
                      <a:cxn ang="0">
                        <a:pos x="225" y="54"/>
                      </a:cxn>
                      <a:cxn ang="0">
                        <a:pos x="245" y="5"/>
                      </a:cxn>
                      <a:cxn ang="0">
                        <a:pos x="251" y="25"/>
                      </a:cxn>
                      <a:cxn ang="0">
                        <a:pos x="240" y="54"/>
                      </a:cxn>
                      <a:cxn ang="0">
                        <a:pos x="254" y="66"/>
                      </a:cxn>
                      <a:cxn ang="0">
                        <a:pos x="289" y="68"/>
                      </a:cxn>
                      <a:cxn ang="0">
                        <a:pos x="333" y="50"/>
                      </a:cxn>
                      <a:cxn ang="0">
                        <a:pos x="378" y="55"/>
                      </a:cxn>
                      <a:cxn ang="0">
                        <a:pos x="408" y="95"/>
                      </a:cxn>
                      <a:cxn ang="0">
                        <a:pos x="399" y="153"/>
                      </a:cxn>
                      <a:cxn ang="0">
                        <a:pos x="470" y="180"/>
                      </a:cxn>
                      <a:cxn ang="0">
                        <a:pos x="474" y="204"/>
                      </a:cxn>
                      <a:cxn ang="0">
                        <a:pos x="476" y="216"/>
                      </a:cxn>
                    </a:cxnLst>
                    <a:rect l="0" t="0" r="r" b="b"/>
                    <a:pathLst>
                      <a:path w="485" h="347">
                        <a:moveTo>
                          <a:pt x="476" y="216"/>
                        </a:moveTo>
                        <a:cubicBezTo>
                          <a:pt x="474" y="223"/>
                          <a:pt x="475" y="219"/>
                          <a:pt x="473" y="222"/>
                        </a:cubicBezTo>
                        <a:cubicBezTo>
                          <a:pt x="473" y="233"/>
                          <a:pt x="473" y="233"/>
                          <a:pt x="473" y="233"/>
                        </a:cubicBezTo>
                        <a:cubicBezTo>
                          <a:pt x="469" y="238"/>
                          <a:pt x="461" y="246"/>
                          <a:pt x="461" y="253"/>
                        </a:cubicBezTo>
                        <a:cubicBezTo>
                          <a:pt x="461" y="261"/>
                          <a:pt x="473" y="268"/>
                          <a:pt x="476" y="272"/>
                        </a:cubicBezTo>
                        <a:cubicBezTo>
                          <a:pt x="474" y="273"/>
                          <a:pt x="472" y="273"/>
                          <a:pt x="470" y="273"/>
                        </a:cubicBezTo>
                        <a:cubicBezTo>
                          <a:pt x="466" y="275"/>
                          <a:pt x="463" y="273"/>
                          <a:pt x="459" y="275"/>
                        </a:cubicBezTo>
                        <a:cubicBezTo>
                          <a:pt x="453" y="277"/>
                          <a:pt x="452" y="283"/>
                          <a:pt x="446" y="283"/>
                        </a:cubicBezTo>
                        <a:cubicBezTo>
                          <a:pt x="439" y="283"/>
                          <a:pt x="435" y="274"/>
                          <a:pt x="427" y="274"/>
                        </a:cubicBezTo>
                        <a:cubicBezTo>
                          <a:pt x="420" y="274"/>
                          <a:pt x="419" y="278"/>
                          <a:pt x="413" y="280"/>
                        </a:cubicBezTo>
                        <a:cubicBezTo>
                          <a:pt x="414" y="284"/>
                          <a:pt x="414" y="286"/>
                          <a:pt x="413" y="290"/>
                        </a:cubicBezTo>
                        <a:cubicBezTo>
                          <a:pt x="406" y="290"/>
                          <a:pt x="405" y="283"/>
                          <a:pt x="401" y="283"/>
                        </a:cubicBezTo>
                        <a:cubicBezTo>
                          <a:pt x="399" y="283"/>
                          <a:pt x="397" y="286"/>
                          <a:pt x="397" y="288"/>
                        </a:cubicBezTo>
                        <a:cubicBezTo>
                          <a:pt x="405" y="298"/>
                          <a:pt x="405" y="298"/>
                          <a:pt x="405" y="298"/>
                        </a:cubicBezTo>
                        <a:cubicBezTo>
                          <a:pt x="405" y="300"/>
                          <a:pt x="403" y="302"/>
                          <a:pt x="403" y="303"/>
                        </a:cubicBezTo>
                        <a:cubicBezTo>
                          <a:pt x="403" y="304"/>
                          <a:pt x="415" y="315"/>
                          <a:pt x="419" y="315"/>
                        </a:cubicBezTo>
                        <a:cubicBezTo>
                          <a:pt x="419" y="317"/>
                          <a:pt x="420" y="318"/>
                          <a:pt x="420" y="319"/>
                        </a:cubicBezTo>
                        <a:cubicBezTo>
                          <a:pt x="418" y="321"/>
                          <a:pt x="414" y="319"/>
                          <a:pt x="413" y="322"/>
                        </a:cubicBezTo>
                        <a:cubicBezTo>
                          <a:pt x="412" y="322"/>
                          <a:pt x="412" y="322"/>
                          <a:pt x="412" y="322"/>
                        </a:cubicBezTo>
                        <a:cubicBezTo>
                          <a:pt x="407" y="321"/>
                          <a:pt x="403" y="317"/>
                          <a:pt x="401" y="315"/>
                        </a:cubicBezTo>
                        <a:cubicBezTo>
                          <a:pt x="401" y="319"/>
                          <a:pt x="401" y="319"/>
                          <a:pt x="401" y="319"/>
                        </a:cubicBezTo>
                        <a:cubicBezTo>
                          <a:pt x="402" y="321"/>
                          <a:pt x="403" y="323"/>
                          <a:pt x="403" y="326"/>
                        </a:cubicBezTo>
                        <a:cubicBezTo>
                          <a:pt x="403" y="329"/>
                          <a:pt x="399" y="334"/>
                          <a:pt x="403" y="336"/>
                        </a:cubicBezTo>
                        <a:cubicBezTo>
                          <a:pt x="401" y="336"/>
                          <a:pt x="397" y="336"/>
                          <a:pt x="397" y="336"/>
                        </a:cubicBezTo>
                        <a:cubicBezTo>
                          <a:pt x="390" y="336"/>
                          <a:pt x="384" y="329"/>
                          <a:pt x="384" y="322"/>
                        </a:cubicBezTo>
                        <a:cubicBezTo>
                          <a:pt x="384" y="319"/>
                          <a:pt x="388" y="317"/>
                          <a:pt x="390" y="315"/>
                        </a:cubicBezTo>
                        <a:cubicBezTo>
                          <a:pt x="387" y="315"/>
                          <a:pt x="385" y="315"/>
                          <a:pt x="382" y="315"/>
                        </a:cubicBezTo>
                        <a:cubicBezTo>
                          <a:pt x="380" y="315"/>
                          <a:pt x="379" y="311"/>
                          <a:pt x="379" y="310"/>
                        </a:cubicBezTo>
                        <a:cubicBezTo>
                          <a:pt x="378" y="304"/>
                          <a:pt x="374" y="300"/>
                          <a:pt x="370" y="296"/>
                        </a:cubicBezTo>
                        <a:cubicBezTo>
                          <a:pt x="365" y="291"/>
                          <a:pt x="358" y="287"/>
                          <a:pt x="358" y="278"/>
                        </a:cubicBezTo>
                        <a:cubicBezTo>
                          <a:pt x="358" y="272"/>
                          <a:pt x="358" y="270"/>
                          <a:pt x="358" y="266"/>
                        </a:cubicBezTo>
                        <a:cubicBezTo>
                          <a:pt x="358" y="260"/>
                          <a:pt x="348" y="251"/>
                          <a:pt x="342" y="248"/>
                        </a:cubicBezTo>
                        <a:cubicBezTo>
                          <a:pt x="336" y="245"/>
                          <a:pt x="329" y="244"/>
                          <a:pt x="329" y="238"/>
                        </a:cubicBezTo>
                        <a:cubicBezTo>
                          <a:pt x="326" y="238"/>
                          <a:pt x="325" y="238"/>
                          <a:pt x="323" y="238"/>
                        </a:cubicBezTo>
                        <a:cubicBezTo>
                          <a:pt x="313" y="238"/>
                          <a:pt x="302" y="223"/>
                          <a:pt x="302" y="213"/>
                        </a:cubicBezTo>
                        <a:cubicBezTo>
                          <a:pt x="297" y="213"/>
                          <a:pt x="293" y="213"/>
                          <a:pt x="289" y="213"/>
                        </a:cubicBezTo>
                        <a:cubicBezTo>
                          <a:pt x="283" y="213"/>
                          <a:pt x="285" y="204"/>
                          <a:pt x="283" y="201"/>
                        </a:cubicBezTo>
                        <a:cubicBezTo>
                          <a:pt x="278" y="204"/>
                          <a:pt x="268" y="204"/>
                          <a:pt x="268" y="209"/>
                        </a:cubicBezTo>
                        <a:cubicBezTo>
                          <a:pt x="268" y="210"/>
                          <a:pt x="270" y="212"/>
                          <a:pt x="270" y="212"/>
                        </a:cubicBezTo>
                        <a:cubicBezTo>
                          <a:pt x="270" y="214"/>
                          <a:pt x="269" y="217"/>
                          <a:pt x="269" y="220"/>
                        </a:cubicBezTo>
                        <a:cubicBezTo>
                          <a:pt x="269" y="226"/>
                          <a:pt x="273" y="229"/>
                          <a:pt x="278" y="231"/>
                        </a:cubicBezTo>
                        <a:cubicBezTo>
                          <a:pt x="285" y="233"/>
                          <a:pt x="288" y="240"/>
                          <a:pt x="289" y="244"/>
                        </a:cubicBezTo>
                        <a:cubicBezTo>
                          <a:pt x="291" y="250"/>
                          <a:pt x="294" y="257"/>
                          <a:pt x="298" y="259"/>
                        </a:cubicBezTo>
                        <a:cubicBezTo>
                          <a:pt x="304" y="262"/>
                          <a:pt x="309" y="260"/>
                          <a:pt x="315" y="260"/>
                        </a:cubicBezTo>
                        <a:cubicBezTo>
                          <a:pt x="315" y="261"/>
                          <a:pt x="315" y="263"/>
                          <a:pt x="315" y="264"/>
                        </a:cubicBezTo>
                        <a:cubicBezTo>
                          <a:pt x="313" y="269"/>
                          <a:pt x="323" y="271"/>
                          <a:pt x="326" y="272"/>
                        </a:cubicBezTo>
                        <a:cubicBezTo>
                          <a:pt x="335" y="277"/>
                          <a:pt x="345" y="280"/>
                          <a:pt x="344" y="290"/>
                        </a:cubicBezTo>
                        <a:cubicBezTo>
                          <a:pt x="340" y="289"/>
                          <a:pt x="337" y="283"/>
                          <a:pt x="330" y="283"/>
                        </a:cubicBezTo>
                        <a:cubicBezTo>
                          <a:pt x="325" y="283"/>
                          <a:pt x="320" y="286"/>
                          <a:pt x="320" y="290"/>
                        </a:cubicBezTo>
                        <a:cubicBezTo>
                          <a:pt x="320" y="296"/>
                          <a:pt x="328" y="297"/>
                          <a:pt x="328" y="303"/>
                        </a:cubicBezTo>
                        <a:cubicBezTo>
                          <a:pt x="328" y="305"/>
                          <a:pt x="323" y="305"/>
                          <a:pt x="323" y="305"/>
                        </a:cubicBezTo>
                        <a:cubicBezTo>
                          <a:pt x="319" y="309"/>
                          <a:pt x="319" y="318"/>
                          <a:pt x="313" y="318"/>
                        </a:cubicBezTo>
                        <a:cubicBezTo>
                          <a:pt x="310" y="318"/>
                          <a:pt x="308" y="317"/>
                          <a:pt x="308" y="315"/>
                        </a:cubicBezTo>
                        <a:cubicBezTo>
                          <a:pt x="314" y="315"/>
                          <a:pt x="316" y="309"/>
                          <a:pt x="316" y="303"/>
                        </a:cubicBezTo>
                        <a:cubicBezTo>
                          <a:pt x="316" y="297"/>
                          <a:pt x="312" y="295"/>
                          <a:pt x="311" y="291"/>
                        </a:cubicBezTo>
                        <a:cubicBezTo>
                          <a:pt x="310" y="291"/>
                          <a:pt x="300" y="281"/>
                          <a:pt x="299" y="278"/>
                        </a:cubicBezTo>
                        <a:cubicBezTo>
                          <a:pt x="297" y="278"/>
                          <a:pt x="291" y="276"/>
                          <a:pt x="291" y="273"/>
                        </a:cubicBezTo>
                        <a:cubicBezTo>
                          <a:pt x="277" y="270"/>
                          <a:pt x="274" y="266"/>
                          <a:pt x="266" y="259"/>
                        </a:cubicBezTo>
                        <a:cubicBezTo>
                          <a:pt x="263" y="256"/>
                          <a:pt x="257" y="254"/>
                          <a:pt x="256" y="251"/>
                        </a:cubicBezTo>
                        <a:cubicBezTo>
                          <a:pt x="248" y="241"/>
                          <a:pt x="245" y="223"/>
                          <a:pt x="229" y="223"/>
                        </a:cubicBezTo>
                        <a:cubicBezTo>
                          <a:pt x="221" y="223"/>
                          <a:pt x="220" y="228"/>
                          <a:pt x="216" y="230"/>
                        </a:cubicBezTo>
                        <a:cubicBezTo>
                          <a:pt x="208" y="234"/>
                          <a:pt x="202" y="242"/>
                          <a:pt x="192" y="242"/>
                        </a:cubicBezTo>
                        <a:cubicBezTo>
                          <a:pt x="183" y="242"/>
                          <a:pt x="177" y="237"/>
                          <a:pt x="168" y="237"/>
                        </a:cubicBezTo>
                        <a:cubicBezTo>
                          <a:pt x="161" y="237"/>
                          <a:pt x="154" y="242"/>
                          <a:pt x="154" y="248"/>
                        </a:cubicBezTo>
                        <a:cubicBezTo>
                          <a:pt x="157" y="258"/>
                          <a:pt x="157" y="258"/>
                          <a:pt x="157" y="258"/>
                        </a:cubicBezTo>
                        <a:cubicBezTo>
                          <a:pt x="154" y="267"/>
                          <a:pt x="144" y="270"/>
                          <a:pt x="135" y="272"/>
                        </a:cubicBezTo>
                        <a:cubicBezTo>
                          <a:pt x="127" y="274"/>
                          <a:pt x="114" y="292"/>
                          <a:pt x="114" y="302"/>
                        </a:cubicBezTo>
                        <a:cubicBezTo>
                          <a:pt x="114" y="305"/>
                          <a:pt x="117" y="306"/>
                          <a:pt x="119" y="307"/>
                        </a:cubicBezTo>
                        <a:cubicBezTo>
                          <a:pt x="113" y="316"/>
                          <a:pt x="110" y="321"/>
                          <a:pt x="101" y="326"/>
                        </a:cubicBezTo>
                        <a:cubicBezTo>
                          <a:pt x="96" y="328"/>
                          <a:pt x="95" y="340"/>
                          <a:pt x="86" y="337"/>
                        </a:cubicBezTo>
                        <a:cubicBezTo>
                          <a:pt x="86" y="337"/>
                          <a:pt x="86" y="337"/>
                          <a:pt x="86" y="337"/>
                        </a:cubicBezTo>
                        <a:cubicBezTo>
                          <a:pt x="82" y="336"/>
                          <a:pt x="75" y="338"/>
                          <a:pt x="72" y="338"/>
                        </a:cubicBezTo>
                        <a:cubicBezTo>
                          <a:pt x="62" y="338"/>
                          <a:pt x="56" y="347"/>
                          <a:pt x="46" y="347"/>
                        </a:cubicBezTo>
                        <a:cubicBezTo>
                          <a:pt x="40" y="347"/>
                          <a:pt x="39" y="331"/>
                          <a:pt x="29" y="331"/>
                        </a:cubicBezTo>
                        <a:cubicBezTo>
                          <a:pt x="22" y="331"/>
                          <a:pt x="17" y="334"/>
                          <a:pt x="10" y="334"/>
                        </a:cubicBezTo>
                        <a:cubicBezTo>
                          <a:pt x="8" y="334"/>
                          <a:pt x="7" y="332"/>
                          <a:pt x="7" y="330"/>
                        </a:cubicBezTo>
                        <a:cubicBezTo>
                          <a:pt x="7" y="321"/>
                          <a:pt x="7" y="318"/>
                          <a:pt x="7" y="313"/>
                        </a:cubicBezTo>
                        <a:cubicBezTo>
                          <a:pt x="3" y="313"/>
                          <a:pt x="0" y="310"/>
                          <a:pt x="0" y="306"/>
                        </a:cubicBezTo>
                        <a:cubicBezTo>
                          <a:pt x="0" y="301"/>
                          <a:pt x="4" y="299"/>
                          <a:pt x="4" y="296"/>
                        </a:cubicBezTo>
                        <a:cubicBezTo>
                          <a:pt x="4" y="285"/>
                          <a:pt x="8" y="274"/>
                          <a:pt x="8" y="262"/>
                        </a:cubicBezTo>
                        <a:cubicBezTo>
                          <a:pt x="8" y="256"/>
                          <a:pt x="4" y="250"/>
                          <a:pt x="4" y="246"/>
                        </a:cubicBezTo>
                        <a:cubicBezTo>
                          <a:pt x="4" y="243"/>
                          <a:pt x="19" y="234"/>
                          <a:pt x="21" y="234"/>
                        </a:cubicBezTo>
                        <a:cubicBezTo>
                          <a:pt x="23" y="234"/>
                          <a:pt x="25" y="236"/>
                          <a:pt x="28" y="235"/>
                        </a:cubicBezTo>
                        <a:cubicBezTo>
                          <a:pt x="48" y="235"/>
                          <a:pt x="48" y="235"/>
                          <a:pt x="48" y="235"/>
                        </a:cubicBezTo>
                        <a:cubicBezTo>
                          <a:pt x="49" y="237"/>
                          <a:pt x="53" y="238"/>
                          <a:pt x="55" y="238"/>
                        </a:cubicBezTo>
                        <a:cubicBezTo>
                          <a:pt x="76" y="238"/>
                          <a:pt x="76" y="238"/>
                          <a:pt x="76" y="238"/>
                        </a:cubicBezTo>
                        <a:cubicBezTo>
                          <a:pt x="82" y="237"/>
                          <a:pt x="84" y="240"/>
                          <a:pt x="89" y="240"/>
                        </a:cubicBezTo>
                        <a:cubicBezTo>
                          <a:pt x="92" y="240"/>
                          <a:pt x="98" y="238"/>
                          <a:pt x="100" y="238"/>
                        </a:cubicBezTo>
                        <a:cubicBezTo>
                          <a:pt x="100" y="229"/>
                          <a:pt x="105" y="226"/>
                          <a:pt x="105" y="218"/>
                        </a:cubicBezTo>
                        <a:cubicBezTo>
                          <a:pt x="105" y="216"/>
                          <a:pt x="105" y="208"/>
                          <a:pt x="105" y="206"/>
                        </a:cubicBezTo>
                        <a:cubicBezTo>
                          <a:pt x="104" y="206"/>
                          <a:pt x="104" y="206"/>
                          <a:pt x="104" y="206"/>
                        </a:cubicBezTo>
                        <a:cubicBezTo>
                          <a:pt x="105" y="205"/>
                          <a:pt x="106" y="201"/>
                          <a:pt x="106" y="200"/>
                        </a:cubicBezTo>
                        <a:cubicBezTo>
                          <a:pt x="106" y="196"/>
                          <a:pt x="103" y="197"/>
                          <a:pt x="103" y="193"/>
                        </a:cubicBezTo>
                        <a:cubicBezTo>
                          <a:pt x="94" y="193"/>
                          <a:pt x="92" y="185"/>
                          <a:pt x="92" y="178"/>
                        </a:cubicBezTo>
                        <a:cubicBezTo>
                          <a:pt x="89" y="178"/>
                          <a:pt x="89" y="175"/>
                          <a:pt x="87" y="175"/>
                        </a:cubicBezTo>
                        <a:cubicBezTo>
                          <a:pt x="79" y="173"/>
                          <a:pt x="60" y="169"/>
                          <a:pt x="60" y="163"/>
                        </a:cubicBezTo>
                        <a:cubicBezTo>
                          <a:pt x="60" y="163"/>
                          <a:pt x="60" y="161"/>
                          <a:pt x="60" y="161"/>
                        </a:cubicBezTo>
                        <a:cubicBezTo>
                          <a:pt x="60" y="157"/>
                          <a:pt x="72" y="154"/>
                          <a:pt x="76" y="153"/>
                        </a:cubicBezTo>
                        <a:cubicBezTo>
                          <a:pt x="78" y="156"/>
                          <a:pt x="85" y="157"/>
                          <a:pt x="88" y="157"/>
                        </a:cubicBezTo>
                        <a:cubicBezTo>
                          <a:pt x="92" y="157"/>
                          <a:pt x="97" y="156"/>
                          <a:pt x="98" y="155"/>
                        </a:cubicBezTo>
                        <a:cubicBezTo>
                          <a:pt x="98" y="152"/>
                          <a:pt x="98" y="152"/>
                          <a:pt x="98" y="152"/>
                        </a:cubicBezTo>
                        <a:cubicBezTo>
                          <a:pt x="95" y="151"/>
                          <a:pt x="97" y="145"/>
                          <a:pt x="96" y="143"/>
                        </a:cubicBezTo>
                        <a:cubicBezTo>
                          <a:pt x="96" y="140"/>
                          <a:pt x="96" y="140"/>
                          <a:pt x="96" y="140"/>
                        </a:cubicBezTo>
                        <a:cubicBezTo>
                          <a:pt x="101" y="140"/>
                          <a:pt x="101" y="140"/>
                          <a:pt x="101" y="140"/>
                        </a:cubicBezTo>
                        <a:cubicBezTo>
                          <a:pt x="104" y="143"/>
                          <a:pt x="109" y="145"/>
                          <a:pt x="114" y="145"/>
                        </a:cubicBezTo>
                        <a:cubicBezTo>
                          <a:pt x="117" y="145"/>
                          <a:pt x="120" y="142"/>
                          <a:pt x="121" y="139"/>
                        </a:cubicBezTo>
                        <a:cubicBezTo>
                          <a:pt x="135" y="139"/>
                          <a:pt x="138" y="129"/>
                          <a:pt x="141" y="119"/>
                        </a:cubicBezTo>
                        <a:cubicBezTo>
                          <a:pt x="143" y="119"/>
                          <a:pt x="145" y="118"/>
                          <a:pt x="147" y="118"/>
                        </a:cubicBezTo>
                        <a:cubicBezTo>
                          <a:pt x="150" y="117"/>
                          <a:pt x="167" y="110"/>
                          <a:pt x="169" y="108"/>
                        </a:cubicBezTo>
                        <a:cubicBezTo>
                          <a:pt x="173" y="104"/>
                          <a:pt x="171" y="99"/>
                          <a:pt x="171" y="94"/>
                        </a:cubicBezTo>
                        <a:cubicBezTo>
                          <a:pt x="171" y="92"/>
                          <a:pt x="175" y="89"/>
                          <a:pt x="176" y="89"/>
                        </a:cubicBezTo>
                        <a:cubicBezTo>
                          <a:pt x="182" y="83"/>
                          <a:pt x="188" y="76"/>
                          <a:pt x="198" y="76"/>
                        </a:cubicBezTo>
                        <a:cubicBezTo>
                          <a:pt x="204" y="76"/>
                          <a:pt x="201" y="77"/>
                          <a:pt x="204" y="76"/>
                        </a:cubicBezTo>
                        <a:cubicBezTo>
                          <a:pt x="206" y="77"/>
                          <a:pt x="207" y="74"/>
                          <a:pt x="208" y="73"/>
                        </a:cubicBezTo>
                        <a:cubicBezTo>
                          <a:pt x="211" y="70"/>
                          <a:pt x="215" y="72"/>
                          <a:pt x="219" y="72"/>
                        </a:cubicBezTo>
                        <a:cubicBezTo>
                          <a:pt x="221" y="72"/>
                          <a:pt x="229" y="68"/>
                          <a:pt x="229" y="65"/>
                        </a:cubicBezTo>
                        <a:cubicBezTo>
                          <a:pt x="229" y="63"/>
                          <a:pt x="225" y="54"/>
                          <a:pt x="225" y="54"/>
                        </a:cubicBezTo>
                        <a:cubicBezTo>
                          <a:pt x="224" y="42"/>
                          <a:pt x="217" y="38"/>
                          <a:pt x="217" y="28"/>
                        </a:cubicBezTo>
                        <a:cubicBezTo>
                          <a:pt x="217" y="9"/>
                          <a:pt x="234" y="8"/>
                          <a:pt x="245" y="0"/>
                        </a:cubicBezTo>
                        <a:cubicBezTo>
                          <a:pt x="245" y="5"/>
                          <a:pt x="245" y="5"/>
                          <a:pt x="245" y="5"/>
                        </a:cubicBezTo>
                        <a:cubicBezTo>
                          <a:pt x="243" y="10"/>
                          <a:pt x="242" y="12"/>
                          <a:pt x="242" y="17"/>
                        </a:cubicBezTo>
                        <a:cubicBezTo>
                          <a:pt x="242" y="21"/>
                          <a:pt x="247" y="22"/>
                          <a:pt x="251" y="22"/>
                        </a:cubicBezTo>
                        <a:cubicBezTo>
                          <a:pt x="251" y="23"/>
                          <a:pt x="251" y="24"/>
                          <a:pt x="251" y="25"/>
                        </a:cubicBezTo>
                        <a:cubicBezTo>
                          <a:pt x="251" y="27"/>
                          <a:pt x="247" y="28"/>
                          <a:pt x="245" y="29"/>
                        </a:cubicBezTo>
                        <a:cubicBezTo>
                          <a:pt x="241" y="34"/>
                          <a:pt x="236" y="38"/>
                          <a:pt x="236" y="46"/>
                        </a:cubicBezTo>
                        <a:cubicBezTo>
                          <a:pt x="236" y="50"/>
                          <a:pt x="238" y="53"/>
                          <a:pt x="240" y="54"/>
                        </a:cubicBezTo>
                        <a:cubicBezTo>
                          <a:pt x="240" y="56"/>
                          <a:pt x="241" y="57"/>
                          <a:pt x="240" y="59"/>
                        </a:cubicBezTo>
                        <a:cubicBezTo>
                          <a:pt x="245" y="59"/>
                          <a:pt x="247" y="60"/>
                          <a:pt x="251" y="60"/>
                        </a:cubicBezTo>
                        <a:cubicBezTo>
                          <a:pt x="252" y="63"/>
                          <a:pt x="253" y="66"/>
                          <a:pt x="254" y="66"/>
                        </a:cubicBezTo>
                        <a:cubicBezTo>
                          <a:pt x="266" y="66"/>
                          <a:pt x="274" y="56"/>
                          <a:pt x="285" y="57"/>
                        </a:cubicBezTo>
                        <a:cubicBezTo>
                          <a:pt x="284" y="59"/>
                          <a:pt x="282" y="60"/>
                          <a:pt x="282" y="62"/>
                        </a:cubicBezTo>
                        <a:cubicBezTo>
                          <a:pt x="282" y="63"/>
                          <a:pt x="289" y="68"/>
                          <a:pt x="289" y="68"/>
                        </a:cubicBezTo>
                        <a:cubicBezTo>
                          <a:pt x="294" y="68"/>
                          <a:pt x="295" y="65"/>
                          <a:pt x="297" y="64"/>
                        </a:cubicBezTo>
                        <a:cubicBezTo>
                          <a:pt x="304" y="60"/>
                          <a:pt x="310" y="62"/>
                          <a:pt x="317" y="59"/>
                        </a:cubicBezTo>
                        <a:cubicBezTo>
                          <a:pt x="321" y="57"/>
                          <a:pt x="328" y="50"/>
                          <a:pt x="333" y="50"/>
                        </a:cubicBezTo>
                        <a:cubicBezTo>
                          <a:pt x="339" y="50"/>
                          <a:pt x="345" y="51"/>
                          <a:pt x="348" y="52"/>
                        </a:cubicBezTo>
                        <a:cubicBezTo>
                          <a:pt x="347" y="54"/>
                          <a:pt x="346" y="56"/>
                          <a:pt x="346" y="57"/>
                        </a:cubicBezTo>
                        <a:cubicBezTo>
                          <a:pt x="358" y="57"/>
                          <a:pt x="370" y="55"/>
                          <a:pt x="378" y="55"/>
                        </a:cubicBezTo>
                        <a:cubicBezTo>
                          <a:pt x="386" y="55"/>
                          <a:pt x="392" y="54"/>
                          <a:pt x="401" y="54"/>
                        </a:cubicBezTo>
                        <a:cubicBezTo>
                          <a:pt x="410" y="54"/>
                          <a:pt x="414" y="70"/>
                          <a:pt x="414" y="80"/>
                        </a:cubicBezTo>
                        <a:cubicBezTo>
                          <a:pt x="414" y="86"/>
                          <a:pt x="408" y="89"/>
                          <a:pt x="408" y="95"/>
                        </a:cubicBezTo>
                        <a:cubicBezTo>
                          <a:pt x="408" y="104"/>
                          <a:pt x="416" y="110"/>
                          <a:pt x="416" y="118"/>
                        </a:cubicBezTo>
                        <a:cubicBezTo>
                          <a:pt x="416" y="123"/>
                          <a:pt x="408" y="125"/>
                          <a:pt x="406" y="128"/>
                        </a:cubicBezTo>
                        <a:cubicBezTo>
                          <a:pt x="401" y="136"/>
                          <a:pt x="399" y="143"/>
                          <a:pt x="399" y="153"/>
                        </a:cubicBezTo>
                        <a:cubicBezTo>
                          <a:pt x="399" y="166"/>
                          <a:pt x="408" y="163"/>
                          <a:pt x="418" y="163"/>
                        </a:cubicBezTo>
                        <a:cubicBezTo>
                          <a:pt x="432" y="163"/>
                          <a:pt x="439" y="157"/>
                          <a:pt x="450" y="157"/>
                        </a:cubicBezTo>
                        <a:cubicBezTo>
                          <a:pt x="461" y="157"/>
                          <a:pt x="459" y="180"/>
                          <a:pt x="470" y="180"/>
                        </a:cubicBezTo>
                        <a:cubicBezTo>
                          <a:pt x="470" y="198"/>
                          <a:pt x="470" y="198"/>
                          <a:pt x="470" y="198"/>
                        </a:cubicBezTo>
                        <a:cubicBezTo>
                          <a:pt x="470" y="200"/>
                          <a:pt x="471" y="201"/>
                          <a:pt x="472" y="201"/>
                        </a:cubicBezTo>
                        <a:cubicBezTo>
                          <a:pt x="474" y="204"/>
                          <a:pt x="474" y="204"/>
                          <a:pt x="474" y="204"/>
                        </a:cubicBezTo>
                        <a:cubicBezTo>
                          <a:pt x="476" y="204"/>
                          <a:pt x="482" y="202"/>
                          <a:pt x="485" y="201"/>
                        </a:cubicBezTo>
                        <a:cubicBezTo>
                          <a:pt x="485" y="204"/>
                          <a:pt x="485" y="206"/>
                          <a:pt x="485" y="208"/>
                        </a:cubicBezTo>
                        <a:cubicBezTo>
                          <a:pt x="481" y="209"/>
                          <a:pt x="476" y="211"/>
                          <a:pt x="476" y="216"/>
                        </a:cubicBez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sz="2400" dirty="0"/>
                  </a:p>
                </p:txBody>
              </p:sp>
              <p:sp>
                <p:nvSpPr>
                  <p:cNvPr id="80" name="出自【趣你的PPT】(微信:qunideppt)：最优质的PPT资源库"/>
                  <p:cNvSpPr>
                    <a:spLocks/>
                  </p:cNvSpPr>
                  <p:nvPr/>
                </p:nvSpPr>
                <p:spPr bwMode="auto">
                  <a:xfrm>
                    <a:off x="4470400" y="1416050"/>
                    <a:ext cx="436563" cy="423863"/>
                  </a:xfrm>
                  <a:custGeom>
                    <a:avLst/>
                    <a:gdLst/>
                    <a:ahLst/>
                    <a:cxnLst>
                      <a:cxn ang="0">
                        <a:pos x="66" y="236"/>
                      </a:cxn>
                      <a:cxn ang="0">
                        <a:pos x="4" y="254"/>
                      </a:cxn>
                      <a:cxn ang="0">
                        <a:pos x="12" y="241"/>
                      </a:cxn>
                      <a:cxn ang="0">
                        <a:pos x="8" y="231"/>
                      </a:cxn>
                      <a:cxn ang="0">
                        <a:pos x="10" y="190"/>
                      </a:cxn>
                      <a:cxn ang="0">
                        <a:pos x="55" y="163"/>
                      </a:cxn>
                      <a:cxn ang="0">
                        <a:pos x="85" y="129"/>
                      </a:cxn>
                      <a:cxn ang="0">
                        <a:pos x="97" y="102"/>
                      </a:cxn>
                      <a:cxn ang="0">
                        <a:pos x="142" y="55"/>
                      </a:cxn>
                      <a:cxn ang="0">
                        <a:pos x="124" y="57"/>
                      </a:cxn>
                      <a:cxn ang="0">
                        <a:pos x="124" y="49"/>
                      </a:cxn>
                      <a:cxn ang="0">
                        <a:pos x="132" y="44"/>
                      </a:cxn>
                      <a:cxn ang="0">
                        <a:pos x="148" y="57"/>
                      </a:cxn>
                      <a:cxn ang="0">
                        <a:pos x="149" y="45"/>
                      </a:cxn>
                      <a:cxn ang="0">
                        <a:pos x="168" y="37"/>
                      </a:cxn>
                      <a:cxn ang="0">
                        <a:pos x="183" y="28"/>
                      </a:cxn>
                      <a:cxn ang="0">
                        <a:pos x="199" y="21"/>
                      </a:cxn>
                      <a:cxn ang="0">
                        <a:pos x="221" y="17"/>
                      </a:cxn>
                      <a:cxn ang="0">
                        <a:pos x="223" y="5"/>
                      </a:cxn>
                      <a:cxn ang="0">
                        <a:pos x="256" y="6"/>
                      </a:cxn>
                      <a:cxn ang="0">
                        <a:pos x="266" y="7"/>
                      </a:cxn>
                      <a:cxn ang="0">
                        <a:pos x="285" y="2"/>
                      </a:cxn>
                      <a:cxn ang="0">
                        <a:pos x="296" y="6"/>
                      </a:cxn>
                      <a:cxn ang="0">
                        <a:pos x="293" y="24"/>
                      </a:cxn>
                      <a:cxn ang="0">
                        <a:pos x="315" y="32"/>
                      </a:cxn>
                      <a:cxn ang="0">
                        <a:pos x="309" y="72"/>
                      </a:cxn>
                      <a:cxn ang="0">
                        <a:pos x="310" y="113"/>
                      </a:cxn>
                      <a:cxn ang="0">
                        <a:pos x="318" y="148"/>
                      </a:cxn>
                      <a:cxn ang="0">
                        <a:pos x="327" y="172"/>
                      </a:cxn>
                      <a:cxn ang="0">
                        <a:pos x="255" y="224"/>
                      </a:cxn>
                      <a:cxn ang="0">
                        <a:pos x="218" y="225"/>
                      </a:cxn>
                      <a:cxn ang="0">
                        <a:pos x="206" y="200"/>
                      </a:cxn>
                      <a:cxn ang="0">
                        <a:pos x="197" y="174"/>
                      </a:cxn>
                      <a:cxn ang="0">
                        <a:pos x="254" y="130"/>
                      </a:cxn>
                      <a:cxn ang="0">
                        <a:pos x="202" y="135"/>
                      </a:cxn>
                      <a:cxn ang="0">
                        <a:pos x="172" y="169"/>
                      </a:cxn>
                      <a:cxn ang="0">
                        <a:pos x="146" y="201"/>
                      </a:cxn>
                      <a:cxn ang="0">
                        <a:pos x="150" y="218"/>
                      </a:cxn>
                      <a:cxn ang="0">
                        <a:pos x="152" y="253"/>
                      </a:cxn>
                      <a:cxn ang="0">
                        <a:pos x="146" y="283"/>
                      </a:cxn>
                      <a:cxn ang="0">
                        <a:pos x="121" y="304"/>
                      </a:cxn>
                      <a:cxn ang="0">
                        <a:pos x="90" y="297"/>
                      </a:cxn>
                      <a:cxn ang="0">
                        <a:pos x="82" y="269"/>
                      </a:cxn>
                      <a:cxn ang="0">
                        <a:pos x="76" y="245"/>
                      </a:cxn>
                    </a:cxnLst>
                    <a:rect l="0" t="0" r="r" b="b"/>
                    <a:pathLst>
                      <a:path w="327" h="318">
                        <a:moveTo>
                          <a:pt x="76" y="247"/>
                        </a:moveTo>
                        <a:cubicBezTo>
                          <a:pt x="70" y="245"/>
                          <a:pt x="69" y="241"/>
                          <a:pt x="66" y="236"/>
                        </a:cubicBezTo>
                        <a:cubicBezTo>
                          <a:pt x="57" y="249"/>
                          <a:pt x="43" y="266"/>
                          <a:pt x="24" y="266"/>
                        </a:cubicBezTo>
                        <a:cubicBezTo>
                          <a:pt x="22" y="266"/>
                          <a:pt x="4" y="256"/>
                          <a:pt x="4" y="254"/>
                        </a:cubicBezTo>
                        <a:cubicBezTo>
                          <a:pt x="4" y="250"/>
                          <a:pt x="10" y="248"/>
                          <a:pt x="12" y="247"/>
                        </a:cubicBezTo>
                        <a:cubicBezTo>
                          <a:pt x="12" y="241"/>
                          <a:pt x="12" y="241"/>
                          <a:pt x="12" y="241"/>
                        </a:cubicBezTo>
                        <a:cubicBezTo>
                          <a:pt x="6" y="241"/>
                          <a:pt x="6" y="241"/>
                          <a:pt x="0" y="243"/>
                        </a:cubicBezTo>
                        <a:cubicBezTo>
                          <a:pt x="0" y="240"/>
                          <a:pt x="5" y="234"/>
                          <a:pt x="8" y="231"/>
                        </a:cubicBezTo>
                        <a:cubicBezTo>
                          <a:pt x="1" y="223"/>
                          <a:pt x="0" y="212"/>
                          <a:pt x="0" y="200"/>
                        </a:cubicBezTo>
                        <a:cubicBezTo>
                          <a:pt x="0" y="193"/>
                          <a:pt x="7" y="194"/>
                          <a:pt x="10" y="190"/>
                        </a:cubicBezTo>
                        <a:cubicBezTo>
                          <a:pt x="15" y="182"/>
                          <a:pt x="20" y="177"/>
                          <a:pt x="30" y="174"/>
                        </a:cubicBezTo>
                        <a:cubicBezTo>
                          <a:pt x="38" y="172"/>
                          <a:pt x="39" y="162"/>
                          <a:pt x="55" y="163"/>
                        </a:cubicBezTo>
                        <a:cubicBezTo>
                          <a:pt x="50" y="162"/>
                          <a:pt x="49" y="161"/>
                          <a:pt x="45" y="160"/>
                        </a:cubicBezTo>
                        <a:cubicBezTo>
                          <a:pt x="64" y="155"/>
                          <a:pt x="71" y="140"/>
                          <a:pt x="85" y="129"/>
                        </a:cubicBezTo>
                        <a:cubicBezTo>
                          <a:pt x="90" y="126"/>
                          <a:pt x="89" y="112"/>
                          <a:pt x="93" y="112"/>
                        </a:cubicBezTo>
                        <a:cubicBezTo>
                          <a:pt x="93" y="112"/>
                          <a:pt x="97" y="102"/>
                          <a:pt x="97" y="102"/>
                        </a:cubicBezTo>
                        <a:cubicBezTo>
                          <a:pt x="102" y="93"/>
                          <a:pt x="109" y="87"/>
                          <a:pt x="118" y="83"/>
                        </a:cubicBezTo>
                        <a:cubicBezTo>
                          <a:pt x="127" y="80"/>
                          <a:pt x="139" y="65"/>
                          <a:pt x="142" y="55"/>
                        </a:cubicBezTo>
                        <a:cubicBezTo>
                          <a:pt x="131" y="58"/>
                          <a:pt x="126" y="63"/>
                          <a:pt x="116" y="63"/>
                        </a:cubicBezTo>
                        <a:cubicBezTo>
                          <a:pt x="118" y="60"/>
                          <a:pt x="123" y="58"/>
                          <a:pt x="124" y="57"/>
                        </a:cubicBezTo>
                        <a:cubicBezTo>
                          <a:pt x="122" y="57"/>
                          <a:pt x="118" y="56"/>
                          <a:pt x="118" y="56"/>
                        </a:cubicBezTo>
                        <a:cubicBezTo>
                          <a:pt x="119" y="51"/>
                          <a:pt x="121" y="49"/>
                          <a:pt x="124" y="49"/>
                        </a:cubicBezTo>
                        <a:cubicBezTo>
                          <a:pt x="126" y="49"/>
                          <a:pt x="127" y="50"/>
                          <a:pt x="128" y="50"/>
                        </a:cubicBezTo>
                        <a:cubicBezTo>
                          <a:pt x="129" y="47"/>
                          <a:pt x="131" y="46"/>
                          <a:pt x="132" y="44"/>
                        </a:cubicBezTo>
                        <a:cubicBezTo>
                          <a:pt x="134" y="47"/>
                          <a:pt x="135" y="49"/>
                          <a:pt x="133" y="52"/>
                        </a:cubicBezTo>
                        <a:cubicBezTo>
                          <a:pt x="140" y="52"/>
                          <a:pt x="142" y="57"/>
                          <a:pt x="148" y="57"/>
                        </a:cubicBezTo>
                        <a:cubicBezTo>
                          <a:pt x="150" y="57"/>
                          <a:pt x="155" y="46"/>
                          <a:pt x="156" y="46"/>
                        </a:cubicBezTo>
                        <a:cubicBezTo>
                          <a:pt x="153" y="45"/>
                          <a:pt x="153" y="44"/>
                          <a:pt x="149" y="45"/>
                        </a:cubicBezTo>
                        <a:cubicBezTo>
                          <a:pt x="151" y="41"/>
                          <a:pt x="154" y="38"/>
                          <a:pt x="159" y="38"/>
                        </a:cubicBezTo>
                        <a:cubicBezTo>
                          <a:pt x="162" y="38"/>
                          <a:pt x="165" y="39"/>
                          <a:pt x="168" y="37"/>
                        </a:cubicBezTo>
                        <a:cubicBezTo>
                          <a:pt x="165" y="35"/>
                          <a:pt x="166" y="35"/>
                          <a:pt x="164" y="33"/>
                        </a:cubicBezTo>
                        <a:cubicBezTo>
                          <a:pt x="169" y="29"/>
                          <a:pt x="176" y="29"/>
                          <a:pt x="183" y="28"/>
                        </a:cubicBezTo>
                        <a:cubicBezTo>
                          <a:pt x="183" y="33"/>
                          <a:pt x="183" y="33"/>
                          <a:pt x="183" y="33"/>
                        </a:cubicBezTo>
                        <a:cubicBezTo>
                          <a:pt x="189" y="32"/>
                          <a:pt x="190" y="22"/>
                          <a:pt x="199" y="21"/>
                        </a:cubicBezTo>
                        <a:cubicBezTo>
                          <a:pt x="199" y="29"/>
                          <a:pt x="199" y="29"/>
                          <a:pt x="199" y="29"/>
                        </a:cubicBezTo>
                        <a:cubicBezTo>
                          <a:pt x="205" y="18"/>
                          <a:pt x="213" y="21"/>
                          <a:pt x="221" y="17"/>
                        </a:cubicBezTo>
                        <a:cubicBezTo>
                          <a:pt x="217" y="15"/>
                          <a:pt x="214" y="14"/>
                          <a:pt x="214" y="11"/>
                        </a:cubicBezTo>
                        <a:cubicBezTo>
                          <a:pt x="214" y="9"/>
                          <a:pt x="222" y="7"/>
                          <a:pt x="223" y="5"/>
                        </a:cubicBezTo>
                        <a:cubicBezTo>
                          <a:pt x="226" y="8"/>
                          <a:pt x="228" y="11"/>
                          <a:pt x="232" y="11"/>
                        </a:cubicBezTo>
                        <a:cubicBezTo>
                          <a:pt x="239" y="11"/>
                          <a:pt x="256" y="0"/>
                          <a:pt x="256" y="6"/>
                        </a:cubicBezTo>
                        <a:cubicBezTo>
                          <a:pt x="256" y="12"/>
                          <a:pt x="248" y="14"/>
                          <a:pt x="247" y="20"/>
                        </a:cubicBezTo>
                        <a:cubicBezTo>
                          <a:pt x="255" y="21"/>
                          <a:pt x="258" y="11"/>
                          <a:pt x="266" y="7"/>
                        </a:cubicBezTo>
                        <a:cubicBezTo>
                          <a:pt x="267" y="10"/>
                          <a:pt x="267" y="12"/>
                          <a:pt x="268" y="15"/>
                        </a:cubicBezTo>
                        <a:cubicBezTo>
                          <a:pt x="274" y="9"/>
                          <a:pt x="277" y="7"/>
                          <a:pt x="285" y="2"/>
                        </a:cubicBezTo>
                        <a:cubicBezTo>
                          <a:pt x="285" y="8"/>
                          <a:pt x="284" y="12"/>
                          <a:pt x="289" y="13"/>
                        </a:cubicBezTo>
                        <a:cubicBezTo>
                          <a:pt x="290" y="9"/>
                          <a:pt x="292" y="6"/>
                          <a:pt x="296" y="6"/>
                        </a:cubicBezTo>
                        <a:cubicBezTo>
                          <a:pt x="298" y="6"/>
                          <a:pt x="307" y="11"/>
                          <a:pt x="311" y="13"/>
                        </a:cubicBezTo>
                        <a:cubicBezTo>
                          <a:pt x="307" y="24"/>
                          <a:pt x="303" y="20"/>
                          <a:pt x="293" y="24"/>
                        </a:cubicBezTo>
                        <a:cubicBezTo>
                          <a:pt x="298" y="27"/>
                          <a:pt x="301" y="28"/>
                          <a:pt x="301" y="30"/>
                        </a:cubicBezTo>
                        <a:cubicBezTo>
                          <a:pt x="305" y="31"/>
                          <a:pt x="314" y="32"/>
                          <a:pt x="315" y="32"/>
                        </a:cubicBezTo>
                        <a:cubicBezTo>
                          <a:pt x="309" y="36"/>
                          <a:pt x="293" y="44"/>
                          <a:pt x="293" y="55"/>
                        </a:cubicBezTo>
                        <a:cubicBezTo>
                          <a:pt x="293" y="63"/>
                          <a:pt x="309" y="62"/>
                          <a:pt x="309" y="72"/>
                        </a:cubicBezTo>
                        <a:cubicBezTo>
                          <a:pt x="309" y="80"/>
                          <a:pt x="301" y="83"/>
                          <a:pt x="301" y="91"/>
                        </a:cubicBezTo>
                        <a:cubicBezTo>
                          <a:pt x="301" y="99"/>
                          <a:pt x="310" y="104"/>
                          <a:pt x="310" y="113"/>
                        </a:cubicBezTo>
                        <a:cubicBezTo>
                          <a:pt x="310" y="118"/>
                          <a:pt x="305" y="121"/>
                          <a:pt x="305" y="126"/>
                        </a:cubicBezTo>
                        <a:cubicBezTo>
                          <a:pt x="305" y="136"/>
                          <a:pt x="318" y="138"/>
                          <a:pt x="318" y="148"/>
                        </a:cubicBezTo>
                        <a:cubicBezTo>
                          <a:pt x="318" y="151"/>
                          <a:pt x="314" y="153"/>
                          <a:pt x="313" y="154"/>
                        </a:cubicBezTo>
                        <a:cubicBezTo>
                          <a:pt x="317" y="161"/>
                          <a:pt x="327" y="163"/>
                          <a:pt x="327" y="172"/>
                        </a:cubicBezTo>
                        <a:cubicBezTo>
                          <a:pt x="327" y="187"/>
                          <a:pt x="297" y="203"/>
                          <a:pt x="288" y="215"/>
                        </a:cubicBezTo>
                        <a:cubicBezTo>
                          <a:pt x="283" y="224"/>
                          <a:pt x="263" y="226"/>
                          <a:pt x="255" y="224"/>
                        </a:cubicBezTo>
                        <a:cubicBezTo>
                          <a:pt x="246" y="227"/>
                          <a:pt x="236" y="231"/>
                          <a:pt x="228" y="231"/>
                        </a:cubicBezTo>
                        <a:cubicBezTo>
                          <a:pt x="222" y="231"/>
                          <a:pt x="218" y="230"/>
                          <a:pt x="218" y="225"/>
                        </a:cubicBezTo>
                        <a:cubicBezTo>
                          <a:pt x="209" y="225"/>
                          <a:pt x="199" y="219"/>
                          <a:pt x="199" y="210"/>
                        </a:cubicBezTo>
                        <a:cubicBezTo>
                          <a:pt x="199" y="205"/>
                          <a:pt x="204" y="202"/>
                          <a:pt x="206" y="200"/>
                        </a:cubicBezTo>
                        <a:cubicBezTo>
                          <a:pt x="201" y="198"/>
                          <a:pt x="197" y="188"/>
                          <a:pt x="197" y="183"/>
                        </a:cubicBezTo>
                        <a:cubicBezTo>
                          <a:pt x="197" y="180"/>
                          <a:pt x="198" y="178"/>
                          <a:pt x="197" y="174"/>
                        </a:cubicBezTo>
                        <a:cubicBezTo>
                          <a:pt x="216" y="174"/>
                          <a:pt x="225" y="150"/>
                          <a:pt x="237" y="144"/>
                        </a:cubicBezTo>
                        <a:cubicBezTo>
                          <a:pt x="243" y="140"/>
                          <a:pt x="254" y="138"/>
                          <a:pt x="254" y="130"/>
                        </a:cubicBezTo>
                        <a:cubicBezTo>
                          <a:pt x="254" y="119"/>
                          <a:pt x="239" y="117"/>
                          <a:pt x="228" y="117"/>
                        </a:cubicBezTo>
                        <a:cubicBezTo>
                          <a:pt x="213" y="117"/>
                          <a:pt x="202" y="122"/>
                          <a:pt x="202" y="135"/>
                        </a:cubicBezTo>
                        <a:cubicBezTo>
                          <a:pt x="202" y="140"/>
                          <a:pt x="203" y="142"/>
                          <a:pt x="202" y="145"/>
                        </a:cubicBezTo>
                        <a:cubicBezTo>
                          <a:pt x="202" y="155"/>
                          <a:pt x="181" y="164"/>
                          <a:pt x="172" y="169"/>
                        </a:cubicBezTo>
                        <a:cubicBezTo>
                          <a:pt x="165" y="174"/>
                          <a:pt x="157" y="175"/>
                          <a:pt x="152" y="183"/>
                        </a:cubicBezTo>
                        <a:cubicBezTo>
                          <a:pt x="149" y="189"/>
                          <a:pt x="153" y="198"/>
                          <a:pt x="146" y="201"/>
                        </a:cubicBezTo>
                        <a:cubicBezTo>
                          <a:pt x="146" y="210"/>
                          <a:pt x="146" y="210"/>
                          <a:pt x="146" y="210"/>
                        </a:cubicBezTo>
                        <a:cubicBezTo>
                          <a:pt x="149" y="212"/>
                          <a:pt x="150" y="215"/>
                          <a:pt x="150" y="218"/>
                        </a:cubicBezTo>
                        <a:cubicBezTo>
                          <a:pt x="158" y="219"/>
                          <a:pt x="170" y="227"/>
                          <a:pt x="170" y="235"/>
                        </a:cubicBezTo>
                        <a:cubicBezTo>
                          <a:pt x="170" y="242"/>
                          <a:pt x="157" y="253"/>
                          <a:pt x="152" y="253"/>
                        </a:cubicBezTo>
                        <a:cubicBezTo>
                          <a:pt x="143" y="253"/>
                          <a:pt x="140" y="266"/>
                          <a:pt x="140" y="275"/>
                        </a:cubicBezTo>
                        <a:cubicBezTo>
                          <a:pt x="140" y="280"/>
                          <a:pt x="144" y="282"/>
                          <a:pt x="146" y="283"/>
                        </a:cubicBezTo>
                        <a:cubicBezTo>
                          <a:pt x="145" y="294"/>
                          <a:pt x="135" y="295"/>
                          <a:pt x="133" y="304"/>
                        </a:cubicBezTo>
                        <a:cubicBezTo>
                          <a:pt x="127" y="304"/>
                          <a:pt x="125" y="304"/>
                          <a:pt x="121" y="304"/>
                        </a:cubicBezTo>
                        <a:cubicBezTo>
                          <a:pt x="114" y="304"/>
                          <a:pt x="111" y="318"/>
                          <a:pt x="100" y="318"/>
                        </a:cubicBezTo>
                        <a:cubicBezTo>
                          <a:pt x="97" y="318"/>
                          <a:pt x="90" y="299"/>
                          <a:pt x="90" y="297"/>
                        </a:cubicBezTo>
                        <a:cubicBezTo>
                          <a:pt x="90" y="296"/>
                          <a:pt x="91" y="294"/>
                          <a:pt x="91" y="293"/>
                        </a:cubicBezTo>
                        <a:cubicBezTo>
                          <a:pt x="84" y="285"/>
                          <a:pt x="85" y="279"/>
                          <a:pt x="82" y="269"/>
                        </a:cubicBezTo>
                        <a:cubicBezTo>
                          <a:pt x="79" y="263"/>
                          <a:pt x="73" y="261"/>
                          <a:pt x="73" y="253"/>
                        </a:cubicBezTo>
                        <a:cubicBezTo>
                          <a:pt x="73" y="250"/>
                          <a:pt x="75" y="246"/>
                          <a:pt x="76" y="245"/>
                        </a:cubicBezTo>
                        <a:lnTo>
                          <a:pt x="76" y="247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sz="2400" dirty="0"/>
                  </a:p>
                </p:txBody>
              </p:sp>
              <p:sp>
                <p:nvSpPr>
                  <p:cNvPr id="81" name="出自【趣你的PPT】(微信:qunideppt)：最优质的PPT资源库"/>
                  <p:cNvSpPr>
                    <a:spLocks/>
                  </p:cNvSpPr>
                  <p:nvPr/>
                </p:nvSpPr>
                <p:spPr bwMode="auto">
                  <a:xfrm>
                    <a:off x="4559300" y="1109663"/>
                    <a:ext cx="234950" cy="128588"/>
                  </a:xfrm>
                  <a:custGeom>
                    <a:avLst/>
                    <a:gdLst/>
                    <a:ahLst/>
                    <a:cxnLst>
                      <a:cxn ang="0">
                        <a:pos x="148" y="79"/>
                      </a:cxn>
                      <a:cxn ang="0">
                        <a:pos x="148" y="71"/>
                      </a:cxn>
                      <a:cxn ang="0">
                        <a:pos x="128" y="71"/>
                      </a:cxn>
                      <a:cxn ang="0">
                        <a:pos x="135" y="58"/>
                      </a:cxn>
                      <a:cxn ang="0">
                        <a:pos x="126" y="46"/>
                      </a:cxn>
                      <a:cxn ang="0">
                        <a:pos x="132" y="45"/>
                      </a:cxn>
                      <a:cxn ang="0">
                        <a:pos x="121" y="38"/>
                      </a:cxn>
                      <a:cxn ang="0">
                        <a:pos x="97" y="69"/>
                      </a:cxn>
                      <a:cxn ang="0">
                        <a:pos x="90" y="73"/>
                      </a:cxn>
                      <a:cxn ang="0">
                        <a:pos x="78" y="97"/>
                      </a:cxn>
                      <a:cxn ang="0">
                        <a:pos x="43" y="69"/>
                      </a:cxn>
                      <a:cxn ang="0">
                        <a:pos x="60" y="70"/>
                      </a:cxn>
                      <a:cxn ang="0">
                        <a:pos x="74" y="66"/>
                      </a:cxn>
                      <a:cxn ang="0">
                        <a:pos x="54" y="64"/>
                      </a:cxn>
                      <a:cxn ang="0">
                        <a:pos x="38" y="58"/>
                      </a:cxn>
                      <a:cxn ang="0">
                        <a:pos x="50" y="54"/>
                      </a:cxn>
                      <a:cxn ang="0">
                        <a:pos x="72" y="43"/>
                      </a:cxn>
                      <a:cxn ang="0">
                        <a:pos x="61" y="43"/>
                      </a:cxn>
                      <a:cxn ang="0">
                        <a:pos x="54" y="39"/>
                      </a:cxn>
                      <a:cxn ang="0">
                        <a:pos x="51" y="39"/>
                      </a:cxn>
                      <a:cxn ang="0">
                        <a:pos x="38" y="51"/>
                      </a:cxn>
                      <a:cxn ang="0">
                        <a:pos x="23" y="44"/>
                      </a:cxn>
                      <a:cxn ang="0">
                        <a:pos x="27" y="43"/>
                      </a:cxn>
                      <a:cxn ang="0">
                        <a:pos x="15" y="28"/>
                      </a:cxn>
                      <a:cxn ang="0">
                        <a:pos x="11" y="26"/>
                      </a:cxn>
                      <a:cxn ang="0">
                        <a:pos x="0" y="16"/>
                      </a:cxn>
                      <a:cxn ang="0">
                        <a:pos x="16" y="5"/>
                      </a:cxn>
                      <a:cxn ang="0">
                        <a:pos x="38" y="7"/>
                      </a:cxn>
                      <a:cxn ang="0">
                        <a:pos x="32" y="13"/>
                      </a:cxn>
                      <a:cxn ang="0">
                        <a:pos x="44" y="20"/>
                      </a:cxn>
                      <a:cxn ang="0">
                        <a:pos x="41" y="14"/>
                      </a:cxn>
                      <a:cxn ang="0">
                        <a:pos x="49" y="7"/>
                      </a:cxn>
                      <a:cxn ang="0">
                        <a:pos x="68" y="26"/>
                      </a:cxn>
                      <a:cxn ang="0">
                        <a:pos x="63" y="7"/>
                      </a:cxn>
                      <a:cxn ang="0">
                        <a:pos x="72" y="0"/>
                      </a:cxn>
                      <a:cxn ang="0">
                        <a:pos x="90" y="9"/>
                      </a:cxn>
                      <a:cxn ang="0">
                        <a:pos x="88" y="18"/>
                      </a:cxn>
                      <a:cxn ang="0">
                        <a:pos x="96" y="12"/>
                      </a:cxn>
                      <a:cxn ang="0">
                        <a:pos x="102" y="23"/>
                      </a:cxn>
                      <a:cxn ang="0">
                        <a:pos x="106" y="23"/>
                      </a:cxn>
                      <a:cxn ang="0">
                        <a:pos x="141" y="41"/>
                      </a:cxn>
                      <a:cxn ang="0">
                        <a:pos x="137" y="42"/>
                      </a:cxn>
                      <a:cxn ang="0">
                        <a:pos x="145" y="42"/>
                      </a:cxn>
                      <a:cxn ang="0">
                        <a:pos x="145" y="49"/>
                      </a:cxn>
                      <a:cxn ang="0">
                        <a:pos x="159" y="49"/>
                      </a:cxn>
                      <a:cxn ang="0">
                        <a:pos x="176" y="64"/>
                      </a:cxn>
                      <a:cxn ang="0">
                        <a:pos x="148" y="79"/>
                      </a:cxn>
                    </a:cxnLst>
                    <a:rect l="0" t="0" r="r" b="b"/>
                    <a:pathLst>
                      <a:path w="176" h="97">
                        <a:moveTo>
                          <a:pt x="148" y="79"/>
                        </a:moveTo>
                        <a:cubicBezTo>
                          <a:pt x="147" y="76"/>
                          <a:pt x="147" y="74"/>
                          <a:pt x="148" y="71"/>
                        </a:cubicBezTo>
                        <a:cubicBezTo>
                          <a:pt x="143" y="71"/>
                          <a:pt x="134" y="71"/>
                          <a:pt x="128" y="71"/>
                        </a:cubicBezTo>
                        <a:cubicBezTo>
                          <a:pt x="129" y="63"/>
                          <a:pt x="134" y="65"/>
                          <a:pt x="135" y="58"/>
                        </a:cubicBezTo>
                        <a:cubicBezTo>
                          <a:pt x="132" y="57"/>
                          <a:pt x="128" y="49"/>
                          <a:pt x="126" y="46"/>
                        </a:cubicBezTo>
                        <a:cubicBezTo>
                          <a:pt x="128" y="45"/>
                          <a:pt x="130" y="45"/>
                          <a:pt x="132" y="45"/>
                        </a:cubicBezTo>
                        <a:cubicBezTo>
                          <a:pt x="125" y="44"/>
                          <a:pt x="121" y="38"/>
                          <a:pt x="121" y="38"/>
                        </a:cubicBezTo>
                        <a:cubicBezTo>
                          <a:pt x="106" y="38"/>
                          <a:pt x="102" y="58"/>
                          <a:pt x="97" y="69"/>
                        </a:cubicBezTo>
                        <a:cubicBezTo>
                          <a:pt x="96" y="72"/>
                          <a:pt x="93" y="71"/>
                          <a:pt x="90" y="73"/>
                        </a:cubicBezTo>
                        <a:cubicBezTo>
                          <a:pt x="83" y="79"/>
                          <a:pt x="84" y="91"/>
                          <a:pt x="78" y="97"/>
                        </a:cubicBezTo>
                        <a:cubicBezTo>
                          <a:pt x="67" y="90"/>
                          <a:pt x="43" y="84"/>
                          <a:pt x="43" y="69"/>
                        </a:cubicBezTo>
                        <a:cubicBezTo>
                          <a:pt x="49" y="68"/>
                          <a:pt x="60" y="70"/>
                          <a:pt x="60" y="70"/>
                        </a:cubicBezTo>
                        <a:cubicBezTo>
                          <a:pt x="64" y="66"/>
                          <a:pt x="69" y="67"/>
                          <a:pt x="74" y="66"/>
                        </a:cubicBezTo>
                        <a:cubicBezTo>
                          <a:pt x="72" y="64"/>
                          <a:pt x="57" y="64"/>
                          <a:pt x="54" y="64"/>
                        </a:cubicBezTo>
                        <a:cubicBezTo>
                          <a:pt x="49" y="64"/>
                          <a:pt x="38" y="69"/>
                          <a:pt x="38" y="58"/>
                        </a:cubicBezTo>
                        <a:cubicBezTo>
                          <a:pt x="38" y="54"/>
                          <a:pt x="48" y="54"/>
                          <a:pt x="50" y="54"/>
                        </a:cubicBezTo>
                        <a:cubicBezTo>
                          <a:pt x="56" y="52"/>
                          <a:pt x="68" y="47"/>
                          <a:pt x="72" y="43"/>
                        </a:cubicBezTo>
                        <a:cubicBezTo>
                          <a:pt x="66" y="43"/>
                          <a:pt x="63" y="43"/>
                          <a:pt x="61" y="43"/>
                        </a:cubicBezTo>
                        <a:cubicBezTo>
                          <a:pt x="60" y="43"/>
                          <a:pt x="56" y="40"/>
                          <a:pt x="54" y="39"/>
                        </a:cubicBezTo>
                        <a:cubicBezTo>
                          <a:pt x="53" y="39"/>
                          <a:pt x="52" y="39"/>
                          <a:pt x="51" y="39"/>
                        </a:cubicBezTo>
                        <a:cubicBezTo>
                          <a:pt x="47" y="41"/>
                          <a:pt x="47" y="51"/>
                          <a:pt x="38" y="51"/>
                        </a:cubicBezTo>
                        <a:cubicBezTo>
                          <a:pt x="31" y="51"/>
                          <a:pt x="26" y="48"/>
                          <a:pt x="23" y="44"/>
                        </a:cubicBezTo>
                        <a:cubicBezTo>
                          <a:pt x="25" y="43"/>
                          <a:pt x="26" y="43"/>
                          <a:pt x="27" y="43"/>
                        </a:cubicBezTo>
                        <a:cubicBezTo>
                          <a:pt x="19" y="39"/>
                          <a:pt x="13" y="35"/>
                          <a:pt x="15" y="28"/>
                        </a:cubicBezTo>
                        <a:cubicBezTo>
                          <a:pt x="13" y="28"/>
                          <a:pt x="12" y="26"/>
                          <a:pt x="11" y="26"/>
                        </a:cubicBezTo>
                        <a:cubicBezTo>
                          <a:pt x="8" y="26"/>
                          <a:pt x="3" y="19"/>
                          <a:pt x="0" y="16"/>
                        </a:cubicBezTo>
                        <a:cubicBezTo>
                          <a:pt x="2" y="14"/>
                          <a:pt x="11" y="5"/>
                          <a:pt x="16" y="5"/>
                        </a:cubicBezTo>
                        <a:cubicBezTo>
                          <a:pt x="23" y="5"/>
                          <a:pt x="27" y="5"/>
                          <a:pt x="38" y="7"/>
                        </a:cubicBezTo>
                        <a:cubicBezTo>
                          <a:pt x="35" y="10"/>
                          <a:pt x="34" y="11"/>
                          <a:pt x="32" y="13"/>
                        </a:cubicBezTo>
                        <a:cubicBezTo>
                          <a:pt x="37" y="17"/>
                          <a:pt x="41" y="17"/>
                          <a:pt x="44" y="20"/>
                        </a:cubicBezTo>
                        <a:cubicBezTo>
                          <a:pt x="42" y="19"/>
                          <a:pt x="41" y="17"/>
                          <a:pt x="41" y="14"/>
                        </a:cubicBezTo>
                        <a:cubicBezTo>
                          <a:pt x="41" y="10"/>
                          <a:pt x="45" y="7"/>
                          <a:pt x="49" y="7"/>
                        </a:cubicBezTo>
                        <a:cubicBezTo>
                          <a:pt x="60" y="7"/>
                          <a:pt x="57" y="22"/>
                          <a:pt x="68" y="26"/>
                        </a:cubicBezTo>
                        <a:cubicBezTo>
                          <a:pt x="66" y="19"/>
                          <a:pt x="63" y="15"/>
                          <a:pt x="63" y="7"/>
                        </a:cubicBezTo>
                        <a:cubicBezTo>
                          <a:pt x="63" y="0"/>
                          <a:pt x="66" y="0"/>
                          <a:pt x="72" y="0"/>
                        </a:cubicBezTo>
                        <a:cubicBezTo>
                          <a:pt x="78" y="0"/>
                          <a:pt x="90" y="4"/>
                          <a:pt x="90" y="9"/>
                        </a:cubicBezTo>
                        <a:cubicBezTo>
                          <a:pt x="90" y="12"/>
                          <a:pt x="88" y="15"/>
                          <a:pt x="88" y="18"/>
                        </a:cubicBezTo>
                        <a:cubicBezTo>
                          <a:pt x="92" y="16"/>
                          <a:pt x="93" y="12"/>
                          <a:pt x="96" y="12"/>
                        </a:cubicBezTo>
                        <a:cubicBezTo>
                          <a:pt x="103" y="12"/>
                          <a:pt x="102" y="19"/>
                          <a:pt x="102" y="23"/>
                        </a:cubicBezTo>
                        <a:cubicBezTo>
                          <a:pt x="103" y="23"/>
                          <a:pt x="105" y="23"/>
                          <a:pt x="106" y="23"/>
                        </a:cubicBezTo>
                        <a:cubicBezTo>
                          <a:pt x="113" y="23"/>
                          <a:pt x="137" y="36"/>
                          <a:pt x="141" y="41"/>
                        </a:cubicBezTo>
                        <a:cubicBezTo>
                          <a:pt x="140" y="42"/>
                          <a:pt x="138" y="42"/>
                          <a:pt x="137" y="42"/>
                        </a:cubicBezTo>
                        <a:cubicBezTo>
                          <a:pt x="140" y="43"/>
                          <a:pt x="142" y="42"/>
                          <a:pt x="145" y="42"/>
                        </a:cubicBezTo>
                        <a:cubicBezTo>
                          <a:pt x="146" y="44"/>
                          <a:pt x="146" y="47"/>
                          <a:pt x="145" y="49"/>
                        </a:cubicBezTo>
                        <a:cubicBezTo>
                          <a:pt x="151" y="49"/>
                          <a:pt x="154" y="49"/>
                          <a:pt x="159" y="49"/>
                        </a:cubicBezTo>
                        <a:cubicBezTo>
                          <a:pt x="159" y="62"/>
                          <a:pt x="172" y="59"/>
                          <a:pt x="176" y="64"/>
                        </a:cubicBezTo>
                        <a:cubicBezTo>
                          <a:pt x="164" y="68"/>
                          <a:pt x="159" y="76"/>
                          <a:pt x="148" y="79"/>
                        </a:cubicBez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sz="2400" dirty="0"/>
                  </a:p>
                </p:txBody>
              </p:sp>
              <p:sp>
                <p:nvSpPr>
                  <p:cNvPr id="82" name="出自【趣你的PPT】(微信:qunideppt)：最优质的PPT资源库"/>
                  <p:cNvSpPr>
                    <a:spLocks/>
                  </p:cNvSpPr>
                  <p:nvPr/>
                </p:nvSpPr>
                <p:spPr bwMode="auto">
                  <a:xfrm>
                    <a:off x="4683125" y="1089025"/>
                    <a:ext cx="150813" cy="55563"/>
                  </a:xfrm>
                  <a:custGeom>
                    <a:avLst/>
                    <a:gdLst/>
                    <a:ahLst/>
                    <a:cxnLst>
                      <a:cxn ang="0">
                        <a:pos x="114" y="19"/>
                      </a:cxn>
                      <a:cxn ang="0">
                        <a:pos x="69" y="41"/>
                      </a:cxn>
                      <a:cxn ang="0">
                        <a:pos x="54" y="34"/>
                      </a:cxn>
                      <a:cxn ang="0">
                        <a:pos x="28" y="34"/>
                      </a:cxn>
                      <a:cxn ang="0">
                        <a:pos x="23" y="26"/>
                      </a:cxn>
                      <a:cxn ang="0">
                        <a:pos x="32" y="26"/>
                      </a:cxn>
                      <a:cxn ang="0">
                        <a:pos x="43" y="24"/>
                      </a:cxn>
                      <a:cxn ang="0">
                        <a:pos x="22" y="23"/>
                      </a:cxn>
                      <a:cxn ang="0">
                        <a:pos x="6" y="18"/>
                      </a:cxn>
                      <a:cxn ang="0">
                        <a:pos x="0" y="7"/>
                      </a:cxn>
                      <a:cxn ang="0">
                        <a:pos x="6" y="7"/>
                      </a:cxn>
                      <a:cxn ang="0">
                        <a:pos x="15" y="8"/>
                      </a:cxn>
                      <a:cxn ang="0">
                        <a:pos x="15" y="6"/>
                      </a:cxn>
                      <a:cxn ang="0">
                        <a:pos x="23" y="6"/>
                      </a:cxn>
                      <a:cxn ang="0">
                        <a:pos x="21" y="2"/>
                      </a:cxn>
                      <a:cxn ang="0">
                        <a:pos x="33" y="2"/>
                      </a:cxn>
                      <a:cxn ang="0">
                        <a:pos x="51" y="11"/>
                      </a:cxn>
                      <a:cxn ang="0">
                        <a:pos x="62" y="0"/>
                      </a:cxn>
                      <a:cxn ang="0">
                        <a:pos x="67" y="0"/>
                      </a:cxn>
                      <a:cxn ang="0">
                        <a:pos x="67" y="12"/>
                      </a:cxn>
                      <a:cxn ang="0">
                        <a:pos x="80" y="7"/>
                      </a:cxn>
                      <a:cxn ang="0">
                        <a:pos x="95" y="7"/>
                      </a:cxn>
                      <a:cxn ang="0">
                        <a:pos x="114" y="19"/>
                      </a:cxn>
                    </a:cxnLst>
                    <a:rect l="0" t="0" r="r" b="b"/>
                    <a:pathLst>
                      <a:path w="114" h="41">
                        <a:moveTo>
                          <a:pt x="114" y="19"/>
                        </a:moveTo>
                        <a:cubicBezTo>
                          <a:pt x="104" y="26"/>
                          <a:pt x="82" y="41"/>
                          <a:pt x="69" y="41"/>
                        </a:cubicBezTo>
                        <a:cubicBezTo>
                          <a:pt x="61" y="41"/>
                          <a:pt x="57" y="39"/>
                          <a:pt x="54" y="34"/>
                        </a:cubicBezTo>
                        <a:cubicBezTo>
                          <a:pt x="28" y="34"/>
                          <a:pt x="28" y="34"/>
                          <a:pt x="28" y="34"/>
                        </a:cubicBezTo>
                        <a:cubicBezTo>
                          <a:pt x="25" y="32"/>
                          <a:pt x="23" y="30"/>
                          <a:pt x="23" y="26"/>
                        </a:cubicBezTo>
                        <a:cubicBezTo>
                          <a:pt x="26" y="26"/>
                          <a:pt x="31" y="26"/>
                          <a:pt x="32" y="26"/>
                        </a:cubicBezTo>
                        <a:cubicBezTo>
                          <a:pt x="36" y="25"/>
                          <a:pt x="40" y="25"/>
                          <a:pt x="43" y="24"/>
                        </a:cubicBezTo>
                        <a:cubicBezTo>
                          <a:pt x="41" y="24"/>
                          <a:pt x="23" y="23"/>
                          <a:pt x="22" y="23"/>
                        </a:cubicBezTo>
                        <a:cubicBezTo>
                          <a:pt x="14" y="23"/>
                          <a:pt x="6" y="28"/>
                          <a:pt x="6" y="18"/>
                        </a:cubicBezTo>
                        <a:cubicBezTo>
                          <a:pt x="3" y="15"/>
                          <a:pt x="0" y="12"/>
                          <a:pt x="0" y="7"/>
                        </a:cubicBezTo>
                        <a:cubicBezTo>
                          <a:pt x="6" y="7"/>
                          <a:pt x="6" y="7"/>
                          <a:pt x="6" y="7"/>
                        </a:cubicBezTo>
                        <a:cubicBezTo>
                          <a:pt x="9" y="9"/>
                          <a:pt x="13" y="10"/>
                          <a:pt x="15" y="8"/>
                        </a:cubicBezTo>
                        <a:cubicBezTo>
                          <a:pt x="15" y="6"/>
                          <a:pt x="15" y="6"/>
                          <a:pt x="15" y="6"/>
                        </a:cubicBezTo>
                        <a:cubicBezTo>
                          <a:pt x="23" y="6"/>
                          <a:pt x="23" y="6"/>
                          <a:pt x="23" y="6"/>
                        </a:cubicBezTo>
                        <a:cubicBezTo>
                          <a:pt x="21" y="2"/>
                          <a:pt x="21" y="2"/>
                          <a:pt x="21" y="2"/>
                        </a:cubicBezTo>
                        <a:cubicBezTo>
                          <a:pt x="33" y="2"/>
                          <a:pt x="33" y="2"/>
                          <a:pt x="33" y="2"/>
                        </a:cubicBezTo>
                        <a:cubicBezTo>
                          <a:pt x="36" y="4"/>
                          <a:pt x="48" y="11"/>
                          <a:pt x="51" y="11"/>
                        </a:cubicBezTo>
                        <a:cubicBezTo>
                          <a:pt x="56" y="11"/>
                          <a:pt x="59" y="2"/>
                          <a:pt x="62" y="0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67" y="6"/>
                          <a:pt x="66" y="8"/>
                          <a:pt x="67" y="12"/>
                        </a:cubicBezTo>
                        <a:cubicBezTo>
                          <a:pt x="71" y="12"/>
                          <a:pt x="73" y="7"/>
                          <a:pt x="80" y="7"/>
                        </a:cubicBezTo>
                        <a:cubicBezTo>
                          <a:pt x="91" y="7"/>
                          <a:pt x="88" y="7"/>
                          <a:pt x="95" y="7"/>
                        </a:cubicBezTo>
                        <a:cubicBezTo>
                          <a:pt x="103" y="7"/>
                          <a:pt x="112" y="14"/>
                          <a:pt x="114" y="19"/>
                        </a:cubicBez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sz="2400" dirty="0"/>
                  </a:p>
                </p:txBody>
              </p:sp>
              <p:sp>
                <p:nvSpPr>
                  <p:cNvPr id="83" name="出自【趣你的PPT】(微信:qunideppt)：最优质的PPT资源库"/>
                  <p:cNvSpPr>
                    <a:spLocks/>
                  </p:cNvSpPr>
                  <p:nvPr/>
                </p:nvSpPr>
                <p:spPr bwMode="auto">
                  <a:xfrm>
                    <a:off x="4219575" y="1841500"/>
                    <a:ext cx="73025" cy="87313"/>
                  </a:xfrm>
                  <a:custGeom>
                    <a:avLst/>
                    <a:gdLst/>
                    <a:ahLst/>
                    <a:cxnLst>
                      <a:cxn ang="0">
                        <a:pos x="9" y="19"/>
                      </a:cxn>
                      <a:cxn ang="0">
                        <a:pos x="22" y="14"/>
                      </a:cxn>
                      <a:cxn ang="0">
                        <a:pos x="19" y="8"/>
                      </a:cxn>
                      <a:cxn ang="0">
                        <a:pos x="32" y="0"/>
                      </a:cxn>
                      <a:cxn ang="0">
                        <a:pos x="40" y="0"/>
                      </a:cxn>
                      <a:cxn ang="0">
                        <a:pos x="55" y="18"/>
                      </a:cxn>
                      <a:cxn ang="0">
                        <a:pos x="47" y="24"/>
                      </a:cxn>
                      <a:cxn ang="0">
                        <a:pos x="47" y="39"/>
                      </a:cxn>
                      <a:cxn ang="0">
                        <a:pos x="47" y="52"/>
                      </a:cxn>
                      <a:cxn ang="0">
                        <a:pos x="35" y="54"/>
                      </a:cxn>
                      <a:cxn ang="0">
                        <a:pos x="19" y="64"/>
                      </a:cxn>
                      <a:cxn ang="0">
                        <a:pos x="11" y="65"/>
                      </a:cxn>
                      <a:cxn ang="0">
                        <a:pos x="0" y="55"/>
                      </a:cxn>
                      <a:cxn ang="0">
                        <a:pos x="13" y="33"/>
                      </a:cxn>
                      <a:cxn ang="0">
                        <a:pos x="4" y="23"/>
                      </a:cxn>
                      <a:cxn ang="0">
                        <a:pos x="9" y="19"/>
                      </a:cxn>
                    </a:cxnLst>
                    <a:rect l="0" t="0" r="r" b="b"/>
                    <a:pathLst>
                      <a:path w="55" h="65">
                        <a:moveTo>
                          <a:pt x="9" y="19"/>
                        </a:moveTo>
                        <a:cubicBezTo>
                          <a:pt x="12" y="19"/>
                          <a:pt x="19" y="16"/>
                          <a:pt x="22" y="14"/>
                        </a:cubicBezTo>
                        <a:cubicBezTo>
                          <a:pt x="20" y="11"/>
                          <a:pt x="19" y="10"/>
                          <a:pt x="19" y="8"/>
                        </a:cubicBezTo>
                        <a:cubicBezTo>
                          <a:pt x="19" y="5"/>
                          <a:pt x="28" y="0"/>
                          <a:pt x="32" y="0"/>
                        </a:cubicBezTo>
                        <a:cubicBezTo>
                          <a:pt x="35" y="0"/>
                          <a:pt x="37" y="0"/>
                          <a:pt x="40" y="0"/>
                        </a:cubicBezTo>
                        <a:cubicBezTo>
                          <a:pt x="50" y="0"/>
                          <a:pt x="55" y="10"/>
                          <a:pt x="55" y="18"/>
                        </a:cubicBezTo>
                        <a:cubicBezTo>
                          <a:pt x="55" y="21"/>
                          <a:pt x="47" y="21"/>
                          <a:pt x="47" y="24"/>
                        </a:cubicBezTo>
                        <a:cubicBezTo>
                          <a:pt x="47" y="27"/>
                          <a:pt x="47" y="39"/>
                          <a:pt x="47" y="39"/>
                        </a:cubicBezTo>
                        <a:cubicBezTo>
                          <a:pt x="47" y="43"/>
                          <a:pt x="50" y="48"/>
                          <a:pt x="47" y="52"/>
                        </a:cubicBezTo>
                        <a:cubicBezTo>
                          <a:pt x="44" y="54"/>
                          <a:pt x="40" y="54"/>
                          <a:pt x="35" y="54"/>
                        </a:cubicBezTo>
                        <a:cubicBezTo>
                          <a:pt x="28" y="54"/>
                          <a:pt x="23" y="61"/>
                          <a:pt x="19" y="64"/>
                        </a:cubicBezTo>
                        <a:cubicBezTo>
                          <a:pt x="17" y="65"/>
                          <a:pt x="13" y="65"/>
                          <a:pt x="11" y="65"/>
                        </a:cubicBezTo>
                        <a:cubicBezTo>
                          <a:pt x="6" y="65"/>
                          <a:pt x="0" y="60"/>
                          <a:pt x="0" y="55"/>
                        </a:cubicBezTo>
                        <a:cubicBezTo>
                          <a:pt x="0" y="44"/>
                          <a:pt x="11" y="43"/>
                          <a:pt x="13" y="33"/>
                        </a:cubicBezTo>
                        <a:cubicBezTo>
                          <a:pt x="8" y="30"/>
                          <a:pt x="4" y="28"/>
                          <a:pt x="4" y="23"/>
                        </a:cubicBezTo>
                        <a:cubicBezTo>
                          <a:pt x="4" y="18"/>
                          <a:pt x="8" y="19"/>
                          <a:pt x="9" y="19"/>
                        </a:cubicBez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sz="2400" dirty="0"/>
                  </a:p>
                </p:txBody>
              </p:sp>
              <p:sp>
                <p:nvSpPr>
                  <p:cNvPr id="84" name="出自【趣你的PPT】(微信:qunideppt)：最优质的PPT资源库"/>
                  <p:cNvSpPr>
                    <a:spLocks/>
                  </p:cNvSpPr>
                  <p:nvPr/>
                </p:nvSpPr>
                <p:spPr bwMode="auto">
                  <a:xfrm>
                    <a:off x="4276725" y="1758950"/>
                    <a:ext cx="139700" cy="203200"/>
                  </a:xfrm>
                  <a:custGeom>
                    <a:avLst/>
                    <a:gdLst/>
                    <a:ahLst/>
                    <a:cxnLst>
                      <a:cxn ang="0">
                        <a:pos x="96" y="102"/>
                      </a:cxn>
                      <a:cxn ang="0">
                        <a:pos x="91" y="128"/>
                      </a:cxn>
                      <a:cxn ang="0">
                        <a:pos x="100" y="133"/>
                      </a:cxn>
                      <a:cxn ang="0">
                        <a:pos x="70" y="139"/>
                      </a:cxn>
                      <a:cxn ang="0">
                        <a:pos x="39" y="141"/>
                      </a:cxn>
                      <a:cxn ang="0">
                        <a:pos x="26" y="148"/>
                      </a:cxn>
                      <a:cxn ang="0">
                        <a:pos x="16" y="152"/>
                      </a:cxn>
                      <a:cxn ang="0">
                        <a:pos x="32" y="133"/>
                      </a:cxn>
                      <a:cxn ang="0">
                        <a:pos x="46" y="124"/>
                      </a:cxn>
                      <a:cxn ang="0">
                        <a:pos x="26" y="123"/>
                      </a:cxn>
                      <a:cxn ang="0">
                        <a:pos x="19" y="123"/>
                      </a:cxn>
                      <a:cxn ang="0">
                        <a:pos x="28" y="96"/>
                      </a:cxn>
                      <a:cxn ang="0">
                        <a:pos x="48" y="81"/>
                      </a:cxn>
                      <a:cxn ang="0">
                        <a:pos x="40" y="70"/>
                      </a:cxn>
                      <a:cxn ang="0">
                        <a:pos x="26" y="72"/>
                      </a:cxn>
                      <a:cxn ang="0">
                        <a:pos x="23" y="59"/>
                      </a:cxn>
                      <a:cxn ang="0">
                        <a:pos x="16" y="49"/>
                      </a:cxn>
                      <a:cxn ang="0">
                        <a:pos x="12" y="55"/>
                      </a:cxn>
                      <a:cxn ang="0">
                        <a:pos x="14" y="45"/>
                      </a:cxn>
                      <a:cxn ang="0">
                        <a:pos x="8" y="38"/>
                      </a:cxn>
                      <a:cxn ang="0">
                        <a:pos x="11" y="29"/>
                      </a:cxn>
                      <a:cxn ang="0">
                        <a:pos x="8" y="20"/>
                      </a:cxn>
                      <a:cxn ang="0">
                        <a:pos x="12" y="21"/>
                      </a:cxn>
                      <a:cxn ang="0">
                        <a:pos x="16" y="14"/>
                      </a:cxn>
                      <a:cxn ang="0">
                        <a:pos x="25" y="0"/>
                      </a:cxn>
                      <a:cxn ang="0">
                        <a:pos x="42" y="4"/>
                      </a:cxn>
                      <a:cxn ang="0">
                        <a:pos x="33" y="19"/>
                      </a:cxn>
                      <a:cxn ang="0">
                        <a:pos x="47" y="46"/>
                      </a:cxn>
                      <a:cxn ang="0">
                        <a:pos x="53" y="50"/>
                      </a:cxn>
                      <a:cxn ang="0">
                        <a:pos x="84" y="89"/>
                      </a:cxn>
                      <a:cxn ang="0">
                        <a:pos x="87" y="102"/>
                      </a:cxn>
                      <a:cxn ang="0">
                        <a:pos x="92" y="102"/>
                      </a:cxn>
                    </a:cxnLst>
                    <a:rect l="0" t="0" r="r" b="b"/>
                    <a:pathLst>
                      <a:path w="105" h="152">
                        <a:moveTo>
                          <a:pt x="90" y="103"/>
                        </a:moveTo>
                        <a:cubicBezTo>
                          <a:pt x="93" y="101"/>
                          <a:pt x="92" y="102"/>
                          <a:pt x="96" y="102"/>
                        </a:cubicBezTo>
                        <a:cubicBezTo>
                          <a:pt x="101" y="102"/>
                          <a:pt x="105" y="106"/>
                          <a:pt x="105" y="110"/>
                        </a:cubicBezTo>
                        <a:cubicBezTo>
                          <a:pt x="105" y="118"/>
                          <a:pt x="94" y="122"/>
                          <a:pt x="91" y="128"/>
                        </a:cubicBezTo>
                        <a:cubicBezTo>
                          <a:pt x="95" y="129"/>
                          <a:pt x="97" y="130"/>
                          <a:pt x="100" y="130"/>
                        </a:cubicBezTo>
                        <a:cubicBezTo>
                          <a:pt x="100" y="133"/>
                          <a:pt x="100" y="133"/>
                          <a:pt x="100" y="133"/>
                        </a:cubicBezTo>
                        <a:cubicBezTo>
                          <a:pt x="96" y="137"/>
                          <a:pt x="93" y="139"/>
                          <a:pt x="87" y="139"/>
                        </a:cubicBezTo>
                        <a:cubicBezTo>
                          <a:pt x="82" y="139"/>
                          <a:pt x="72" y="139"/>
                          <a:pt x="70" y="139"/>
                        </a:cubicBezTo>
                        <a:cubicBezTo>
                          <a:pt x="65" y="139"/>
                          <a:pt x="53" y="143"/>
                          <a:pt x="47" y="143"/>
                        </a:cubicBezTo>
                        <a:cubicBezTo>
                          <a:pt x="44" y="143"/>
                          <a:pt x="42" y="141"/>
                          <a:pt x="39" y="141"/>
                        </a:cubicBezTo>
                        <a:cubicBezTo>
                          <a:pt x="34" y="141"/>
                          <a:pt x="32" y="144"/>
                          <a:pt x="32" y="148"/>
                        </a:cubicBezTo>
                        <a:cubicBezTo>
                          <a:pt x="26" y="148"/>
                          <a:pt x="26" y="148"/>
                          <a:pt x="26" y="148"/>
                        </a:cubicBezTo>
                        <a:cubicBezTo>
                          <a:pt x="23" y="148"/>
                          <a:pt x="21" y="150"/>
                          <a:pt x="19" y="152"/>
                        </a:cubicBezTo>
                        <a:cubicBezTo>
                          <a:pt x="16" y="152"/>
                          <a:pt x="16" y="152"/>
                          <a:pt x="16" y="152"/>
                        </a:cubicBezTo>
                        <a:cubicBezTo>
                          <a:pt x="16" y="149"/>
                          <a:pt x="16" y="149"/>
                          <a:pt x="16" y="149"/>
                        </a:cubicBezTo>
                        <a:cubicBezTo>
                          <a:pt x="17" y="147"/>
                          <a:pt x="30" y="133"/>
                          <a:pt x="32" y="133"/>
                        </a:cubicBezTo>
                        <a:cubicBezTo>
                          <a:pt x="38" y="131"/>
                          <a:pt x="47" y="133"/>
                          <a:pt x="47" y="127"/>
                        </a:cubicBezTo>
                        <a:cubicBezTo>
                          <a:pt x="47" y="126"/>
                          <a:pt x="46" y="125"/>
                          <a:pt x="46" y="124"/>
                        </a:cubicBezTo>
                        <a:cubicBezTo>
                          <a:pt x="44" y="126"/>
                          <a:pt x="41" y="128"/>
                          <a:pt x="38" y="128"/>
                        </a:cubicBezTo>
                        <a:cubicBezTo>
                          <a:pt x="32" y="128"/>
                          <a:pt x="30" y="123"/>
                          <a:pt x="26" y="123"/>
                        </a:cubicBezTo>
                        <a:cubicBezTo>
                          <a:pt x="23" y="123"/>
                          <a:pt x="23" y="125"/>
                          <a:pt x="21" y="125"/>
                        </a:cubicBezTo>
                        <a:cubicBezTo>
                          <a:pt x="20" y="125"/>
                          <a:pt x="19" y="124"/>
                          <a:pt x="19" y="123"/>
                        </a:cubicBezTo>
                        <a:cubicBezTo>
                          <a:pt x="19" y="116"/>
                          <a:pt x="31" y="116"/>
                          <a:pt x="31" y="109"/>
                        </a:cubicBezTo>
                        <a:cubicBezTo>
                          <a:pt x="31" y="103"/>
                          <a:pt x="28" y="101"/>
                          <a:pt x="28" y="96"/>
                        </a:cubicBezTo>
                        <a:cubicBezTo>
                          <a:pt x="36" y="96"/>
                          <a:pt x="45" y="92"/>
                          <a:pt x="48" y="88"/>
                        </a:cubicBezTo>
                        <a:cubicBezTo>
                          <a:pt x="48" y="81"/>
                          <a:pt x="48" y="81"/>
                          <a:pt x="48" y="81"/>
                        </a:cubicBezTo>
                        <a:cubicBezTo>
                          <a:pt x="43" y="82"/>
                          <a:pt x="37" y="81"/>
                          <a:pt x="37" y="77"/>
                        </a:cubicBezTo>
                        <a:cubicBezTo>
                          <a:pt x="37" y="73"/>
                          <a:pt x="39" y="72"/>
                          <a:pt x="40" y="70"/>
                        </a:cubicBezTo>
                        <a:cubicBezTo>
                          <a:pt x="39" y="70"/>
                          <a:pt x="38" y="70"/>
                          <a:pt x="36" y="70"/>
                        </a:cubicBezTo>
                        <a:cubicBezTo>
                          <a:pt x="32" y="70"/>
                          <a:pt x="30" y="72"/>
                          <a:pt x="26" y="72"/>
                        </a:cubicBezTo>
                        <a:cubicBezTo>
                          <a:pt x="22" y="72"/>
                          <a:pt x="19" y="72"/>
                          <a:pt x="19" y="69"/>
                        </a:cubicBezTo>
                        <a:cubicBezTo>
                          <a:pt x="19" y="65"/>
                          <a:pt x="23" y="63"/>
                          <a:pt x="23" y="59"/>
                        </a:cubicBezTo>
                        <a:cubicBezTo>
                          <a:pt x="23" y="55"/>
                          <a:pt x="22" y="55"/>
                          <a:pt x="23" y="51"/>
                        </a:cubicBezTo>
                        <a:cubicBezTo>
                          <a:pt x="20" y="51"/>
                          <a:pt x="17" y="50"/>
                          <a:pt x="16" y="49"/>
                        </a:cubicBezTo>
                        <a:cubicBezTo>
                          <a:pt x="14" y="52"/>
                          <a:pt x="15" y="54"/>
                          <a:pt x="16" y="55"/>
                        </a:cubicBezTo>
                        <a:cubicBezTo>
                          <a:pt x="12" y="55"/>
                          <a:pt x="12" y="55"/>
                          <a:pt x="12" y="55"/>
                        </a:cubicBezTo>
                        <a:cubicBezTo>
                          <a:pt x="12" y="52"/>
                          <a:pt x="12" y="51"/>
                          <a:pt x="12" y="48"/>
                        </a:cubicBezTo>
                        <a:cubicBezTo>
                          <a:pt x="12" y="47"/>
                          <a:pt x="13" y="46"/>
                          <a:pt x="14" y="45"/>
                        </a:cubicBezTo>
                        <a:cubicBezTo>
                          <a:pt x="14" y="41"/>
                          <a:pt x="14" y="41"/>
                          <a:pt x="14" y="41"/>
                        </a:cubicBezTo>
                        <a:cubicBezTo>
                          <a:pt x="12" y="41"/>
                          <a:pt x="8" y="40"/>
                          <a:pt x="8" y="38"/>
                        </a:cubicBezTo>
                        <a:cubicBezTo>
                          <a:pt x="8" y="36"/>
                          <a:pt x="11" y="32"/>
                          <a:pt x="11" y="32"/>
                        </a:cubicBezTo>
                        <a:cubicBezTo>
                          <a:pt x="11" y="29"/>
                          <a:pt x="11" y="29"/>
                          <a:pt x="11" y="29"/>
                        </a:cubicBezTo>
                        <a:cubicBezTo>
                          <a:pt x="4" y="27"/>
                          <a:pt x="0" y="26"/>
                          <a:pt x="0" y="20"/>
                        </a:cubicBezTo>
                        <a:cubicBezTo>
                          <a:pt x="8" y="20"/>
                          <a:pt x="8" y="20"/>
                          <a:pt x="8" y="20"/>
                        </a:cubicBezTo>
                        <a:cubicBezTo>
                          <a:pt x="8" y="23"/>
                          <a:pt x="10" y="24"/>
                          <a:pt x="11" y="24"/>
                        </a:cubicBezTo>
                        <a:cubicBezTo>
                          <a:pt x="12" y="24"/>
                          <a:pt x="12" y="22"/>
                          <a:pt x="12" y="21"/>
                        </a:cubicBezTo>
                        <a:cubicBezTo>
                          <a:pt x="12" y="21"/>
                          <a:pt x="10" y="20"/>
                          <a:pt x="10" y="19"/>
                        </a:cubicBezTo>
                        <a:cubicBezTo>
                          <a:pt x="10" y="15"/>
                          <a:pt x="13" y="14"/>
                          <a:pt x="16" y="14"/>
                        </a:cubicBezTo>
                        <a:cubicBezTo>
                          <a:pt x="16" y="10"/>
                          <a:pt x="18" y="8"/>
                          <a:pt x="18" y="6"/>
                        </a:cubicBezTo>
                        <a:cubicBezTo>
                          <a:pt x="18" y="4"/>
                          <a:pt x="23" y="0"/>
                          <a:pt x="25" y="0"/>
                        </a:cubicBezTo>
                        <a:cubicBezTo>
                          <a:pt x="30" y="0"/>
                          <a:pt x="35" y="0"/>
                          <a:pt x="38" y="0"/>
                        </a:cubicBezTo>
                        <a:cubicBezTo>
                          <a:pt x="40" y="0"/>
                          <a:pt x="42" y="3"/>
                          <a:pt x="42" y="4"/>
                        </a:cubicBezTo>
                        <a:cubicBezTo>
                          <a:pt x="42" y="10"/>
                          <a:pt x="33" y="10"/>
                          <a:pt x="31" y="16"/>
                        </a:cubicBezTo>
                        <a:cubicBezTo>
                          <a:pt x="31" y="17"/>
                          <a:pt x="32" y="18"/>
                          <a:pt x="33" y="19"/>
                        </a:cubicBezTo>
                        <a:cubicBezTo>
                          <a:pt x="59" y="19"/>
                          <a:pt x="59" y="19"/>
                          <a:pt x="59" y="19"/>
                        </a:cubicBezTo>
                        <a:cubicBezTo>
                          <a:pt x="60" y="32"/>
                          <a:pt x="47" y="37"/>
                          <a:pt x="47" y="46"/>
                        </a:cubicBezTo>
                        <a:cubicBezTo>
                          <a:pt x="45" y="47"/>
                          <a:pt x="44" y="48"/>
                          <a:pt x="43" y="50"/>
                        </a:cubicBezTo>
                        <a:cubicBezTo>
                          <a:pt x="48" y="51"/>
                          <a:pt x="50" y="49"/>
                          <a:pt x="53" y="50"/>
                        </a:cubicBezTo>
                        <a:cubicBezTo>
                          <a:pt x="62" y="53"/>
                          <a:pt x="60" y="63"/>
                          <a:pt x="66" y="69"/>
                        </a:cubicBezTo>
                        <a:cubicBezTo>
                          <a:pt x="73" y="76"/>
                          <a:pt x="84" y="79"/>
                          <a:pt x="84" y="89"/>
                        </a:cubicBezTo>
                        <a:cubicBezTo>
                          <a:pt x="84" y="93"/>
                          <a:pt x="89" y="95"/>
                          <a:pt x="89" y="99"/>
                        </a:cubicBezTo>
                        <a:cubicBezTo>
                          <a:pt x="89" y="100"/>
                          <a:pt x="88" y="101"/>
                          <a:pt x="87" y="102"/>
                        </a:cubicBezTo>
                        <a:cubicBezTo>
                          <a:pt x="87" y="105"/>
                          <a:pt x="87" y="105"/>
                          <a:pt x="87" y="105"/>
                        </a:cubicBezTo>
                        <a:cubicBezTo>
                          <a:pt x="90" y="104"/>
                          <a:pt x="90" y="103"/>
                          <a:pt x="92" y="102"/>
                        </a:cubicBezTo>
                        <a:lnTo>
                          <a:pt x="90" y="103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sz="2400" dirty="0"/>
                  </a:p>
                </p:txBody>
              </p:sp>
              <p:sp>
                <p:nvSpPr>
                  <p:cNvPr id="85" name="出自【趣你的PPT】(微信:qunideppt)：最优质的PPT资源库"/>
                  <p:cNvSpPr>
                    <a:spLocks/>
                  </p:cNvSpPr>
                  <p:nvPr/>
                </p:nvSpPr>
                <p:spPr bwMode="auto">
                  <a:xfrm>
                    <a:off x="4592638" y="2203450"/>
                    <a:ext cx="46038" cy="30163"/>
                  </a:xfrm>
                  <a:custGeom>
                    <a:avLst/>
                    <a:gdLst/>
                    <a:ahLst/>
                    <a:cxnLst>
                      <a:cxn ang="0">
                        <a:pos x="0" y="5"/>
                      </a:cxn>
                      <a:cxn ang="0">
                        <a:pos x="0" y="8"/>
                      </a:cxn>
                      <a:cxn ang="0">
                        <a:pos x="7" y="10"/>
                      </a:cxn>
                      <a:cxn ang="0">
                        <a:pos x="27" y="21"/>
                      </a:cxn>
                      <a:cxn ang="0">
                        <a:pos x="30" y="23"/>
                      </a:cxn>
                      <a:cxn ang="0">
                        <a:pos x="33" y="20"/>
                      </a:cxn>
                      <a:cxn ang="0">
                        <a:pos x="31" y="13"/>
                      </a:cxn>
                      <a:cxn ang="0">
                        <a:pos x="33" y="8"/>
                      </a:cxn>
                      <a:cxn ang="0">
                        <a:pos x="35" y="3"/>
                      </a:cxn>
                      <a:cxn ang="0">
                        <a:pos x="20" y="6"/>
                      </a:cxn>
                      <a:cxn ang="0">
                        <a:pos x="0" y="5"/>
                      </a:cxn>
                    </a:cxnLst>
                    <a:rect l="0" t="0" r="r" b="b"/>
                    <a:pathLst>
                      <a:path w="35" h="23">
                        <a:moveTo>
                          <a:pt x="0" y="5"/>
                        </a:moveTo>
                        <a:cubicBezTo>
                          <a:pt x="0" y="8"/>
                          <a:pt x="0" y="8"/>
                          <a:pt x="0" y="8"/>
                        </a:cubicBezTo>
                        <a:cubicBezTo>
                          <a:pt x="2" y="10"/>
                          <a:pt x="5" y="10"/>
                          <a:pt x="7" y="10"/>
                        </a:cubicBezTo>
                        <a:cubicBezTo>
                          <a:pt x="14" y="12"/>
                          <a:pt x="19" y="20"/>
                          <a:pt x="27" y="21"/>
                        </a:cubicBezTo>
                        <a:cubicBezTo>
                          <a:pt x="27" y="23"/>
                          <a:pt x="29" y="23"/>
                          <a:pt x="30" y="23"/>
                        </a:cubicBezTo>
                        <a:cubicBezTo>
                          <a:pt x="32" y="23"/>
                          <a:pt x="33" y="21"/>
                          <a:pt x="33" y="20"/>
                        </a:cubicBezTo>
                        <a:cubicBezTo>
                          <a:pt x="33" y="17"/>
                          <a:pt x="31" y="16"/>
                          <a:pt x="31" y="13"/>
                        </a:cubicBezTo>
                        <a:cubicBezTo>
                          <a:pt x="31" y="11"/>
                          <a:pt x="33" y="8"/>
                          <a:pt x="33" y="8"/>
                        </a:cubicBezTo>
                        <a:cubicBezTo>
                          <a:pt x="35" y="3"/>
                          <a:pt x="35" y="3"/>
                          <a:pt x="35" y="3"/>
                        </a:cubicBezTo>
                        <a:cubicBezTo>
                          <a:pt x="28" y="2"/>
                          <a:pt x="25" y="6"/>
                          <a:pt x="20" y="6"/>
                        </a:cubicBezTo>
                        <a:cubicBezTo>
                          <a:pt x="14" y="6"/>
                          <a:pt x="10" y="0"/>
                          <a:pt x="0" y="5"/>
                        </a:cubicBez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sz="2400" dirty="0"/>
                  </a:p>
                </p:txBody>
              </p:sp>
              <p:sp>
                <p:nvSpPr>
                  <p:cNvPr id="86" name="出自【趣你的PPT】(微信:qunideppt)：最优质的PPT资源库"/>
                  <p:cNvSpPr>
                    <a:spLocks/>
                  </p:cNvSpPr>
                  <p:nvPr/>
                </p:nvSpPr>
                <p:spPr bwMode="auto">
                  <a:xfrm>
                    <a:off x="4527550" y="2111375"/>
                    <a:ext cx="15875" cy="30163"/>
                  </a:xfrm>
                  <a:custGeom>
                    <a:avLst/>
                    <a:gdLst/>
                    <a:ahLst/>
                    <a:cxnLst>
                      <a:cxn ang="0">
                        <a:pos x="3" y="5"/>
                      </a:cxn>
                      <a:cxn ang="0">
                        <a:pos x="10" y="0"/>
                      </a:cxn>
                      <a:cxn ang="0">
                        <a:pos x="12" y="5"/>
                      </a:cxn>
                      <a:cxn ang="0">
                        <a:pos x="8" y="23"/>
                      </a:cxn>
                      <a:cxn ang="0">
                        <a:pos x="0" y="6"/>
                      </a:cxn>
                      <a:cxn ang="0">
                        <a:pos x="3" y="5"/>
                      </a:cxn>
                    </a:cxnLst>
                    <a:rect l="0" t="0" r="r" b="b"/>
                    <a:pathLst>
                      <a:path w="12" h="23">
                        <a:moveTo>
                          <a:pt x="3" y="5"/>
                        </a:moveTo>
                        <a:cubicBezTo>
                          <a:pt x="6" y="5"/>
                          <a:pt x="8" y="1"/>
                          <a:pt x="10" y="0"/>
                        </a:cubicBezTo>
                        <a:cubicBezTo>
                          <a:pt x="10" y="3"/>
                          <a:pt x="11" y="5"/>
                          <a:pt x="12" y="5"/>
                        </a:cubicBezTo>
                        <a:cubicBezTo>
                          <a:pt x="11" y="11"/>
                          <a:pt x="10" y="20"/>
                          <a:pt x="8" y="23"/>
                        </a:cubicBezTo>
                        <a:cubicBezTo>
                          <a:pt x="4" y="22"/>
                          <a:pt x="2" y="9"/>
                          <a:pt x="0" y="6"/>
                        </a:cubicBezTo>
                        <a:cubicBezTo>
                          <a:pt x="1" y="6"/>
                          <a:pt x="2" y="5"/>
                          <a:pt x="3" y="5"/>
                        </a:cubicBez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sz="2400" dirty="0"/>
                  </a:p>
                </p:txBody>
              </p:sp>
              <p:sp>
                <p:nvSpPr>
                  <p:cNvPr id="87" name="出自【趣你的PPT】(微信:qunideppt)：最优质的PPT资源库"/>
                  <p:cNvSpPr>
                    <a:spLocks/>
                  </p:cNvSpPr>
                  <p:nvPr/>
                </p:nvSpPr>
                <p:spPr bwMode="auto">
                  <a:xfrm>
                    <a:off x="4524375" y="2144713"/>
                    <a:ext cx="25400" cy="44450"/>
                  </a:xfrm>
                  <a:custGeom>
                    <a:avLst/>
                    <a:gdLst/>
                    <a:ahLst/>
                    <a:cxnLst>
                      <a:cxn ang="0">
                        <a:pos x="5" y="15"/>
                      </a:cxn>
                      <a:cxn ang="0">
                        <a:pos x="0" y="6"/>
                      </a:cxn>
                      <a:cxn ang="0">
                        <a:pos x="9" y="0"/>
                      </a:cxn>
                      <a:cxn ang="0">
                        <a:pos x="15" y="3"/>
                      </a:cxn>
                      <a:cxn ang="0">
                        <a:pos x="18" y="21"/>
                      </a:cxn>
                      <a:cxn ang="0">
                        <a:pos x="6" y="33"/>
                      </a:cxn>
                      <a:cxn ang="0">
                        <a:pos x="2" y="24"/>
                      </a:cxn>
                      <a:cxn ang="0">
                        <a:pos x="5" y="15"/>
                      </a:cxn>
                    </a:cxnLst>
                    <a:rect l="0" t="0" r="r" b="b"/>
                    <a:pathLst>
                      <a:path w="19" h="33">
                        <a:moveTo>
                          <a:pt x="5" y="15"/>
                        </a:moveTo>
                        <a:cubicBezTo>
                          <a:pt x="5" y="12"/>
                          <a:pt x="1" y="9"/>
                          <a:pt x="0" y="6"/>
                        </a:cubicBezTo>
                        <a:cubicBezTo>
                          <a:pt x="5" y="4"/>
                          <a:pt x="5" y="0"/>
                          <a:pt x="9" y="0"/>
                        </a:cubicBezTo>
                        <a:cubicBezTo>
                          <a:pt x="13" y="0"/>
                          <a:pt x="14" y="3"/>
                          <a:pt x="15" y="3"/>
                        </a:cubicBezTo>
                        <a:cubicBezTo>
                          <a:pt x="19" y="10"/>
                          <a:pt x="18" y="14"/>
                          <a:pt x="18" y="21"/>
                        </a:cubicBezTo>
                        <a:cubicBezTo>
                          <a:pt x="18" y="27"/>
                          <a:pt x="10" y="33"/>
                          <a:pt x="6" y="33"/>
                        </a:cubicBezTo>
                        <a:cubicBezTo>
                          <a:pt x="2" y="33"/>
                          <a:pt x="2" y="27"/>
                          <a:pt x="2" y="24"/>
                        </a:cubicBezTo>
                        <a:cubicBezTo>
                          <a:pt x="2" y="20"/>
                          <a:pt x="5" y="18"/>
                          <a:pt x="5" y="15"/>
                        </a:cubicBez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sz="2400" dirty="0"/>
                  </a:p>
                </p:txBody>
              </p:sp>
              <p:sp>
                <p:nvSpPr>
                  <p:cNvPr id="88" name="出自【趣你的PPT】(微信:qunideppt)：最优质的PPT资源库"/>
                  <p:cNvSpPr>
                    <a:spLocks/>
                  </p:cNvSpPr>
                  <p:nvPr/>
                </p:nvSpPr>
                <p:spPr bwMode="auto">
                  <a:xfrm>
                    <a:off x="4429125" y="2171700"/>
                    <a:ext cx="12700" cy="9525"/>
                  </a:xfrm>
                  <a:custGeom>
                    <a:avLst/>
                    <a:gdLst/>
                    <a:ahLst/>
                    <a:cxnLst>
                      <a:cxn ang="0">
                        <a:pos x="9" y="5"/>
                      </a:cxn>
                      <a:cxn ang="0">
                        <a:pos x="6" y="7"/>
                      </a:cxn>
                      <a:cxn ang="0">
                        <a:pos x="0" y="3"/>
                      </a:cxn>
                      <a:cxn ang="0">
                        <a:pos x="7" y="0"/>
                      </a:cxn>
                      <a:cxn ang="0">
                        <a:pos x="9" y="5"/>
                      </a:cxn>
                    </a:cxnLst>
                    <a:rect l="0" t="0" r="r" b="b"/>
                    <a:pathLst>
                      <a:path w="9" h="7">
                        <a:moveTo>
                          <a:pt x="9" y="5"/>
                        </a:moveTo>
                        <a:cubicBezTo>
                          <a:pt x="9" y="6"/>
                          <a:pt x="7" y="7"/>
                          <a:pt x="6" y="7"/>
                        </a:cubicBezTo>
                        <a:cubicBezTo>
                          <a:pt x="4" y="7"/>
                          <a:pt x="1" y="3"/>
                          <a:pt x="0" y="3"/>
                        </a:cubicBezTo>
                        <a:cubicBezTo>
                          <a:pt x="3" y="2"/>
                          <a:pt x="5" y="0"/>
                          <a:pt x="7" y="0"/>
                        </a:cubicBezTo>
                        <a:cubicBezTo>
                          <a:pt x="7" y="1"/>
                          <a:pt x="9" y="3"/>
                          <a:pt x="9" y="5"/>
                        </a:cubicBez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sz="2400" dirty="0"/>
                  </a:p>
                </p:txBody>
              </p:sp>
              <p:sp>
                <p:nvSpPr>
                  <p:cNvPr id="89" name="出自【趣你的PPT】(微信:qunideppt)：最优质的PPT资源库"/>
                  <p:cNvSpPr>
                    <a:spLocks/>
                  </p:cNvSpPr>
                  <p:nvPr/>
                </p:nvSpPr>
                <p:spPr bwMode="auto">
                  <a:xfrm>
                    <a:off x="4551363" y="1833563"/>
                    <a:ext cx="15875" cy="19050"/>
                  </a:xfrm>
                  <a:custGeom>
                    <a:avLst/>
                    <a:gdLst/>
                    <a:ahLst/>
                    <a:cxnLst>
                      <a:cxn ang="0">
                        <a:pos x="11" y="10"/>
                      </a:cxn>
                      <a:cxn ang="0">
                        <a:pos x="0" y="5"/>
                      </a:cxn>
                      <a:cxn ang="0">
                        <a:pos x="0" y="0"/>
                      </a:cxn>
                      <a:cxn ang="0">
                        <a:pos x="9" y="0"/>
                      </a:cxn>
                      <a:cxn ang="0">
                        <a:pos x="12" y="9"/>
                      </a:cxn>
                      <a:cxn ang="0">
                        <a:pos x="11" y="14"/>
                      </a:cxn>
                      <a:cxn ang="0">
                        <a:pos x="11" y="10"/>
                      </a:cxn>
                    </a:cxnLst>
                    <a:rect l="0" t="0" r="r" b="b"/>
                    <a:pathLst>
                      <a:path w="12" h="14">
                        <a:moveTo>
                          <a:pt x="11" y="10"/>
                        </a:moveTo>
                        <a:cubicBezTo>
                          <a:pt x="5" y="10"/>
                          <a:pt x="0" y="9"/>
                          <a:pt x="0" y="5"/>
                        </a:cubicBezTo>
                        <a:cubicBezTo>
                          <a:pt x="0" y="3"/>
                          <a:pt x="0" y="2"/>
                          <a:pt x="0" y="0"/>
                        </a:cubicBezTo>
                        <a:cubicBezTo>
                          <a:pt x="9" y="0"/>
                          <a:pt x="9" y="0"/>
                          <a:pt x="9" y="0"/>
                        </a:cubicBezTo>
                        <a:cubicBezTo>
                          <a:pt x="9" y="6"/>
                          <a:pt x="12" y="5"/>
                          <a:pt x="12" y="9"/>
                        </a:cubicBezTo>
                        <a:cubicBezTo>
                          <a:pt x="12" y="13"/>
                          <a:pt x="11" y="12"/>
                          <a:pt x="11" y="14"/>
                        </a:cubicBezTo>
                        <a:cubicBezTo>
                          <a:pt x="11" y="13"/>
                          <a:pt x="11" y="12"/>
                          <a:pt x="11" y="10"/>
                        </a:cubicBez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sz="2400" dirty="0"/>
                  </a:p>
                </p:txBody>
              </p:sp>
              <p:sp>
                <p:nvSpPr>
                  <p:cNvPr id="90" name="出自【趣你的PPT】(微信:qunideppt)：最优质的PPT资源库"/>
                  <p:cNvSpPr>
                    <a:spLocks/>
                  </p:cNvSpPr>
                  <p:nvPr/>
                </p:nvSpPr>
                <p:spPr bwMode="auto">
                  <a:xfrm>
                    <a:off x="4684713" y="1773238"/>
                    <a:ext cx="15875" cy="23813"/>
                  </a:xfrm>
                  <a:custGeom>
                    <a:avLst/>
                    <a:gdLst/>
                    <a:ahLst/>
                    <a:cxnLst>
                      <a:cxn ang="0">
                        <a:pos x="8" y="6"/>
                      </a:cxn>
                      <a:cxn ang="0">
                        <a:pos x="1" y="17"/>
                      </a:cxn>
                      <a:cxn ang="0">
                        <a:pos x="1" y="11"/>
                      </a:cxn>
                      <a:cxn ang="0">
                        <a:pos x="11" y="0"/>
                      </a:cxn>
                      <a:cxn ang="0">
                        <a:pos x="8" y="6"/>
                      </a:cxn>
                    </a:cxnLst>
                    <a:rect l="0" t="0" r="r" b="b"/>
                    <a:pathLst>
                      <a:path w="11" h="17">
                        <a:moveTo>
                          <a:pt x="8" y="6"/>
                        </a:moveTo>
                        <a:cubicBezTo>
                          <a:pt x="8" y="11"/>
                          <a:pt x="4" y="13"/>
                          <a:pt x="1" y="17"/>
                        </a:cubicBezTo>
                        <a:cubicBezTo>
                          <a:pt x="0" y="15"/>
                          <a:pt x="1" y="14"/>
                          <a:pt x="1" y="11"/>
                        </a:cubicBezTo>
                        <a:cubicBezTo>
                          <a:pt x="1" y="9"/>
                          <a:pt x="3" y="1"/>
                          <a:pt x="11" y="0"/>
                        </a:cubicBezTo>
                        <a:cubicBezTo>
                          <a:pt x="10" y="2"/>
                          <a:pt x="8" y="4"/>
                          <a:pt x="8" y="6"/>
                        </a:cubicBez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sz="2400" dirty="0"/>
                  </a:p>
                </p:txBody>
              </p:sp>
              <p:sp>
                <p:nvSpPr>
                  <p:cNvPr id="91" name="出自【趣你的PPT】(微信:qunideppt)：最优质的PPT资源库"/>
                  <p:cNvSpPr>
                    <a:spLocks/>
                  </p:cNvSpPr>
                  <p:nvPr/>
                </p:nvSpPr>
                <p:spPr bwMode="auto">
                  <a:xfrm>
                    <a:off x="4746625" y="1744663"/>
                    <a:ext cx="20638" cy="26988"/>
                  </a:xfrm>
                  <a:custGeom>
                    <a:avLst/>
                    <a:gdLst/>
                    <a:ahLst/>
                    <a:cxnLst>
                      <a:cxn ang="0">
                        <a:pos x="12" y="10"/>
                      </a:cxn>
                      <a:cxn ang="0">
                        <a:pos x="12" y="16"/>
                      </a:cxn>
                      <a:cxn ang="0">
                        <a:pos x="5" y="20"/>
                      </a:cxn>
                      <a:cxn ang="0">
                        <a:pos x="0" y="13"/>
                      </a:cxn>
                      <a:cxn ang="0">
                        <a:pos x="10" y="10"/>
                      </a:cxn>
                      <a:cxn ang="0">
                        <a:pos x="7" y="5"/>
                      </a:cxn>
                      <a:cxn ang="0">
                        <a:pos x="11" y="0"/>
                      </a:cxn>
                      <a:cxn ang="0">
                        <a:pos x="16" y="5"/>
                      </a:cxn>
                      <a:cxn ang="0">
                        <a:pos x="12" y="10"/>
                      </a:cxn>
                    </a:cxnLst>
                    <a:rect l="0" t="0" r="r" b="b"/>
                    <a:pathLst>
                      <a:path w="16" h="20">
                        <a:moveTo>
                          <a:pt x="12" y="10"/>
                        </a:moveTo>
                        <a:cubicBezTo>
                          <a:pt x="12" y="12"/>
                          <a:pt x="12" y="14"/>
                          <a:pt x="12" y="16"/>
                        </a:cubicBezTo>
                        <a:cubicBezTo>
                          <a:pt x="12" y="17"/>
                          <a:pt x="6" y="20"/>
                          <a:pt x="5" y="20"/>
                        </a:cubicBezTo>
                        <a:cubicBezTo>
                          <a:pt x="1" y="20"/>
                          <a:pt x="0" y="16"/>
                          <a:pt x="0" y="13"/>
                        </a:cubicBezTo>
                        <a:cubicBezTo>
                          <a:pt x="4" y="13"/>
                          <a:pt x="6" y="10"/>
                          <a:pt x="10" y="10"/>
                        </a:cubicBezTo>
                        <a:cubicBezTo>
                          <a:pt x="9" y="8"/>
                          <a:pt x="7" y="7"/>
                          <a:pt x="7" y="5"/>
                        </a:cubicBezTo>
                        <a:cubicBezTo>
                          <a:pt x="7" y="2"/>
                          <a:pt x="11" y="0"/>
                          <a:pt x="11" y="0"/>
                        </a:cubicBezTo>
                        <a:cubicBezTo>
                          <a:pt x="13" y="3"/>
                          <a:pt x="14" y="4"/>
                          <a:pt x="16" y="5"/>
                        </a:cubicBezTo>
                        <a:cubicBezTo>
                          <a:pt x="15" y="7"/>
                          <a:pt x="13" y="10"/>
                          <a:pt x="12" y="10"/>
                        </a:cubicBez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sz="2400" dirty="0"/>
                  </a:p>
                </p:txBody>
              </p:sp>
            </p:grpSp>
          </p:grpSp>
          <p:grpSp>
            <p:nvGrpSpPr>
              <p:cNvPr id="92" name="Group 363"/>
              <p:cNvGrpSpPr/>
              <p:nvPr/>
            </p:nvGrpSpPr>
            <p:grpSpPr>
              <a:xfrm>
                <a:off x="7731555" y="3406895"/>
                <a:ext cx="921831" cy="805277"/>
                <a:chOff x="6275388" y="2879725"/>
                <a:chExt cx="966788" cy="844551"/>
              </a:xfrm>
              <a:solidFill>
                <a:schemeClr val="tx1">
                  <a:lumMod val="75000"/>
                  <a:lumOff val="25000"/>
                </a:schemeClr>
              </a:solidFill>
            </p:grpSpPr>
            <p:sp>
              <p:nvSpPr>
                <p:cNvPr id="93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6567488" y="2879725"/>
                  <a:ext cx="339725" cy="176213"/>
                </a:xfrm>
                <a:custGeom>
                  <a:avLst/>
                  <a:gdLst/>
                  <a:ahLst/>
                  <a:cxnLst>
                    <a:cxn ang="0">
                      <a:pos x="128" y="28"/>
                    </a:cxn>
                    <a:cxn ang="0">
                      <a:pos x="160" y="39"/>
                    </a:cxn>
                    <a:cxn ang="0">
                      <a:pos x="173" y="45"/>
                    </a:cxn>
                    <a:cxn ang="0">
                      <a:pos x="179" y="49"/>
                    </a:cxn>
                    <a:cxn ang="0">
                      <a:pos x="203" y="71"/>
                    </a:cxn>
                    <a:cxn ang="0">
                      <a:pos x="217" y="78"/>
                    </a:cxn>
                    <a:cxn ang="0">
                      <a:pos x="208" y="85"/>
                    </a:cxn>
                    <a:cxn ang="0">
                      <a:pos x="217" y="96"/>
                    </a:cxn>
                    <a:cxn ang="0">
                      <a:pos x="224" y="108"/>
                    </a:cxn>
                    <a:cxn ang="0">
                      <a:pos x="233" y="113"/>
                    </a:cxn>
                    <a:cxn ang="0">
                      <a:pos x="237" y="118"/>
                    </a:cxn>
                    <a:cxn ang="0">
                      <a:pos x="242" y="119"/>
                    </a:cxn>
                    <a:cxn ang="0">
                      <a:pos x="247" y="124"/>
                    </a:cxn>
                    <a:cxn ang="0">
                      <a:pos x="255" y="126"/>
                    </a:cxn>
                    <a:cxn ang="0">
                      <a:pos x="250" y="133"/>
                    </a:cxn>
                    <a:cxn ang="0">
                      <a:pos x="247" y="133"/>
                    </a:cxn>
                    <a:cxn ang="0">
                      <a:pos x="239" y="127"/>
                    </a:cxn>
                    <a:cxn ang="0">
                      <a:pos x="227" y="127"/>
                    </a:cxn>
                    <a:cxn ang="0">
                      <a:pos x="210" y="116"/>
                    </a:cxn>
                    <a:cxn ang="0">
                      <a:pos x="206" y="113"/>
                    </a:cxn>
                    <a:cxn ang="0">
                      <a:pos x="175" y="92"/>
                    </a:cxn>
                    <a:cxn ang="0">
                      <a:pos x="158" y="103"/>
                    </a:cxn>
                    <a:cxn ang="0">
                      <a:pos x="156" y="113"/>
                    </a:cxn>
                    <a:cxn ang="0">
                      <a:pos x="139" y="113"/>
                    </a:cxn>
                    <a:cxn ang="0">
                      <a:pos x="113" y="100"/>
                    </a:cxn>
                    <a:cxn ang="0">
                      <a:pos x="107" y="102"/>
                    </a:cxn>
                    <a:cxn ang="0">
                      <a:pos x="98" y="102"/>
                    </a:cxn>
                    <a:cxn ang="0">
                      <a:pos x="90" y="99"/>
                    </a:cxn>
                    <a:cxn ang="0">
                      <a:pos x="101" y="90"/>
                    </a:cxn>
                    <a:cxn ang="0">
                      <a:pos x="96" y="71"/>
                    </a:cxn>
                    <a:cxn ang="0">
                      <a:pos x="77" y="59"/>
                    </a:cxn>
                    <a:cxn ang="0">
                      <a:pos x="53" y="54"/>
                    </a:cxn>
                    <a:cxn ang="0">
                      <a:pos x="37" y="45"/>
                    </a:cxn>
                    <a:cxn ang="0">
                      <a:pos x="37" y="41"/>
                    </a:cxn>
                    <a:cxn ang="0">
                      <a:pos x="30" y="49"/>
                    </a:cxn>
                    <a:cxn ang="0">
                      <a:pos x="26" y="48"/>
                    </a:cxn>
                    <a:cxn ang="0">
                      <a:pos x="24" y="38"/>
                    </a:cxn>
                    <a:cxn ang="0">
                      <a:pos x="16" y="33"/>
                    </a:cxn>
                    <a:cxn ang="0">
                      <a:pos x="38" y="25"/>
                    </a:cxn>
                    <a:cxn ang="0">
                      <a:pos x="35" y="25"/>
                    </a:cxn>
                    <a:cxn ang="0">
                      <a:pos x="23" y="27"/>
                    </a:cxn>
                    <a:cxn ang="0">
                      <a:pos x="16" y="26"/>
                    </a:cxn>
                    <a:cxn ang="0">
                      <a:pos x="14" y="22"/>
                    </a:cxn>
                    <a:cxn ang="0">
                      <a:pos x="0" y="12"/>
                    </a:cxn>
                    <a:cxn ang="0">
                      <a:pos x="6" y="8"/>
                    </a:cxn>
                    <a:cxn ang="0">
                      <a:pos x="23" y="0"/>
                    </a:cxn>
                    <a:cxn ang="0">
                      <a:pos x="44" y="9"/>
                    </a:cxn>
                    <a:cxn ang="0">
                      <a:pos x="44" y="25"/>
                    </a:cxn>
                    <a:cxn ang="0">
                      <a:pos x="50" y="29"/>
                    </a:cxn>
                    <a:cxn ang="0">
                      <a:pos x="59" y="38"/>
                    </a:cxn>
                    <a:cxn ang="0">
                      <a:pos x="67" y="30"/>
                    </a:cxn>
                    <a:cxn ang="0">
                      <a:pos x="78" y="25"/>
                    </a:cxn>
                    <a:cxn ang="0">
                      <a:pos x="92" y="14"/>
                    </a:cxn>
                    <a:cxn ang="0">
                      <a:pos x="98" y="17"/>
                    </a:cxn>
                    <a:cxn ang="0">
                      <a:pos x="109" y="25"/>
                    </a:cxn>
                    <a:cxn ang="0">
                      <a:pos x="121" y="25"/>
                    </a:cxn>
                    <a:cxn ang="0">
                      <a:pos x="130" y="29"/>
                    </a:cxn>
                    <a:cxn ang="0">
                      <a:pos x="130" y="30"/>
                    </a:cxn>
                    <a:cxn ang="0">
                      <a:pos x="128" y="28"/>
                    </a:cxn>
                  </a:cxnLst>
                  <a:rect l="0" t="0" r="r" b="b"/>
                  <a:pathLst>
                    <a:path w="255" h="133">
                      <a:moveTo>
                        <a:pt x="128" y="28"/>
                      </a:moveTo>
                      <a:cubicBezTo>
                        <a:pt x="133" y="33"/>
                        <a:pt x="149" y="39"/>
                        <a:pt x="160" y="39"/>
                      </a:cubicBezTo>
                      <a:cubicBezTo>
                        <a:pt x="165" y="39"/>
                        <a:pt x="168" y="45"/>
                        <a:pt x="173" y="45"/>
                      </a:cubicBezTo>
                      <a:cubicBezTo>
                        <a:pt x="173" y="48"/>
                        <a:pt x="176" y="49"/>
                        <a:pt x="179" y="49"/>
                      </a:cubicBezTo>
                      <a:cubicBezTo>
                        <a:pt x="193" y="54"/>
                        <a:pt x="192" y="66"/>
                        <a:pt x="203" y="71"/>
                      </a:cubicBezTo>
                      <a:cubicBezTo>
                        <a:pt x="207" y="73"/>
                        <a:pt x="217" y="68"/>
                        <a:pt x="217" y="78"/>
                      </a:cubicBezTo>
                      <a:cubicBezTo>
                        <a:pt x="217" y="83"/>
                        <a:pt x="208" y="81"/>
                        <a:pt x="208" y="85"/>
                      </a:cubicBezTo>
                      <a:cubicBezTo>
                        <a:pt x="208" y="87"/>
                        <a:pt x="216" y="95"/>
                        <a:pt x="217" y="96"/>
                      </a:cubicBezTo>
                      <a:cubicBezTo>
                        <a:pt x="221" y="100"/>
                        <a:pt x="220" y="103"/>
                        <a:pt x="224" y="108"/>
                      </a:cubicBezTo>
                      <a:cubicBezTo>
                        <a:pt x="225" y="111"/>
                        <a:pt x="230" y="113"/>
                        <a:pt x="233" y="113"/>
                      </a:cubicBezTo>
                      <a:cubicBezTo>
                        <a:pt x="235" y="113"/>
                        <a:pt x="236" y="116"/>
                        <a:pt x="237" y="118"/>
                      </a:cubicBezTo>
                      <a:cubicBezTo>
                        <a:pt x="238" y="120"/>
                        <a:pt x="240" y="118"/>
                        <a:pt x="242" y="119"/>
                      </a:cubicBezTo>
                      <a:cubicBezTo>
                        <a:pt x="245" y="119"/>
                        <a:pt x="246" y="122"/>
                        <a:pt x="247" y="124"/>
                      </a:cubicBezTo>
                      <a:cubicBezTo>
                        <a:pt x="247" y="126"/>
                        <a:pt x="254" y="125"/>
                        <a:pt x="255" y="126"/>
                      </a:cubicBezTo>
                      <a:cubicBezTo>
                        <a:pt x="253" y="127"/>
                        <a:pt x="250" y="130"/>
                        <a:pt x="250" y="133"/>
                      </a:cubicBezTo>
                      <a:cubicBezTo>
                        <a:pt x="249" y="133"/>
                        <a:pt x="248" y="133"/>
                        <a:pt x="247" y="133"/>
                      </a:cubicBezTo>
                      <a:cubicBezTo>
                        <a:pt x="246" y="133"/>
                        <a:pt x="240" y="128"/>
                        <a:pt x="239" y="127"/>
                      </a:cubicBezTo>
                      <a:cubicBezTo>
                        <a:pt x="227" y="127"/>
                        <a:pt x="227" y="127"/>
                        <a:pt x="227" y="127"/>
                      </a:cubicBezTo>
                      <a:cubicBezTo>
                        <a:pt x="221" y="126"/>
                        <a:pt x="210" y="121"/>
                        <a:pt x="210" y="116"/>
                      </a:cubicBezTo>
                      <a:cubicBezTo>
                        <a:pt x="210" y="115"/>
                        <a:pt x="207" y="114"/>
                        <a:pt x="206" y="113"/>
                      </a:cubicBezTo>
                      <a:cubicBezTo>
                        <a:pt x="197" y="104"/>
                        <a:pt x="189" y="92"/>
                        <a:pt x="175" y="92"/>
                      </a:cubicBezTo>
                      <a:cubicBezTo>
                        <a:pt x="164" y="92"/>
                        <a:pt x="165" y="100"/>
                        <a:pt x="158" y="103"/>
                      </a:cubicBezTo>
                      <a:cubicBezTo>
                        <a:pt x="160" y="108"/>
                        <a:pt x="156" y="110"/>
                        <a:pt x="156" y="113"/>
                      </a:cubicBezTo>
                      <a:cubicBezTo>
                        <a:pt x="146" y="113"/>
                        <a:pt x="144" y="113"/>
                        <a:pt x="139" y="113"/>
                      </a:cubicBezTo>
                      <a:cubicBezTo>
                        <a:pt x="128" y="113"/>
                        <a:pt x="125" y="100"/>
                        <a:pt x="113" y="100"/>
                      </a:cubicBezTo>
                      <a:cubicBezTo>
                        <a:pt x="112" y="100"/>
                        <a:pt x="107" y="100"/>
                        <a:pt x="107" y="102"/>
                      </a:cubicBezTo>
                      <a:cubicBezTo>
                        <a:pt x="98" y="102"/>
                        <a:pt x="98" y="102"/>
                        <a:pt x="98" y="102"/>
                      </a:cubicBezTo>
                      <a:cubicBezTo>
                        <a:pt x="94" y="102"/>
                        <a:pt x="90" y="102"/>
                        <a:pt x="90" y="99"/>
                      </a:cubicBezTo>
                      <a:cubicBezTo>
                        <a:pt x="90" y="93"/>
                        <a:pt x="99" y="91"/>
                        <a:pt x="101" y="90"/>
                      </a:cubicBezTo>
                      <a:cubicBezTo>
                        <a:pt x="95" y="84"/>
                        <a:pt x="98" y="78"/>
                        <a:pt x="96" y="71"/>
                      </a:cubicBezTo>
                      <a:cubicBezTo>
                        <a:pt x="94" y="66"/>
                        <a:pt x="82" y="61"/>
                        <a:pt x="77" y="59"/>
                      </a:cubicBezTo>
                      <a:cubicBezTo>
                        <a:pt x="72" y="56"/>
                        <a:pt x="60" y="54"/>
                        <a:pt x="53" y="54"/>
                      </a:cubicBezTo>
                      <a:cubicBezTo>
                        <a:pt x="47" y="54"/>
                        <a:pt x="44" y="43"/>
                        <a:pt x="37" y="45"/>
                      </a:cubicBezTo>
                      <a:cubicBezTo>
                        <a:pt x="37" y="41"/>
                        <a:pt x="37" y="41"/>
                        <a:pt x="37" y="41"/>
                      </a:cubicBezTo>
                      <a:cubicBezTo>
                        <a:pt x="36" y="44"/>
                        <a:pt x="34" y="49"/>
                        <a:pt x="30" y="49"/>
                      </a:cubicBezTo>
                      <a:cubicBezTo>
                        <a:pt x="29" y="49"/>
                        <a:pt x="26" y="49"/>
                        <a:pt x="26" y="48"/>
                      </a:cubicBezTo>
                      <a:cubicBezTo>
                        <a:pt x="24" y="43"/>
                        <a:pt x="26" y="41"/>
                        <a:pt x="24" y="38"/>
                      </a:cubicBezTo>
                      <a:cubicBezTo>
                        <a:pt x="22" y="34"/>
                        <a:pt x="17" y="36"/>
                        <a:pt x="16" y="33"/>
                      </a:cubicBezTo>
                      <a:cubicBezTo>
                        <a:pt x="22" y="29"/>
                        <a:pt x="35" y="30"/>
                        <a:pt x="38" y="25"/>
                      </a:cubicBezTo>
                      <a:cubicBezTo>
                        <a:pt x="35" y="25"/>
                        <a:pt x="35" y="25"/>
                        <a:pt x="35" y="25"/>
                      </a:cubicBezTo>
                      <a:cubicBezTo>
                        <a:pt x="30" y="26"/>
                        <a:pt x="27" y="27"/>
                        <a:pt x="23" y="27"/>
                      </a:cubicBezTo>
                      <a:cubicBezTo>
                        <a:pt x="20" y="27"/>
                        <a:pt x="19" y="26"/>
                        <a:pt x="16" y="26"/>
                      </a:cubicBezTo>
                      <a:cubicBezTo>
                        <a:pt x="15" y="25"/>
                        <a:pt x="14" y="23"/>
                        <a:pt x="14" y="22"/>
                      </a:cubicBezTo>
                      <a:cubicBezTo>
                        <a:pt x="11" y="15"/>
                        <a:pt x="0" y="18"/>
                        <a:pt x="0" y="12"/>
                      </a:cubicBezTo>
                      <a:cubicBezTo>
                        <a:pt x="0" y="9"/>
                        <a:pt x="4" y="8"/>
                        <a:pt x="6" y="8"/>
                      </a:cubicBezTo>
                      <a:cubicBezTo>
                        <a:pt x="12" y="8"/>
                        <a:pt x="15" y="0"/>
                        <a:pt x="23" y="0"/>
                      </a:cubicBezTo>
                      <a:cubicBezTo>
                        <a:pt x="30" y="0"/>
                        <a:pt x="36" y="7"/>
                        <a:pt x="44" y="9"/>
                      </a:cubicBezTo>
                      <a:cubicBezTo>
                        <a:pt x="44" y="15"/>
                        <a:pt x="44" y="22"/>
                        <a:pt x="44" y="25"/>
                      </a:cubicBezTo>
                      <a:cubicBezTo>
                        <a:pt x="44" y="27"/>
                        <a:pt x="46" y="29"/>
                        <a:pt x="50" y="29"/>
                      </a:cubicBezTo>
                      <a:cubicBezTo>
                        <a:pt x="50" y="31"/>
                        <a:pt x="56" y="38"/>
                        <a:pt x="59" y="38"/>
                      </a:cubicBezTo>
                      <a:cubicBezTo>
                        <a:pt x="62" y="38"/>
                        <a:pt x="66" y="31"/>
                        <a:pt x="67" y="30"/>
                      </a:cubicBezTo>
                      <a:cubicBezTo>
                        <a:pt x="71" y="27"/>
                        <a:pt x="71" y="26"/>
                        <a:pt x="78" y="25"/>
                      </a:cubicBezTo>
                      <a:cubicBezTo>
                        <a:pt x="82" y="23"/>
                        <a:pt x="87" y="15"/>
                        <a:pt x="92" y="14"/>
                      </a:cubicBezTo>
                      <a:cubicBezTo>
                        <a:pt x="93" y="17"/>
                        <a:pt x="96" y="16"/>
                        <a:pt x="98" y="17"/>
                      </a:cubicBezTo>
                      <a:cubicBezTo>
                        <a:pt x="103" y="18"/>
                        <a:pt x="106" y="24"/>
                        <a:pt x="109" y="25"/>
                      </a:cubicBezTo>
                      <a:cubicBezTo>
                        <a:pt x="121" y="25"/>
                        <a:pt x="121" y="25"/>
                        <a:pt x="121" y="25"/>
                      </a:cubicBezTo>
                      <a:cubicBezTo>
                        <a:pt x="123" y="27"/>
                        <a:pt x="128" y="29"/>
                        <a:pt x="130" y="29"/>
                      </a:cubicBezTo>
                      <a:cubicBezTo>
                        <a:pt x="130" y="30"/>
                        <a:pt x="130" y="30"/>
                        <a:pt x="130" y="30"/>
                      </a:cubicBezTo>
                      <a:lnTo>
                        <a:pt x="128" y="28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grpSp>
              <p:nvGrpSpPr>
                <p:cNvPr id="94" name="Group 361"/>
                <p:cNvGrpSpPr/>
                <p:nvPr/>
              </p:nvGrpSpPr>
              <p:grpSpPr>
                <a:xfrm>
                  <a:off x="6275388" y="2917825"/>
                  <a:ext cx="966788" cy="806451"/>
                  <a:chOff x="6275388" y="2917825"/>
                  <a:chExt cx="966788" cy="806451"/>
                </a:xfrm>
                <a:grpFill/>
              </p:grpSpPr>
              <p:sp>
                <p:nvSpPr>
                  <p:cNvPr id="95" name="出自【趣你的PPT】(微信:qunideppt)：最优质的PPT资源库"/>
                  <p:cNvSpPr>
                    <a:spLocks/>
                  </p:cNvSpPr>
                  <p:nvPr/>
                </p:nvSpPr>
                <p:spPr bwMode="auto">
                  <a:xfrm>
                    <a:off x="6623050" y="2968625"/>
                    <a:ext cx="11113" cy="25400"/>
                  </a:xfrm>
                  <a:custGeom>
                    <a:avLst/>
                    <a:gdLst/>
                    <a:ahLst/>
                    <a:cxnLst>
                      <a:cxn ang="0">
                        <a:pos x="7" y="0"/>
                      </a:cxn>
                      <a:cxn ang="0">
                        <a:pos x="8" y="5"/>
                      </a:cxn>
                      <a:cxn ang="0">
                        <a:pos x="5" y="9"/>
                      </a:cxn>
                      <a:cxn ang="0">
                        <a:pos x="2" y="19"/>
                      </a:cxn>
                      <a:cxn ang="0">
                        <a:pos x="0" y="15"/>
                      </a:cxn>
                      <a:cxn ang="0">
                        <a:pos x="4" y="8"/>
                      </a:cxn>
                      <a:cxn ang="0">
                        <a:pos x="7" y="0"/>
                      </a:cxn>
                    </a:cxnLst>
                    <a:rect l="0" t="0" r="r" b="b"/>
                    <a:pathLst>
                      <a:path w="8" h="19">
                        <a:moveTo>
                          <a:pt x="7" y="0"/>
                        </a:moveTo>
                        <a:cubicBezTo>
                          <a:pt x="7" y="4"/>
                          <a:pt x="8" y="2"/>
                          <a:pt x="8" y="5"/>
                        </a:cubicBezTo>
                        <a:cubicBezTo>
                          <a:pt x="8" y="8"/>
                          <a:pt x="7" y="9"/>
                          <a:pt x="5" y="9"/>
                        </a:cubicBezTo>
                        <a:cubicBezTo>
                          <a:pt x="5" y="14"/>
                          <a:pt x="6" y="19"/>
                          <a:pt x="2" y="19"/>
                        </a:cubicBezTo>
                        <a:cubicBezTo>
                          <a:pt x="1" y="19"/>
                          <a:pt x="0" y="16"/>
                          <a:pt x="0" y="15"/>
                        </a:cubicBezTo>
                        <a:cubicBezTo>
                          <a:pt x="0" y="11"/>
                          <a:pt x="4" y="10"/>
                          <a:pt x="4" y="8"/>
                        </a:cubicBezTo>
                        <a:cubicBezTo>
                          <a:pt x="4" y="4"/>
                          <a:pt x="3" y="0"/>
                          <a:pt x="7" y="0"/>
                        </a:cubicBez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sz="2400" dirty="0"/>
                  </a:p>
                </p:txBody>
              </p:sp>
              <p:sp>
                <p:nvSpPr>
                  <p:cNvPr id="96" name="出自【趣你的PPT】(微信:qunideppt)：最优质的PPT资源库"/>
                  <p:cNvSpPr>
                    <a:spLocks/>
                  </p:cNvSpPr>
                  <p:nvPr/>
                </p:nvSpPr>
                <p:spPr bwMode="auto">
                  <a:xfrm>
                    <a:off x="6867525" y="2944813"/>
                    <a:ext cx="65088" cy="38100"/>
                  </a:xfrm>
                  <a:custGeom>
                    <a:avLst/>
                    <a:gdLst/>
                    <a:ahLst/>
                    <a:cxnLst>
                      <a:cxn ang="0">
                        <a:pos x="13" y="27"/>
                      </a:cxn>
                      <a:cxn ang="0">
                        <a:pos x="0" y="18"/>
                      </a:cxn>
                      <a:cxn ang="0">
                        <a:pos x="13" y="18"/>
                      </a:cxn>
                      <a:cxn ang="0">
                        <a:pos x="18" y="17"/>
                      </a:cxn>
                      <a:cxn ang="0">
                        <a:pos x="35" y="13"/>
                      </a:cxn>
                      <a:cxn ang="0">
                        <a:pos x="45" y="0"/>
                      </a:cxn>
                      <a:cxn ang="0">
                        <a:pos x="49" y="7"/>
                      </a:cxn>
                      <a:cxn ang="0">
                        <a:pos x="40" y="22"/>
                      </a:cxn>
                      <a:cxn ang="0">
                        <a:pos x="19" y="29"/>
                      </a:cxn>
                      <a:cxn ang="0">
                        <a:pos x="11" y="25"/>
                      </a:cxn>
                      <a:cxn ang="0">
                        <a:pos x="13" y="27"/>
                      </a:cxn>
                    </a:cxnLst>
                    <a:rect l="0" t="0" r="r" b="b"/>
                    <a:pathLst>
                      <a:path w="49" h="29">
                        <a:moveTo>
                          <a:pt x="13" y="27"/>
                        </a:moveTo>
                        <a:cubicBezTo>
                          <a:pt x="9" y="22"/>
                          <a:pt x="1" y="24"/>
                          <a:pt x="0" y="18"/>
                        </a:cubicBezTo>
                        <a:cubicBezTo>
                          <a:pt x="13" y="18"/>
                          <a:pt x="13" y="18"/>
                          <a:pt x="13" y="18"/>
                        </a:cubicBezTo>
                        <a:cubicBezTo>
                          <a:pt x="14" y="18"/>
                          <a:pt x="18" y="17"/>
                          <a:pt x="18" y="17"/>
                        </a:cubicBezTo>
                        <a:cubicBezTo>
                          <a:pt x="25" y="14"/>
                          <a:pt x="31" y="15"/>
                          <a:pt x="35" y="13"/>
                        </a:cubicBezTo>
                        <a:cubicBezTo>
                          <a:pt x="41" y="10"/>
                          <a:pt x="39" y="0"/>
                          <a:pt x="45" y="0"/>
                        </a:cubicBezTo>
                        <a:cubicBezTo>
                          <a:pt x="48" y="0"/>
                          <a:pt x="49" y="4"/>
                          <a:pt x="49" y="7"/>
                        </a:cubicBezTo>
                        <a:cubicBezTo>
                          <a:pt x="49" y="16"/>
                          <a:pt x="40" y="14"/>
                          <a:pt x="40" y="22"/>
                        </a:cubicBezTo>
                        <a:cubicBezTo>
                          <a:pt x="32" y="24"/>
                          <a:pt x="28" y="29"/>
                          <a:pt x="19" y="29"/>
                        </a:cubicBezTo>
                        <a:cubicBezTo>
                          <a:pt x="17" y="29"/>
                          <a:pt x="11" y="26"/>
                          <a:pt x="11" y="25"/>
                        </a:cubicBezTo>
                        <a:lnTo>
                          <a:pt x="13" y="27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sz="2400" dirty="0"/>
                  </a:p>
                </p:txBody>
              </p:sp>
              <p:sp>
                <p:nvSpPr>
                  <p:cNvPr id="97" name="出自【趣你的PPT】(微信:qunideppt)：最优质的PPT资源库"/>
                  <p:cNvSpPr>
                    <a:spLocks/>
                  </p:cNvSpPr>
                  <p:nvPr/>
                </p:nvSpPr>
                <p:spPr bwMode="auto">
                  <a:xfrm>
                    <a:off x="6911975" y="2917825"/>
                    <a:ext cx="34925" cy="34925"/>
                  </a:xfrm>
                  <a:custGeom>
                    <a:avLst/>
                    <a:gdLst/>
                    <a:ahLst/>
                    <a:cxnLst>
                      <a:cxn ang="0">
                        <a:pos x="23" y="25"/>
                      </a:cxn>
                      <a:cxn ang="0">
                        <a:pos x="19" y="17"/>
                      </a:cxn>
                      <a:cxn ang="0">
                        <a:pos x="8" y="6"/>
                      </a:cxn>
                      <a:cxn ang="0">
                        <a:pos x="0" y="0"/>
                      </a:cxn>
                      <a:cxn ang="0">
                        <a:pos x="18" y="13"/>
                      </a:cxn>
                      <a:cxn ang="0">
                        <a:pos x="26" y="22"/>
                      </a:cxn>
                      <a:cxn ang="0">
                        <a:pos x="26" y="25"/>
                      </a:cxn>
                      <a:cxn ang="0">
                        <a:pos x="23" y="25"/>
                      </a:cxn>
                    </a:cxnLst>
                    <a:rect l="0" t="0" r="r" b="b"/>
                    <a:pathLst>
                      <a:path w="26" h="26">
                        <a:moveTo>
                          <a:pt x="23" y="25"/>
                        </a:moveTo>
                        <a:cubicBezTo>
                          <a:pt x="18" y="24"/>
                          <a:pt x="18" y="21"/>
                          <a:pt x="19" y="17"/>
                        </a:cubicBezTo>
                        <a:cubicBezTo>
                          <a:pt x="13" y="14"/>
                          <a:pt x="14" y="9"/>
                          <a:pt x="8" y="6"/>
                        </a:cubicBezTo>
                        <a:cubicBezTo>
                          <a:pt x="5" y="4"/>
                          <a:pt x="2" y="4"/>
                          <a:pt x="0" y="0"/>
                        </a:cubicBezTo>
                        <a:cubicBezTo>
                          <a:pt x="9" y="3"/>
                          <a:pt x="13" y="8"/>
                          <a:pt x="18" y="13"/>
                        </a:cubicBezTo>
                        <a:cubicBezTo>
                          <a:pt x="21" y="17"/>
                          <a:pt x="26" y="16"/>
                          <a:pt x="26" y="22"/>
                        </a:cubicBezTo>
                        <a:cubicBezTo>
                          <a:pt x="26" y="23"/>
                          <a:pt x="26" y="24"/>
                          <a:pt x="26" y="25"/>
                        </a:cubicBezTo>
                        <a:cubicBezTo>
                          <a:pt x="25" y="25"/>
                          <a:pt x="24" y="26"/>
                          <a:pt x="23" y="25"/>
                        </a:cubicBez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sz="2400" dirty="0"/>
                  </a:p>
                </p:txBody>
              </p:sp>
              <p:sp>
                <p:nvSpPr>
                  <p:cNvPr id="98" name="出自【趣你的PPT】(微信:qunideppt)：最优质的PPT资源库"/>
                  <p:cNvSpPr>
                    <a:spLocks/>
                  </p:cNvSpPr>
                  <p:nvPr/>
                </p:nvSpPr>
                <p:spPr bwMode="auto">
                  <a:xfrm>
                    <a:off x="6972300" y="2967038"/>
                    <a:ext cx="17463" cy="20638"/>
                  </a:xfrm>
                  <a:custGeom>
                    <a:avLst/>
                    <a:gdLst/>
                    <a:ahLst/>
                    <a:cxnLst>
                      <a:cxn ang="0">
                        <a:pos x="7" y="9"/>
                      </a:cxn>
                      <a:cxn ang="0">
                        <a:pos x="1" y="0"/>
                      </a:cxn>
                      <a:cxn ang="0">
                        <a:pos x="13" y="12"/>
                      </a:cxn>
                      <a:cxn ang="0">
                        <a:pos x="10" y="16"/>
                      </a:cxn>
                      <a:cxn ang="0">
                        <a:pos x="7" y="13"/>
                      </a:cxn>
                      <a:cxn ang="0">
                        <a:pos x="7" y="9"/>
                      </a:cxn>
                    </a:cxnLst>
                    <a:rect l="0" t="0" r="r" b="b"/>
                    <a:pathLst>
                      <a:path w="13" h="16">
                        <a:moveTo>
                          <a:pt x="7" y="9"/>
                        </a:moveTo>
                        <a:cubicBezTo>
                          <a:pt x="2" y="9"/>
                          <a:pt x="0" y="4"/>
                          <a:pt x="1" y="0"/>
                        </a:cubicBezTo>
                        <a:cubicBezTo>
                          <a:pt x="4" y="1"/>
                          <a:pt x="13" y="11"/>
                          <a:pt x="13" y="12"/>
                        </a:cubicBezTo>
                        <a:cubicBezTo>
                          <a:pt x="13" y="14"/>
                          <a:pt x="11" y="16"/>
                          <a:pt x="10" y="16"/>
                        </a:cubicBezTo>
                        <a:cubicBezTo>
                          <a:pt x="9" y="16"/>
                          <a:pt x="7" y="14"/>
                          <a:pt x="7" y="13"/>
                        </a:cubicBezTo>
                        <a:cubicBezTo>
                          <a:pt x="7" y="12"/>
                          <a:pt x="7" y="11"/>
                          <a:pt x="7" y="9"/>
                        </a:cubicBez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sz="2400" dirty="0"/>
                  </a:p>
                </p:txBody>
              </p:sp>
              <p:sp>
                <p:nvSpPr>
                  <p:cNvPr id="99" name="出自【趣你的PPT】(微信:qunideppt)：最优质的PPT资源库"/>
                  <p:cNvSpPr>
                    <a:spLocks/>
                  </p:cNvSpPr>
                  <p:nvPr/>
                </p:nvSpPr>
                <p:spPr bwMode="auto">
                  <a:xfrm>
                    <a:off x="7086600" y="3046413"/>
                    <a:ext cx="9525" cy="11113"/>
                  </a:xfrm>
                  <a:custGeom>
                    <a:avLst/>
                    <a:gdLst/>
                    <a:ahLst/>
                    <a:cxnLst>
                      <a:cxn ang="0">
                        <a:pos x="7" y="6"/>
                      </a:cxn>
                      <a:cxn ang="0">
                        <a:pos x="7" y="9"/>
                      </a:cxn>
                      <a:cxn ang="0">
                        <a:pos x="0" y="0"/>
                      </a:cxn>
                      <a:cxn ang="0">
                        <a:pos x="7" y="6"/>
                      </a:cxn>
                    </a:cxnLst>
                    <a:rect l="0" t="0" r="r" b="b"/>
                    <a:pathLst>
                      <a:path w="7" h="9">
                        <a:moveTo>
                          <a:pt x="7" y="6"/>
                        </a:moveTo>
                        <a:cubicBezTo>
                          <a:pt x="7" y="7"/>
                          <a:pt x="7" y="8"/>
                          <a:pt x="7" y="9"/>
                        </a:cubicBezTo>
                        <a:cubicBezTo>
                          <a:pt x="3" y="9"/>
                          <a:pt x="0" y="2"/>
                          <a:pt x="0" y="0"/>
                        </a:cubicBezTo>
                        <a:cubicBezTo>
                          <a:pt x="4" y="2"/>
                          <a:pt x="7" y="3"/>
                          <a:pt x="7" y="6"/>
                        </a:cubicBez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sz="2400" dirty="0"/>
                  </a:p>
                </p:txBody>
              </p:sp>
              <p:sp>
                <p:nvSpPr>
                  <p:cNvPr id="100" name="出自【趣你的PPT】(微信:qunideppt)：最优质的PPT资源库"/>
                  <p:cNvSpPr>
                    <a:spLocks/>
                  </p:cNvSpPr>
                  <p:nvPr/>
                </p:nvSpPr>
                <p:spPr bwMode="auto">
                  <a:xfrm>
                    <a:off x="7061200" y="3036888"/>
                    <a:ext cx="20638" cy="9525"/>
                  </a:xfrm>
                  <a:custGeom>
                    <a:avLst/>
                    <a:gdLst/>
                    <a:ahLst/>
                    <a:cxnLst>
                      <a:cxn ang="0">
                        <a:pos x="15" y="6"/>
                      </a:cxn>
                      <a:cxn ang="0">
                        <a:pos x="12" y="7"/>
                      </a:cxn>
                      <a:cxn ang="0">
                        <a:pos x="0" y="0"/>
                      </a:cxn>
                      <a:cxn ang="0">
                        <a:pos x="15" y="6"/>
                      </a:cxn>
                    </a:cxnLst>
                    <a:rect l="0" t="0" r="r" b="b"/>
                    <a:pathLst>
                      <a:path w="15" h="7">
                        <a:moveTo>
                          <a:pt x="15" y="6"/>
                        </a:moveTo>
                        <a:cubicBezTo>
                          <a:pt x="14" y="6"/>
                          <a:pt x="13" y="7"/>
                          <a:pt x="12" y="7"/>
                        </a:cubicBezTo>
                        <a:cubicBezTo>
                          <a:pt x="7" y="7"/>
                          <a:pt x="0" y="5"/>
                          <a:pt x="0" y="0"/>
                        </a:cubicBezTo>
                        <a:cubicBezTo>
                          <a:pt x="7" y="0"/>
                          <a:pt x="11" y="1"/>
                          <a:pt x="15" y="6"/>
                        </a:cubicBez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sz="2400" dirty="0"/>
                  </a:p>
                </p:txBody>
              </p:sp>
              <p:sp>
                <p:nvSpPr>
                  <p:cNvPr id="101" name="出自【趣你的PPT】(微信:qunideppt)：最优质的PPT资源库"/>
                  <p:cNvSpPr>
                    <a:spLocks/>
                  </p:cNvSpPr>
                  <p:nvPr/>
                </p:nvSpPr>
                <p:spPr bwMode="auto">
                  <a:xfrm>
                    <a:off x="7064375" y="3013075"/>
                    <a:ext cx="17463" cy="19050"/>
                  </a:xfrm>
                  <a:custGeom>
                    <a:avLst/>
                    <a:gdLst/>
                    <a:ahLst/>
                    <a:cxnLst>
                      <a:cxn ang="0">
                        <a:pos x="13" y="14"/>
                      </a:cxn>
                      <a:cxn ang="0">
                        <a:pos x="0" y="0"/>
                      </a:cxn>
                      <a:cxn ang="0">
                        <a:pos x="13" y="14"/>
                      </a:cxn>
                    </a:cxnLst>
                    <a:rect l="0" t="0" r="r" b="b"/>
                    <a:pathLst>
                      <a:path w="13" h="14">
                        <a:moveTo>
                          <a:pt x="13" y="14"/>
                        </a:moveTo>
                        <a:cubicBezTo>
                          <a:pt x="9" y="14"/>
                          <a:pt x="1" y="3"/>
                          <a:pt x="0" y="0"/>
                        </a:cubicBezTo>
                        <a:cubicBezTo>
                          <a:pt x="6" y="3"/>
                          <a:pt x="11" y="7"/>
                          <a:pt x="13" y="14"/>
                        </a:cubicBez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sz="2400" dirty="0"/>
                  </a:p>
                </p:txBody>
              </p:sp>
              <p:sp>
                <p:nvSpPr>
                  <p:cNvPr id="102" name="出自【趣你的PPT】(微信:qunideppt)：最优质的PPT资源库"/>
                  <p:cNvSpPr>
                    <a:spLocks/>
                  </p:cNvSpPr>
                  <p:nvPr/>
                </p:nvSpPr>
                <p:spPr bwMode="auto">
                  <a:xfrm>
                    <a:off x="7027863" y="2998788"/>
                    <a:ext cx="23813" cy="14288"/>
                  </a:xfrm>
                  <a:custGeom>
                    <a:avLst/>
                    <a:gdLst/>
                    <a:ahLst/>
                    <a:cxnLst>
                      <a:cxn ang="0">
                        <a:pos x="2" y="0"/>
                      </a:cxn>
                      <a:cxn ang="0">
                        <a:pos x="17" y="9"/>
                      </a:cxn>
                      <a:cxn ang="0">
                        <a:pos x="14" y="10"/>
                      </a:cxn>
                      <a:cxn ang="0">
                        <a:pos x="0" y="1"/>
                      </a:cxn>
                      <a:cxn ang="0">
                        <a:pos x="1" y="1"/>
                      </a:cxn>
                      <a:cxn ang="0">
                        <a:pos x="2" y="0"/>
                      </a:cxn>
                    </a:cxnLst>
                    <a:rect l="0" t="0" r="r" b="b"/>
                    <a:pathLst>
                      <a:path w="17" h="10">
                        <a:moveTo>
                          <a:pt x="2" y="0"/>
                        </a:moveTo>
                        <a:cubicBezTo>
                          <a:pt x="6" y="2"/>
                          <a:pt x="15" y="5"/>
                          <a:pt x="17" y="9"/>
                        </a:cubicBezTo>
                        <a:cubicBezTo>
                          <a:pt x="17" y="9"/>
                          <a:pt x="15" y="10"/>
                          <a:pt x="14" y="10"/>
                        </a:cubicBezTo>
                        <a:cubicBezTo>
                          <a:pt x="10" y="10"/>
                          <a:pt x="0" y="6"/>
                          <a:pt x="0" y="1"/>
                        </a:cubicBezTo>
                        <a:cubicBezTo>
                          <a:pt x="1" y="1"/>
                          <a:pt x="1" y="1"/>
                          <a:pt x="1" y="1"/>
                        </a:cubicBezTo>
                        <a:lnTo>
                          <a:pt x="2" y="0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sz="2400" dirty="0"/>
                  </a:p>
                </p:txBody>
              </p:sp>
              <p:sp>
                <p:nvSpPr>
                  <p:cNvPr id="103" name="出自【趣你的PPT】(微信:qunideppt)：最优质的PPT资源库"/>
                  <p:cNvSpPr>
                    <a:spLocks/>
                  </p:cNvSpPr>
                  <p:nvPr/>
                </p:nvSpPr>
                <p:spPr bwMode="auto">
                  <a:xfrm>
                    <a:off x="7002463" y="2984500"/>
                    <a:ext cx="14288" cy="7938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11" y="6"/>
                      </a:cxn>
                      <a:cxn ang="0">
                        <a:pos x="7" y="6"/>
                      </a:cxn>
                      <a:cxn ang="0">
                        <a:pos x="0" y="2"/>
                      </a:cxn>
                      <a:cxn ang="0">
                        <a:pos x="3" y="1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 w="11" h="6">
                        <a:moveTo>
                          <a:pt x="0" y="0"/>
                        </a:moveTo>
                        <a:cubicBezTo>
                          <a:pt x="5" y="3"/>
                          <a:pt x="8" y="2"/>
                          <a:pt x="11" y="6"/>
                        </a:cubicBezTo>
                        <a:cubicBezTo>
                          <a:pt x="7" y="6"/>
                          <a:pt x="7" y="6"/>
                          <a:pt x="7" y="6"/>
                        </a:cubicBezTo>
                        <a:cubicBezTo>
                          <a:pt x="0" y="2"/>
                          <a:pt x="0" y="2"/>
                          <a:pt x="0" y="2"/>
                        </a:cubicBezTo>
                        <a:cubicBezTo>
                          <a:pt x="1" y="2"/>
                          <a:pt x="3" y="2"/>
                          <a:pt x="3" y="1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sz="2400" dirty="0"/>
                  </a:p>
                </p:txBody>
              </p:sp>
              <p:sp>
                <p:nvSpPr>
                  <p:cNvPr id="104" name="出自【趣你的PPT】(微信:qunideppt)：最优质的PPT资源库"/>
                  <p:cNvSpPr>
                    <a:spLocks/>
                  </p:cNvSpPr>
                  <p:nvPr/>
                </p:nvSpPr>
                <p:spPr bwMode="auto">
                  <a:xfrm>
                    <a:off x="6800850" y="3594100"/>
                    <a:ext cx="63500" cy="65088"/>
                  </a:xfrm>
                  <a:custGeom>
                    <a:avLst/>
                    <a:gdLst/>
                    <a:ahLst/>
                    <a:cxnLst>
                      <a:cxn ang="0">
                        <a:pos x="24" y="7"/>
                      </a:cxn>
                      <a:cxn ang="0">
                        <a:pos x="43" y="3"/>
                      </a:cxn>
                      <a:cxn ang="0">
                        <a:pos x="48" y="16"/>
                      </a:cxn>
                      <a:cxn ang="0">
                        <a:pos x="27" y="49"/>
                      </a:cxn>
                      <a:cxn ang="0">
                        <a:pos x="0" y="7"/>
                      </a:cxn>
                      <a:cxn ang="0">
                        <a:pos x="24" y="7"/>
                      </a:cxn>
                    </a:cxnLst>
                    <a:rect l="0" t="0" r="r" b="b"/>
                    <a:pathLst>
                      <a:path w="48" h="49">
                        <a:moveTo>
                          <a:pt x="24" y="7"/>
                        </a:moveTo>
                        <a:cubicBezTo>
                          <a:pt x="30" y="7"/>
                          <a:pt x="37" y="5"/>
                          <a:pt x="43" y="3"/>
                        </a:cubicBezTo>
                        <a:cubicBezTo>
                          <a:pt x="45" y="8"/>
                          <a:pt x="48" y="11"/>
                          <a:pt x="48" y="16"/>
                        </a:cubicBezTo>
                        <a:cubicBezTo>
                          <a:pt x="48" y="26"/>
                          <a:pt x="36" y="49"/>
                          <a:pt x="27" y="49"/>
                        </a:cubicBezTo>
                        <a:cubicBezTo>
                          <a:pt x="14" y="49"/>
                          <a:pt x="0" y="16"/>
                          <a:pt x="0" y="7"/>
                        </a:cubicBezTo>
                        <a:cubicBezTo>
                          <a:pt x="0" y="0"/>
                          <a:pt x="24" y="7"/>
                          <a:pt x="24" y="7"/>
                        </a:cubicBez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sz="2400" dirty="0"/>
                  </a:p>
                </p:txBody>
              </p:sp>
              <p:sp>
                <p:nvSpPr>
                  <p:cNvPr id="105" name="出自【趣你的PPT】(微信:qunideppt)：最优质的PPT资源库"/>
                  <p:cNvSpPr>
                    <a:spLocks/>
                  </p:cNvSpPr>
                  <p:nvPr/>
                </p:nvSpPr>
                <p:spPr bwMode="auto">
                  <a:xfrm>
                    <a:off x="6275388" y="3057525"/>
                    <a:ext cx="676275" cy="509588"/>
                  </a:xfrm>
                  <a:custGeom>
                    <a:avLst/>
                    <a:gdLst/>
                    <a:ahLst/>
                    <a:cxnLst>
                      <a:cxn ang="0">
                        <a:pos x="508" y="232"/>
                      </a:cxn>
                      <a:cxn ang="0">
                        <a:pos x="501" y="272"/>
                      </a:cxn>
                      <a:cxn ang="0">
                        <a:pos x="478" y="312"/>
                      </a:cxn>
                      <a:cxn ang="0">
                        <a:pos x="465" y="351"/>
                      </a:cxn>
                      <a:cxn ang="0">
                        <a:pos x="398" y="370"/>
                      </a:cxn>
                      <a:cxn ang="0">
                        <a:pos x="335" y="350"/>
                      </a:cxn>
                      <a:cxn ang="0">
                        <a:pos x="329" y="330"/>
                      </a:cxn>
                      <a:cxn ang="0">
                        <a:pos x="314" y="333"/>
                      </a:cxn>
                      <a:cxn ang="0">
                        <a:pos x="313" y="315"/>
                      </a:cxn>
                      <a:cxn ang="0">
                        <a:pos x="301" y="329"/>
                      </a:cxn>
                      <a:cxn ang="0">
                        <a:pos x="310" y="292"/>
                      </a:cxn>
                      <a:cxn ang="0">
                        <a:pos x="278" y="315"/>
                      </a:cxn>
                      <a:cxn ang="0">
                        <a:pos x="214" y="276"/>
                      </a:cxn>
                      <a:cxn ang="0">
                        <a:pos x="131" y="308"/>
                      </a:cxn>
                      <a:cxn ang="0">
                        <a:pos x="93" y="311"/>
                      </a:cxn>
                      <a:cxn ang="0">
                        <a:pos x="22" y="310"/>
                      </a:cxn>
                      <a:cxn ang="0">
                        <a:pos x="23" y="262"/>
                      </a:cxn>
                      <a:cxn ang="0">
                        <a:pos x="2" y="204"/>
                      </a:cxn>
                      <a:cxn ang="0">
                        <a:pos x="9" y="204"/>
                      </a:cxn>
                      <a:cxn ang="0">
                        <a:pos x="3" y="176"/>
                      </a:cxn>
                      <a:cxn ang="0">
                        <a:pos x="8" y="145"/>
                      </a:cxn>
                      <a:cxn ang="0">
                        <a:pos x="32" y="132"/>
                      </a:cxn>
                      <a:cxn ang="0">
                        <a:pos x="114" y="95"/>
                      </a:cxn>
                      <a:cxn ang="0">
                        <a:pos x="119" y="76"/>
                      </a:cxn>
                      <a:cxn ang="0">
                        <a:pos x="131" y="71"/>
                      </a:cxn>
                      <a:cxn ang="0">
                        <a:pos x="150" y="50"/>
                      </a:cxn>
                      <a:cxn ang="0">
                        <a:pos x="187" y="58"/>
                      </a:cxn>
                      <a:cxn ang="0">
                        <a:pos x="203" y="56"/>
                      </a:cxn>
                      <a:cxn ang="0">
                        <a:pos x="211" y="30"/>
                      </a:cxn>
                      <a:cxn ang="0">
                        <a:pos x="244" y="17"/>
                      </a:cxn>
                      <a:cxn ang="0">
                        <a:pos x="276" y="19"/>
                      </a:cxn>
                      <a:cxn ang="0">
                        <a:pos x="297" y="23"/>
                      </a:cxn>
                      <a:cxn ang="0">
                        <a:pos x="281" y="54"/>
                      </a:cxn>
                      <a:cxn ang="0">
                        <a:pos x="295" y="68"/>
                      </a:cxn>
                      <a:cxn ang="0">
                        <a:pos x="341" y="90"/>
                      </a:cxn>
                      <a:cxn ang="0">
                        <a:pos x="359" y="15"/>
                      </a:cxn>
                      <a:cxn ang="0">
                        <a:pos x="381" y="28"/>
                      </a:cxn>
                      <a:cxn ang="0">
                        <a:pos x="400" y="50"/>
                      </a:cxn>
                      <a:cxn ang="0">
                        <a:pos x="419" y="104"/>
                      </a:cxn>
                      <a:cxn ang="0">
                        <a:pos x="457" y="146"/>
                      </a:cxn>
                      <a:cxn ang="0">
                        <a:pos x="497" y="185"/>
                      </a:cxn>
                    </a:cxnLst>
                    <a:rect l="0" t="0" r="r" b="b"/>
                    <a:pathLst>
                      <a:path w="508" h="383">
                        <a:moveTo>
                          <a:pt x="496" y="186"/>
                        </a:moveTo>
                        <a:cubicBezTo>
                          <a:pt x="503" y="195"/>
                          <a:pt x="508" y="219"/>
                          <a:pt x="508" y="232"/>
                        </a:cubicBezTo>
                        <a:cubicBezTo>
                          <a:pt x="508" y="242"/>
                          <a:pt x="505" y="256"/>
                          <a:pt x="501" y="260"/>
                        </a:cubicBezTo>
                        <a:cubicBezTo>
                          <a:pt x="501" y="272"/>
                          <a:pt x="501" y="272"/>
                          <a:pt x="501" y="272"/>
                        </a:cubicBezTo>
                        <a:cubicBezTo>
                          <a:pt x="499" y="276"/>
                          <a:pt x="500" y="277"/>
                          <a:pt x="498" y="281"/>
                        </a:cubicBezTo>
                        <a:cubicBezTo>
                          <a:pt x="490" y="293"/>
                          <a:pt x="482" y="298"/>
                          <a:pt x="478" y="312"/>
                        </a:cubicBezTo>
                        <a:cubicBezTo>
                          <a:pt x="474" y="322"/>
                          <a:pt x="465" y="336"/>
                          <a:pt x="465" y="352"/>
                        </a:cubicBezTo>
                        <a:cubicBezTo>
                          <a:pt x="465" y="351"/>
                          <a:pt x="465" y="351"/>
                          <a:pt x="465" y="351"/>
                        </a:cubicBezTo>
                        <a:cubicBezTo>
                          <a:pt x="460" y="371"/>
                          <a:pt x="424" y="362"/>
                          <a:pt x="420" y="383"/>
                        </a:cubicBezTo>
                        <a:cubicBezTo>
                          <a:pt x="417" y="382"/>
                          <a:pt x="399" y="372"/>
                          <a:pt x="398" y="370"/>
                        </a:cubicBezTo>
                        <a:cubicBezTo>
                          <a:pt x="388" y="371"/>
                          <a:pt x="392" y="379"/>
                          <a:pt x="381" y="379"/>
                        </a:cubicBezTo>
                        <a:cubicBezTo>
                          <a:pt x="363" y="379"/>
                          <a:pt x="335" y="368"/>
                          <a:pt x="335" y="350"/>
                        </a:cubicBezTo>
                        <a:cubicBezTo>
                          <a:pt x="335" y="343"/>
                          <a:pt x="329" y="338"/>
                          <a:pt x="329" y="332"/>
                        </a:cubicBezTo>
                        <a:cubicBezTo>
                          <a:pt x="329" y="332"/>
                          <a:pt x="329" y="330"/>
                          <a:pt x="329" y="330"/>
                        </a:cubicBezTo>
                        <a:cubicBezTo>
                          <a:pt x="325" y="332"/>
                          <a:pt x="323" y="332"/>
                          <a:pt x="320" y="333"/>
                        </a:cubicBezTo>
                        <a:cubicBezTo>
                          <a:pt x="314" y="333"/>
                          <a:pt x="314" y="333"/>
                          <a:pt x="314" y="333"/>
                        </a:cubicBezTo>
                        <a:cubicBezTo>
                          <a:pt x="316" y="330"/>
                          <a:pt x="318" y="328"/>
                          <a:pt x="318" y="323"/>
                        </a:cubicBezTo>
                        <a:cubicBezTo>
                          <a:pt x="318" y="318"/>
                          <a:pt x="315" y="316"/>
                          <a:pt x="313" y="315"/>
                        </a:cubicBezTo>
                        <a:cubicBezTo>
                          <a:pt x="313" y="316"/>
                          <a:pt x="312" y="318"/>
                          <a:pt x="312" y="319"/>
                        </a:cubicBezTo>
                        <a:cubicBezTo>
                          <a:pt x="308" y="321"/>
                          <a:pt x="308" y="329"/>
                          <a:pt x="301" y="329"/>
                        </a:cubicBezTo>
                        <a:cubicBezTo>
                          <a:pt x="299" y="329"/>
                          <a:pt x="297" y="326"/>
                          <a:pt x="297" y="324"/>
                        </a:cubicBezTo>
                        <a:cubicBezTo>
                          <a:pt x="308" y="322"/>
                          <a:pt x="310" y="299"/>
                          <a:pt x="310" y="292"/>
                        </a:cubicBezTo>
                        <a:cubicBezTo>
                          <a:pt x="302" y="300"/>
                          <a:pt x="291" y="323"/>
                          <a:pt x="281" y="323"/>
                        </a:cubicBezTo>
                        <a:cubicBezTo>
                          <a:pt x="276" y="323"/>
                          <a:pt x="278" y="315"/>
                          <a:pt x="278" y="315"/>
                        </a:cubicBezTo>
                        <a:cubicBezTo>
                          <a:pt x="275" y="315"/>
                          <a:pt x="265" y="294"/>
                          <a:pt x="262" y="289"/>
                        </a:cubicBezTo>
                        <a:cubicBezTo>
                          <a:pt x="254" y="280"/>
                          <a:pt x="228" y="276"/>
                          <a:pt x="214" y="276"/>
                        </a:cubicBezTo>
                        <a:cubicBezTo>
                          <a:pt x="198" y="276"/>
                          <a:pt x="195" y="283"/>
                          <a:pt x="185" y="286"/>
                        </a:cubicBezTo>
                        <a:cubicBezTo>
                          <a:pt x="163" y="293"/>
                          <a:pt x="135" y="285"/>
                          <a:pt x="131" y="308"/>
                        </a:cubicBezTo>
                        <a:cubicBezTo>
                          <a:pt x="122" y="309"/>
                          <a:pt x="115" y="311"/>
                          <a:pt x="105" y="311"/>
                        </a:cubicBezTo>
                        <a:cubicBezTo>
                          <a:pt x="98" y="307"/>
                          <a:pt x="98" y="311"/>
                          <a:pt x="93" y="311"/>
                        </a:cubicBezTo>
                        <a:cubicBezTo>
                          <a:pt x="77" y="311"/>
                          <a:pt x="71" y="326"/>
                          <a:pt x="51" y="326"/>
                        </a:cubicBezTo>
                        <a:cubicBezTo>
                          <a:pt x="43" y="326"/>
                          <a:pt x="22" y="316"/>
                          <a:pt x="22" y="310"/>
                        </a:cubicBezTo>
                        <a:cubicBezTo>
                          <a:pt x="22" y="303"/>
                          <a:pt x="32" y="300"/>
                          <a:pt x="32" y="290"/>
                        </a:cubicBezTo>
                        <a:cubicBezTo>
                          <a:pt x="32" y="277"/>
                          <a:pt x="26" y="270"/>
                          <a:pt x="23" y="262"/>
                        </a:cubicBezTo>
                        <a:cubicBezTo>
                          <a:pt x="18" y="243"/>
                          <a:pt x="17" y="237"/>
                          <a:pt x="11" y="220"/>
                        </a:cubicBezTo>
                        <a:cubicBezTo>
                          <a:pt x="9" y="213"/>
                          <a:pt x="0" y="211"/>
                          <a:pt x="2" y="204"/>
                        </a:cubicBezTo>
                        <a:cubicBezTo>
                          <a:pt x="3" y="202"/>
                          <a:pt x="3" y="201"/>
                          <a:pt x="5" y="198"/>
                        </a:cubicBezTo>
                        <a:cubicBezTo>
                          <a:pt x="6" y="201"/>
                          <a:pt x="7" y="203"/>
                          <a:pt x="9" y="204"/>
                        </a:cubicBezTo>
                        <a:cubicBezTo>
                          <a:pt x="10" y="202"/>
                          <a:pt x="9" y="201"/>
                          <a:pt x="9" y="198"/>
                        </a:cubicBezTo>
                        <a:cubicBezTo>
                          <a:pt x="9" y="192"/>
                          <a:pt x="3" y="187"/>
                          <a:pt x="3" y="176"/>
                        </a:cubicBezTo>
                        <a:cubicBezTo>
                          <a:pt x="3" y="162"/>
                          <a:pt x="3" y="161"/>
                          <a:pt x="3" y="150"/>
                        </a:cubicBezTo>
                        <a:cubicBezTo>
                          <a:pt x="3" y="146"/>
                          <a:pt x="7" y="146"/>
                          <a:pt x="8" y="145"/>
                        </a:cubicBezTo>
                        <a:cubicBezTo>
                          <a:pt x="9" y="146"/>
                          <a:pt x="9" y="148"/>
                          <a:pt x="9" y="149"/>
                        </a:cubicBezTo>
                        <a:cubicBezTo>
                          <a:pt x="17" y="148"/>
                          <a:pt x="27" y="137"/>
                          <a:pt x="32" y="132"/>
                        </a:cubicBezTo>
                        <a:cubicBezTo>
                          <a:pt x="37" y="127"/>
                          <a:pt x="53" y="126"/>
                          <a:pt x="62" y="125"/>
                        </a:cubicBezTo>
                        <a:cubicBezTo>
                          <a:pt x="78" y="122"/>
                          <a:pt x="114" y="110"/>
                          <a:pt x="114" y="95"/>
                        </a:cubicBezTo>
                        <a:cubicBezTo>
                          <a:pt x="114" y="92"/>
                          <a:pt x="114" y="90"/>
                          <a:pt x="114" y="87"/>
                        </a:cubicBezTo>
                        <a:cubicBezTo>
                          <a:pt x="114" y="83"/>
                          <a:pt x="115" y="79"/>
                          <a:pt x="119" y="76"/>
                        </a:cubicBezTo>
                        <a:cubicBezTo>
                          <a:pt x="122" y="80"/>
                          <a:pt x="124" y="82"/>
                          <a:pt x="126" y="85"/>
                        </a:cubicBezTo>
                        <a:cubicBezTo>
                          <a:pt x="131" y="82"/>
                          <a:pt x="129" y="75"/>
                          <a:pt x="131" y="71"/>
                        </a:cubicBezTo>
                        <a:cubicBezTo>
                          <a:pt x="134" y="72"/>
                          <a:pt x="137" y="74"/>
                          <a:pt x="140" y="74"/>
                        </a:cubicBezTo>
                        <a:cubicBezTo>
                          <a:pt x="140" y="62"/>
                          <a:pt x="149" y="60"/>
                          <a:pt x="150" y="50"/>
                        </a:cubicBezTo>
                        <a:cubicBezTo>
                          <a:pt x="162" y="50"/>
                          <a:pt x="164" y="41"/>
                          <a:pt x="173" y="41"/>
                        </a:cubicBezTo>
                        <a:cubicBezTo>
                          <a:pt x="181" y="41"/>
                          <a:pt x="186" y="50"/>
                          <a:pt x="187" y="58"/>
                        </a:cubicBezTo>
                        <a:cubicBezTo>
                          <a:pt x="189" y="55"/>
                          <a:pt x="192" y="53"/>
                          <a:pt x="196" y="53"/>
                        </a:cubicBezTo>
                        <a:cubicBezTo>
                          <a:pt x="198" y="53"/>
                          <a:pt x="202" y="56"/>
                          <a:pt x="203" y="56"/>
                        </a:cubicBezTo>
                        <a:cubicBezTo>
                          <a:pt x="205" y="52"/>
                          <a:pt x="204" y="49"/>
                          <a:pt x="204" y="45"/>
                        </a:cubicBezTo>
                        <a:cubicBezTo>
                          <a:pt x="204" y="39"/>
                          <a:pt x="211" y="36"/>
                          <a:pt x="211" y="30"/>
                        </a:cubicBezTo>
                        <a:cubicBezTo>
                          <a:pt x="211" y="24"/>
                          <a:pt x="228" y="20"/>
                          <a:pt x="236" y="20"/>
                        </a:cubicBezTo>
                        <a:cubicBezTo>
                          <a:pt x="239" y="20"/>
                          <a:pt x="243" y="17"/>
                          <a:pt x="244" y="17"/>
                        </a:cubicBezTo>
                        <a:cubicBezTo>
                          <a:pt x="241" y="13"/>
                          <a:pt x="237" y="11"/>
                          <a:pt x="236" y="7"/>
                        </a:cubicBezTo>
                        <a:cubicBezTo>
                          <a:pt x="251" y="13"/>
                          <a:pt x="260" y="19"/>
                          <a:pt x="276" y="19"/>
                        </a:cubicBezTo>
                        <a:cubicBezTo>
                          <a:pt x="281" y="19"/>
                          <a:pt x="283" y="15"/>
                          <a:pt x="288" y="15"/>
                        </a:cubicBezTo>
                        <a:cubicBezTo>
                          <a:pt x="291" y="15"/>
                          <a:pt x="297" y="20"/>
                          <a:pt x="297" y="23"/>
                        </a:cubicBezTo>
                        <a:cubicBezTo>
                          <a:pt x="297" y="29"/>
                          <a:pt x="290" y="30"/>
                          <a:pt x="287" y="32"/>
                        </a:cubicBezTo>
                        <a:cubicBezTo>
                          <a:pt x="281" y="54"/>
                          <a:pt x="281" y="54"/>
                          <a:pt x="281" y="54"/>
                        </a:cubicBezTo>
                        <a:cubicBezTo>
                          <a:pt x="281" y="58"/>
                          <a:pt x="288" y="57"/>
                          <a:pt x="290" y="59"/>
                        </a:cubicBezTo>
                        <a:cubicBezTo>
                          <a:pt x="293" y="60"/>
                          <a:pt x="293" y="67"/>
                          <a:pt x="295" y="68"/>
                        </a:cubicBezTo>
                        <a:cubicBezTo>
                          <a:pt x="306" y="72"/>
                          <a:pt x="313" y="74"/>
                          <a:pt x="324" y="79"/>
                        </a:cubicBezTo>
                        <a:cubicBezTo>
                          <a:pt x="330" y="81"/>
                          <a:pt x="333" y="90"/>
                          <a:pt x="341" y="90"/>
                        </a:cubicBezTo>
                        <a:cubicBezTo>
                          <a:pt x="355" y="90"/>
                          <a:pt x="357" y="64"/>
                          <a:pt x="359" y="54"/>
                        </a:cubicBezTo>
                        <a:cubicBezTo>
                          <a:pt x="359" y="15"/>
                          <a:pt x="359" y="15"/>
                          <a:pt x="359" y="15"/>
                        </a:cubicBezTo>
                        <a:cubicBezTo>
                          <a:pt x="366" y="9"/>
                          <a:pt x="364" y="4"/>
                          <a:pt x="372" y="0"/>
                        </a:cubicBezTo>
                        <a:cubicBezTo>
                          <a:pt x="373" y="11"/>
                          <a:pt x="379" y="19"/>
                          <a:pt x="381" y="28"/>
                        </a:cubicBezTo>
                        <a:cubicBezTo>
                          <a:pt x="383" y="34"/>
                          <a:pt x="381" y="42"/>
                          <a:pt x="386" y="45"/>
                        </a:cubicBezTo>
                        <a:cubicBezTo>
                          <a:pt x="390" y="47"/>
                          <a:pt x="399" y="49"/>
                          <a:pt x="400" y="50"/>
                        </a:cubicBezTo>
                        <a:cubicBezTo>
                          <a:pt x="406" y="54"/>
                          <a:pt x="406" y="68"/>
                          <a:pt x="408" y="75"/>
                        </a:cubicBezTo>
                        <a:cubicBezTo>
                          <a:pt x="412" y="87"/>
                          <a:pt x="415" y="93"/>
                          <a:pt x="419" y="104"/>
                        </a:cubicBezTo>
                        <a:cubicBezTo>
                          <a:pt x="422" y="114"/>
                          <a:pt x="441" y="118"/>
                          <a:pt x="449" y="126"/>
                        </a:cubicBezTo>
                        <a:cubicBezTo>
                          <a:pt x="454" y="131"/>
                          <a:pt x="455" y="139"/>
                          <a:pt x="457" y="146"/>
                        </a:cubicBezTo>
                        <a:cubicBezTo>
                          <a:pt x="459" y="151"/>
                          <a:pt x="466" y="151"/>
                          <a:pt x="471" y="151"/>
                        </a:cubicBezTo>
                        <a:cubicBezTo>
                          <a:pt x="471" y="169"/>
                          <a:pt x="488" y="176"/>
                          <a:pt x="497" y="185"/>
                        </a:cubicBezTo>
                        <a:lnTo>
                          <a:pt x="496" y="186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sz="2400" dirty="0"/>
                  </a:p>
                </p:txBody>
              </p:sp>
              <p:sp>
                <p:nvSpPr>
                  <p:cNvPr id="106" name="出自【趣你的PPT】(微信:qunideppt)：最优质的PPT资源库"/>
                  <p:cNvSpPr>
                    <a:spLocks/>
                  </p:cNvSpPr>
                  <p:nvPr/>
                </p:nvSpPr>
                <p:spPr bwMode="auto">
                  <a:xfrm>
                    <a:off x="7043738" y="3598863"/>
                    <a:ext cx="127000" cy="125413"/>
                  </a:xfrm>
                  <a:custGeom>
                    <a:avLst/>
                    <a:gdLst/>
                    <a:ahLst/>
                    <a:cxnLst>
                      <a:cxn ang="0">
                        <a:pos x="58" y="26"/>
                      </a:cxn>
                      <a:cxn ang="0">
                        <a:pos x="59" y="22"/>
                      </a:cxn>
                      <a:cxn ang="0">
                        <a:pos x="67" y="17"/>
                      </a:cxn>
                      <a:cxn ang="0">
                        <a:pos x="67" y="14"/>
                      </a:cxn>
                      <a:cxn ang="0">
                        <a:pos x="78" y="0"/>
                      </a:cxn>
                      <a:cxn ang="0">
                        <a:pos x="81" y="4"/>
                      </a:cxn>
                      <a:cxn ang="0">
                        <a:pos x="83" y="10"/>
                      </a:cxn>
                      <a:cxn ang="0">
                        <a:pos x="90" y="6"/>
                      </a:cxn>
                      <a:cxn ang="0">
                        <a:pos x="94" y="8"/>
                      </a:cxn>
                      <a:cxn ang="0">
                        <a:pos x="96" y="15"/>
                      </a:cxn>
                      <a:cxn ang="0">
                        <a:pos x="79" y="37"/>
                      </a:cxn>
                      <a:cxn ang="0">
                        <a:pos x="79" y="50"/>
                      </a:cxn>
                      <a:cxn ang="0">
                        <a:pos x="63" y="53"/>
                      </a:cxn>
                      <a:cxn ang="0">
                        <a:pos x="49" y="84"/>
                      </a:cxn>
                      <a:cxn ang="0">
                        <a:pos x="32" y="94"/>
                      </a:cxn>
                      <a:cxn ang="0">
                        <a:pos x="23" y="92"/>
                      </a:cxn>
                      <a:cxn ang="0">
                        <a:pos x="3" y="83"/>
                      </a:cxn>
                      <a:cxn ang="0">
                        <a:pos x="0" y="81"/>
                      </a:cxn>
                      <a:cxn ang="0">
                        <a:pos x="18" y="57"/>
                      </a:cxn>
                      <a:cxn ang="0">
                        <a:pos x="25" y="51"/>
                      </a:cxn>
                      <a:cxn ang="0">
                        <a:pos x="50" y="37"/>
                      </a:cxn>
                      <a:cxn ang="0">
                        <a:pos x="58" y="26"/>
                      </a:cxn>
                    </a:cxnLst>
                    <a:rect l="0" t="0" r="r" b="b"/>
                    <a:pathLst>
                      <a:path w="96" h="94">
                        <a:moveTo>
                          <a:pt x="58" y="26"/>
                        </a:moveTo>
                        <a:cubicBezTo>
                          <a:pt x="58" y="26"/>
                          <a:pt x="58" y="23"/>
                          <a:pt x="59" y="22"/>
                        </a:cubicBezTo>
                        <a:cubicBezTo>
                          <a:pt x="60" y="18"/>
                          <a:pt x="63" y="17"/>
                          <a:pt x="67" y="17"/>
                        </a:cubicBezTo>
                        <a:cubicBezTo>
                          <a:pt x="67" y="16"/>
                          <a:pt x="67" y="15"/>
                          <a:pt x="67" y="14"/>
                        </a:cubicBezTo>
                        <a:cubicBezTo>
                          <a:pt x="67" y="8"/>
                          <a:pt x="74" y="2"/>
                          <a:pt x="78" y="0"/>
                        </a:cubicBezTo>
                        <a:cubicBezTo>
                          <a:pt x="78" y="3"/>
                          <a:pt x="79" y="4"/>
                          <a:pt x="81" y="4"/>
                        </a:cubicBezTo>
                        <a:cubicBezTo>
                          <a:pt x="81" y="7"/>
                          <a:pt x="80" y="10"/>
                          <a:pt x="83" y="10"/>
                        </a:cubicBezTo>
                        <a:cubicBezTo>
                          <a:pt x="86" y="10"/>
                          <a:pt x="88" y="7"/>
                          <a:pt x="90" y="6"/>
                        </a:cubicBezTo>
                        <a:cubicBezTo>
                          <a:pt x="91" y="8"/>
                          <a:pt x="92" y="8"/>
                          <a:pt x="94" y="8"/>
                        </a:cubicBezTo>
                        <a:cubicBezTo>
                          <a:pt x="94" y="12"/>
                          <a:pt x="94" y="14"/>
                          <a:pt x="96" y="15"/>
                        </a:cubicBezTo>
                        <a:cubicBezTo>
                          <a:pt x="95" y="21"/>
                          <a:pt x="86" y="37"/>
                          <a:pt x="79" y="37"/>
                        </a:cubicBezTo>
                        <a:cubicBezTo>
                          <a:pt x="78" y="43"/>
                          <a:pt x="80" y="45"/>
                          <a:pt x="79" y="50"/>
                        </a:cubicBezTo>
                        <a:cubicBezTo>
                          <a:pt x="77" y="50"/>
                          <a:pt x="66" y="53"/>
                          <a:pt x="63" y="53"/>
                        </a:cubicBezTo>
                        <a:cubicBezTo>
                          <a:pt x="61" y="58"/>
                          <a:pt x="49" y="84"/>
                          <a:pt x="49" y="84"/>
                        </a:cubicBezTo>
                        <a:cubicBezTo>
                          <a:pt x="45" y="88"/>
                          <a:pt x="37" y="94"/>
                          <a:pt x="32" y="94"/>
                        </a:cubicBezTo>
                        <a:cubicBezTo>
                          <a:pt x="30" y="94"/>
                          <a:pt x="25" y="92"/>
                          <a:pt x="23" y="92"/>
                        </a:cubicBezTo>
                        <a:cubicBezTo>
                          <a:pt x="20" y="92"/>
                          <a:pt x="3" y="85"/>
                          <a:pt x="3" y="83"/>
                        </a:cubicBezTo>
                        <a:cubicBezTo>
                          <a:pt x="2" y="83"/>
                          <a:pt x="0" y="82"/>
                          <a:pt x="0" y="81"/>
                        </a:cubicBezTo>
                        <a:cubicBezTo>
                          <a:pt x="0" y="70"/>
                          <a:pt x="14" y="64"/>
                          <a:pt x="18" y="57"/>
                        </a:cubicBezTo>
                        <a:cubicBezTo>
                          <a:pt x="20" y="54"/>
                          <a:pt x="22" y="51"/>
                          <a:pt x="25" y="51"/>
                        </a:cubicBezTo>
                        <a:cubicBezTo>
                          <a:pt x="36" y="51"/>
                          <a:pt x="42" y="40"/>
                          <a:pt x="50" y="37"/>
                        </a:cubicBezTo>
                        <a:cubicBezTo>
                          <a:pt x="52" y="36"/>
                          <a:pt x="58" y="26"/>
                          <a:pt x="58" y="26"/>
                        </a:cubicBez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sz="2400" dirty="0"/>
                  </a:p>
                </p:txBody>
              </p:sp>
              <p:sp>
                <p:nvSpPr>
                  <p:cNvPr id="107" name="出自【趣你的PPT】(微信:qunideppt)：最优质的PPT资源库"/>
                  <p:cNvSpPr>
                    <a:spLocks/>
                  </p:cNvSpPr>
                  <p:nvPr/>
                </p:nvSpPr>
                <p:spPr bwMode="auto">
                  <a:xfrm>
                    <a:off x="7148513" y="3476625"/>
                    <a:ext cx="93663" cy="139700"/>
                  </a:xfrm>
                  <a:custGeom>
                    <a:avLst/>
                    <a:gdLst/>
                    <a:ahLst/>
                    <a:cxnLst>
                      <a:cxn ang="0">
                        <a:pos x="22" y="40"/>
                      </a:cxn>
                      <a:cxn ang="0">
                        <a:pos x="17" y="31"/>
                      </a:cxn>
                      <a:cxn ang="0">
                        <a:pos x="19" y="27"/>
                      </a:cxn>
                      <a:cxn ang="0">
                        <a:pos x="0" y="0"/>
                      </a:cxn>
                      <a:cxn ang="0">
                        <a:pos x="16" y="12"/>
                      </a:cxn>
                      <a:cxn ang="0">
                        <a:pos x="22" y="19"/>
                      </a:cxn>
                      <a:cxn ang="0">
                        <a:pos x="20" y="22"/>
                      </a:cxn>
                      <a:cxn ang="0">
                        <a:pos x="27" y="37"/>
                      </a:cxn>
                      <a:cxn ang="0">
                        <a:pos x="30" y="37"/>
                      </a:cxn>
                      <a:cxn ang="0">
                        <a:pos x="34" y="32"/>
                      </a:cxn>
                      <a:cxn ang="0">
                        <a:pos x="37" y="32"/>
                      </a:cxn>
                      <a:cxn ang="0">
                        <a:pos x="53" y="50"/>
                      </a:cxn>
                      <a:cxn ang="0">
                        <a:pos x="68" y="46"/>
                      </a:cxn>
                      <a:cxn ang="0">
                        <a:pos x="71" y="48"/>
                      </a:cxn>
                      <a:cxn ang="0">
                        <a:pos x="63" y="71"/>
                      </a:cxn>
                      <a:cxn ang="0">
                        <a:pos x="61" y="68"/>
                      </a:cxn>
                      <a:cxn ang="0">
                        <a:pos x="60" y="70"/>
                      </a:cxn>
                      <a:cxn ang="0">
                        <a:pos x="51" y="75"/>
                      </a:cxn>
                      <a:cxn ang="0">
                        <a:pos x="52" y="80"/>
                      </a:cxn>
                      <a:cxn ang="0">
                        <a:pos x="46" y="89"/>
                      </a:cxn>
                      <a:cxn ang="0">
                        <a:pos x="30" y="104"/>
                      </a:cxn>
                      <a:cxn ang="0">
                        <a:pos x="23" y="98"/>
                      </a:cxn>
                      <a:cxn ang="0">
                        <a:pos x="29" y="86"/>
                      </a:cxn>
                      <a:cxn ang="0">
                        <a:pos x="12" y="72"/>
                      </a:cxn>
                      <a:cxn ang="0">
                        <a:pos x="19" y="65"/>
                      </a:cxn>
                      <a:cxn ang="0">
                        <a:pos x="24" y="48"/>
                      </a:cxn>
                      <a:cxn ang="0">
                        <a:pos x="22" y="38"/>
                      </a:cxn>
                      <a:cxn ang="0">
                        <a:pos x="22" y="38"/>
                      </a:cxn>
                      <a:cxn ang="0">
                        <a:pos x="22" y="40"/>
                      </a:cxn>
                    </a:cxnLst>
                    <a:rect l="0" t="0" r="r" b="b"/>
                    <a:pathLst>
                      <a:path w="71" h="104">
                        <a:moveTo>
                          <a:pt x="22" y="40"/>
                        </a:moveTo>
                        <a:cubicBezTo>
                          <a:pt x="21" y="36"/>
                          <a:pt x="17" y="35"/>
                          <a:pt x="17" y="31"/>
                        </a:cubicBezTo>
                        <a:cubicBezTo>
                          <a:pt x="17" y="30"/>
                          <a:pt x="18" y="28"/>
                          <a:pt x="19" y="27"/>
                        </a:cubicBezTo>
                        <a:cubicBezTo>
                          <a:pt x="8" y="25"/>
                          <a:pt x="2" y="11"/>
                          <a:pt x="0" y="0"/>
                        </a:cubicBezTo>
                        <a:cubicBezTo>
                          <a:pt x="4" y="7"/>
                          <a:pt x="12" y="8"/>
                          <a:pt x="16" y="12"/>
                        </a:cubicBezTo>
                        <a:cubicBezTo>
                          <a:pt x="19" y="15"/>
                          <a:pt x="19" y="18"/>
                          <a:pt x="22" y="19"/>
                        </a:cubicBezTo>
                        <a:cubicBezTo>
                          <a:pt x="21" y="21"/>
                          <a:pt x="20" y="21"/>
                          <a:pt x="20" y="22"/>
                        </a:cubicBezTo>
                        <a:cubicBezTo>
                          <a:pt x="20" y="25"/>
                          <a:pt x="25" y="34"/>
                          <a:pt x="27" y="37"/>
                        </a:cubicBezTo>
                        <a:cubicBezTo>
                          <a:pt x="30" y="37"/>
                          <a:pt x="30" y="37"/>
                          <a:pt x="30" y="37"/>
                        </a:cubicBezTo>
                        <a:cubicBezTo>
                          <a:pt x="30" y="34"/>
                          <a:pt x="32" y="32"/>
                          <a:pt x="34" y="32"/>
                        </a:cubicBezTo>
                        <a:cubicBezTo>
                          <a:pt x="35" y="32"/>
                          <a:pt x="36" y="32"/>
                          <a:pt x="37" y="32"/>
                        </a:cubicBezTo>
                        <a:cubicBezTo>
                          <a:pt x="37" y="44"/>
                          <a:pt x="42" y="50"/>
                          <a:pt x="53" y="50"/>
                        </a:cubicBezTo>
                        <a:cubicBezTo>
                          <a:pt x="61" y="50"/>
                          <a:pt x="61" y="46"/>
                          <a:pt x="68" y="46"/>
                        </a:cubicBezTo>
                        <a:cubicBezTo>
                          <a:pt x="69" y="46"/>
                          <a:pt x="71" y="47"/>
                          <a:pt x="71" y="48"/>
                        </a:cubicBezTo>
                        <a:cubicBezTo>
                          <a:pt x="65" y="55"/>
                          <a:pt x="67" y="64"/>
                          <a:pt x="63" y="71"/>
                        </a:cubicBezTo>
                        <a:cubicBezTo>
                          <a:pt x="61" y="68"/>
                          <a:pt x="61" y="68"/>
                          <a:pt x="61" y="68"/>
                        </a:cubicBezTo>
                        <a:cubicBezTo>
                          <a:pt x="60" y="68"/>
                          <a:pt x="60" y="70"/>
                          <a:pt x="60" y="70"/>
                        </a:cubicBezTo>
                        <a:cubicBezTo>
                          <a:pt x="55" y="71"/>
                          <a:pt x="51" y="72"/>
                          <a:pt x="51" y="75"/>
                        </a:cubicBezTo>
                        <a:cubicBezTo>
                          <a:pt x="51" y="77"/>
                          <a:pt x="52" y="78"/>
                          <a:pt x="52" y="80"/>
                        </a:cubicBezTo>
                        <a:cubicBezTo>
                          <a:pt x="52" y="83"/>
                          <a:pt x="47" y="87"/>
                          <a:pt x="46" y="89"/>
                        </a:cubicBezTo>
                        <a:cubicBezTo>
                          <a:pt x="42" y="95"/>
                          <a:pt x="39" y="104"/>
                          <a:pt x="30" y="104"/>
                        </a:cubicBezTo>
                        <a:cubicBezTo>
                          <a:pt x="26" y="104"/>
                          <a:pt x="23" y="102"/>
                          <a:pt x="23" y="98"/>
                        </a:cubicBezTo>
                        <a:cubicBezTo>
                          <a:pt x="23" y="93"/>
                          <a:pt x="29" y="91"/>
                          <a:pt x="29" y="86"/>
                        </a:cubicBezTo>
                        <a:cubicBezTo>
                          <a:pt x="29" y="77"/>
                          <a:pt x="12" y="80"/>
                          <a:pt x="12" y="72"/>
                        </a:cubicBezTo>
                        <a:cubicBezTo>
                          <a:pt x="12" y="68"/>
                          <a:pt x="16" y="67"/>
                          <a:pt x="19" y="65"/>
                        </a:cubicBezTo>
                        <a:cubicBezTo>
                          <a:pt x="23" y="61"/>
                          <a:pt x="24" y="55"/>
                          <a:pt x="24" y="48"/>
                        </a:cubicBezTo>
                        <a:cubicBezTo>
                          <a:pt x="24" y="44"/>
                          <a:pt x="22" y="40"/>
                          <a:pt x="22" y="38"/>
                        </a:cubicBezTo>
                        <a:cubicBezTo>
                          <a:pt x="22" y="38"/>
                          <a:pt x="22" y="38"/>
                          <a:pt x="22" y="38"/>
                        </a:cubicBezTo>
                        <a:lnTo>
                          <a:pt x="22" y="40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sz="2400" dirty="0"/>
                  </a:p>
                </p:txBody>
              </p:sp>
              <p:sp>
                <p:nvSpPr>
                  <p:cNvPr id="108" name="出自【趣你的PPT】(微信:qunideppt)：最优质的PPT资源库"/>
                  <p:cNvSpPr>
                    <a:spLocks/>
                  </p:cNvSpPr>
                  <p:nvPr/>
                </p:nvSpPr>
                <p:spPr bwMode="auto">
                  <a:xfrm>
                    <a:off x="6856413" y="3582988"/>
                    <a:ext cx="6350" cy="9525"/>
                  </a:xfrm>
                  <a:custGeom>
                    <a:avLst/>
                    <a:gdLst/>
                    <a:ahLst/>
                    <a:cxnLst>
                      <a:cxn ang="0">
                        <a:pos x="5" y="0"/>
                      </a:cxn>
                      <a:cxn ang="0">
                        <a:pos x="4" y="7"/>
                      </a:cxn>
                      <a:cxn ang="0">
                        <a:pos x="0" y="0"/>
                      </a:cxn>
                      <a:cxn ang="0">
                        <a:pos x="5" y="0"/>
                      </a:cxn>
                    </a:cxnLst>
                    <a:rect l="0" t="0" r="r" b="b"/>
                    <a:pathLst>
                      <a:path w="5" h="7">
                        <a:moveTo>
                          <a:pt x="5" y="0"/>
                        </a:moveTo>
                        <a:cubicBezTo>
                          <a:pt x="5" y="4"/>
                          <a:pt x="4" y="5"/>
                          <a:pt x="4" y="7"/>
                        </a:cubicBezTo>
                        <a:cubicBezTo>
                          <a:pt x="0" y="6"/>
                          <a:pt x="0" y="3"/>
                          <a:pt x="0" y="0"/>
                        </a:cubicBezTo>
                        <a:cubicBezTo>
                          <a:pt x="2" y="0"/>
                          <a:pt x="4" y="0"/>
                          <a:pt x="5" y="0"/>
                        </a:cubicBez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sz="2400" dirty="0"/>
                  </a:p>
                </p:txBody>
              </p:sp>
              <p:sp>
                <p:nvSpPr>
                  <p:cNvPr id="109" name="出自【趣你的PPT】(微信:qunideppt)：最优质的PPT资源库"/>
                  <p:cNvSpPr>
                    <a:spLocks/>
                  </p:cNvSpPr>
                  <p:nvPr/>
                </p:nvSpPr>
                <p:spPr bwMode="auto">
                  <a:xfrm>
                    <a:off x="6664325" y="3500438"/>
                    <a:ext cx="22225" cy="11113"/>
                  </a:xfrm>
                  <a:custGeom>
                    <a:avLst/>
                    <a:gdLst/>
                    <a:ahLst/>
                    <a:cxnLst>
                      <a:cxn ang="0">
                        <a:pos x="16" y="4"/>
                      </a:cxn>
                      <a:cxn ang="0">
                        <a:pos x="0" y="4"/>
                      </a:cxn>
                      <a:cxn ang="0">
                        <a:pos x="16" y="4"/>
                      </a:cxn>
                    </a:cxnLst>
                    <a:rect l="0" t="0" r="r" b="b"/>
                    <a:pathLst>
                      <a:path w="16" h="8">
                        <a:moveTo>
                          <a:pt x="16" y="4"/>
                        </a:moveTo>
                        <a:cubicBezTo>
                          <a:pt x="11" y="7"/>
                          <a:pt x="4" y="8"/>
                          <a:pt x="0" y="4"/>
                        </a:cubicBezTo>
                        <a:cubicBezTo>
                          <a:pt x="9" y="0"/>
                          <a:pt x="10" y="0"/>
                          <a:pt x="16" y="4"/>
                        </a:cubicBez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sz="2400" dirty="0"/>
                  </a:p>
                </p:txBody>
              </p:sp>
              <p:sp>
                <p:nvSpPr>
                  <p:cNvPr id="110" name="出自【趣你的PPT】(微信:qunideppt)：最优质的PPT资源库"/>
                  <p:cNvSpPr>
                    <a:spLocks/>
                  </p:cNvSpPr>
                  <p:nvPr/>
                </p:nvSpPr>
                <p:spPr bwMode="auto">
                  <a:xfrm>
                    <a:off x="6556375" y="3065463"/>
                    <a:ext cx="22225" cy="9525"/>
                  </a:xfrm>
                  <a:custGeom>
                    <a:avLst/>
                    <a:gdLst/>
                    <a:ahLst/>
                    <a:cxnLst>
                      <a:cxn ang="0">
                        <a:pos x="17" y="1"/>
                      </a:cxn>
                      <a:cxn ang="0">
                        <a:pos x="17" y="7"/>
                      </a:cxn>
                      <a:cxn ang="0">
                        <a:pos x="13" y="7"/>
                      </a:cxn>
                      <a:cxn ang="0">
                        <a:pos x="0" y="3"/>
                      </a:cxn>
                      <a:cxn ang="0">
                        <a:pos x="17" y="1"/>
                      </a:cxn>
                    </a:cxnLst>
                    <a:rect l="0" t="0" r="r" b="b"/>
                    <a:pathLst>
                      <a:path w="17" h="7">
                        <a:moveTo>
                          <a:pt x="17" y="1"/>
                        </a:moveTo>
                        <a:cubicBezTo>
                          <a:pt x="17" y="7"/>
                          <a:pt x="17" y="7"/>
                          <a:pt x="17" y="7"/>
                        </a:cubicBezTo>
                        <a:cubicBezTo>
                          <a:pt x="16" y="7"/>
                          <a:pt x="14" y="7"/>
                          <a:pt x="13" y="7"/>
                        </a:cubicBezTo>
                        <a:cubicBezTo>
                          <a:pt x="8" y="7"/>
                          <a:pt x="2" y="5"/>
                          <a:pt x="0" y="3"/>
                        </a:cubicBezTo>
                        <a:cubicBezTo>
                          <a:pt x="8" y="1"/>
                          <a:pt x="11" y="0"/>
                          <a:pt x="17" y="1"/>
                        </a:cubicBez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sz="2400" dirty="0"/>
                  </a:p>
                </p:txBody>
              </p:sp>
            </p:grpSp>
          </p:grpSp>
          <p:grpSp>
            <p:nvGrpSpPr>
              <p:cNvPr id="111" name="Group 383"/>
              <p:cNvGrpSpPr/>
              <p:nvPr/>
            </p:nvGrpSpPr>
            <p:grpSpPr>
              <a:xfrm>
                <a:off x="6242100" y="1651030"/>
                <a:ext cx="2715537" cy="1919343"/>
                <a:chOff x="4713288" y="1038225"/>
                <a:chExt cx="2847975" cy="2012950"/>
              </a:xfrm>
              <a:solidFill>
                <a:schemeClr val="tx1">
                  <a:lumMod val="75000"/>
                  <a:lumOff val="25000"/>
                </a:schemeClr>
              </a:solidFill>
            </p:grpSpPr>
            <p:sp>
              <p:nvSpPr>
                <p:cNvPr id="112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4818063" y="2127250"/>
                  <a:ext cx="622300" cy="538163"/>
                </a:xfrm>
                <a:custGeom>
                  <a:avLst/>
                  <a:gdLst/>
                  <a:ahLst/>
                  <a:cxnLst>
                    <a:cxn ang="0">
                      <a:pos x="102" y="154"/>
                    </a:cxn>
                    <a:cxn ang="0">
                      <a:pos x="113" y="126"/>
                    </a:cxn>
                    <a:cxn ang="0">
                      <a:pos x="122" y="86"/>
                    </a:cxn>
                    <a:cxn ang="0">
                      <a:pos x="125" y="77"/>
                    </a:cxn>
                    <a:cxn ang="0">
                      <a:pos x="108" y="77"/>
                    </a:cxn>
                    <a:cxn ang="0">
                      <a:pos x="64" y="77"/>
                    </a:cxn>
                    <a:cxn ang="0">
                      <a:pos x="27" y="79"/>
                    </a:cxn>
                    <a:cxn ang="0">
                      <a:pos x="26" y="77"/>
                    </a:cxn>
                    <a:cxn ang="0">
                      <a:pos x="0" y="55"/>
                    </a:cxn>
                    <a:cxn ang="0">
                      <a:pos x="9" y="37"/>
                    </a:cxn>
                    <a:cxn ang="0">
                      <a:pos x="41" y="20"/>
                    </a:cxn>
                    <a:cxn ang="0">
                      <a:pos x="48" y="13"/>
                    </a:cxn>
                    <a:cxn ang="0">
                      <a:pos x="80" y="4"/>
                    </a:cxn>
                    <a:cxn ang="0">
                      <a:pos x="127" y="7"/>
                    </a:cxn>
                    <a:cxn ang="0">
                      <a:pos x="174" y="15"/>
                    </a:cxn>
                    <a:cxn ang="0">
                      <a:pos x="223" y="21"/>
                    </a:cxn>
                    <a:cxn ang="0">
                      <a:pos x="256" y="44"/>
                    </a:cxn>
                    <a:cxn ang="0">
                      <a:pos x="278" y="33"/>
                    </a:cxn>
                    <a:cxn ang="0">
                      <a:pos x="281" y="43"/>
                    </a:cxn>
                    <a:cxn ang="0">
                      <a:pos x="289" y="65"/>
                    </a:cxn>
                    <a:cxn ang="0">
                      <a:pos x="309" y="76"/>
                    </a:cxn>
                    <a:cxn ang="0">
                      <a:pos x="350" y="76"/>
                    </a:cxn>
                    <a:cxn ang="0">
                      <a:pos x="359" y="63"/>
                    </a:cxn>
                    <a:cxn ang="0">
                      <a:pos x="387" y="51"/>
                    </a:cxn>
                    <a:cxn ang="0">
                      <a:pos x="439" y="74"/>
                    </a:cxn>
                    <a:cxn ang="0">
                      <a:pos x="445" y="96"/>
                    </a:cxn>
                    <a:cxn ang="0">
                      <a:pos x="435" y="119"/>
                    </a:cxn>
                    <a:cxn ang="0">
                      <a:pos x="436" y="138"/>
                    </a:cxn>
                    <a:cxn ang="0">
                      <a:pos x="449" y="156"/>
                    </a:cxn>
                    <a:cxn ang="0">
                      <a:pos x="445" y="179"/>
                    </a:cxn>
                    <a:cxn ang="0">
                      <a:pos x="448" y="232"/>
                    </a:cxn>
                    <a:cxn ang="0">
                      <a:pos x="448" y="240"/>
                    </a:cxn>
                    <a:cxn ang="0">
                      <a:pos x="393" y="231"/>
                    </a:cxn>
                    <a:cxn ang="0">
                      <a:pos x="370" y="220"/>
                    </a:cxn>
                    <a:cxn ang="0">
                      <a:pos x="333" y="207"/>
                    </a:cxn>
                    <a:cxn ang="0">
                      <a:pos x="313" y="192"/>
                    </a:cxn>
                    <a:cxn ang="0">
                      <a:pos x="278" y="183"/>
                    </a:cxn>
                    <a:cxn ang="0">
                      <a:pos x="304" y="224"/>
                    </a:cxn>
                    <a:cxn ang="0">
                      <a:pos x="315" y="227"/>
                    </a:cxn>
                    <a:cxn ang="0">
                      <a:pos x="313" y="246"/>
                    </a:cxn>
                    <a:cxn ang="0">
                      <a:pos x="379" y="225"/>
                    </a:cxn>
                    <a:cxn ang="0">
                      <a:pos x="406" y="260"/>
                    </a:cxn>
                    <a:cxn ang="0">
                      <a:pos x="414" y="270"/>
                    </a:cxn>
                    <a:cxn ang="0">
                      <a:pos x="410" y="302"/>
                    </a:cxn>
                    <a:cxn ang="0">
                      <a:pos x="390" y="321"/>
                    </a:cxn>
                    <a:cxn ang="0">
                      <a:pos x="365" y="347"/>
                    </a:cxn>
                    <a:cxn ang="0">
                      <a:pos x="328" y="368"/>
                    </a:cxn>
                    <a:cxn ang="0">
                      <a:pos x="265" y="395"/>
                    </a:cxn>
                    <a:cxn ang="0">
                      <a:pos x="234" y="404"/>
                    </a:cxn>
                    <a:cxn ang="0">
                      <a:pos x="217" y="399"/>
                    </a:cxn>
                    <a:cxn ang="0">
                      <a:pos x="209" y="372"/>
                    </a:cxn>
                    <a:cxn ang="0">
                      <a:pos x="198" y="340"/>
                    </a:cxn>
                    <a:cxn ang="0">
                      <a:pos x="162" y="280"/>
                    </a:cxn>
                    <a:cxn ang="0">
                      <a:pos x="154" y="259"/>
                    </a:cxn>
                    <a:cxn ang="0">
                      <a:pos x="140" y="251"/>
                    </a:cxn>
                    <a:cxn ang="0">
                      <a:pos x="131" y="229"/>
                    </a:cxn>
                    <a:cxn ang="0">
                      <a:pos x="109" y="196"/>
                    </a:cxn>
                    <a:cxn ang="0">
                      <a:pos x="112" y="177"/>
                    </a:cxn>
                  </a:cxnLst>
                  <a:rect l="0" t="0" r="r" b="b"/>
                  <a:pathLst>
                    <a:path w="467" h="405">
                      <a:moveTo>
                        <a:pt x="112" y="177"/>
                      </a:moveTo>
                      <a:cubicBezTo>
                        <a:pt x="102" y="154"/>
                        <a:pt x="102" y="154"/>
                        <a:pt x="102" y="154"/>
                      </a:cubicBezTo>
                      <a:cubicBezTo>
                        <a:pt x="102" y="151"/>
                        <a:pt x="105" y="151"/>
                        <a:pt x="106" y="149"/>
                      </a:cubicBezTo>
                      <a:cubicBezTo>
                        <a:pt x="109" y="139"/>
                        <a:pt x="110" y="134"/>
                        <a:pt x="113" y="126"/>
                      </a:cubicBezTo>
                      <a:cubicBezTo>
                        <a:pt x="115" y="117"/>
                        <a:pt x="124" y="115"/>
                        <a:pt x="124" y="104"/>
                      </a:cubicBezTo>
                      <a:cubicBezTo>
                        <a:pt x="124" y="97"/>
                        <a:pt x="122" y="91"/>
                        <a:pt x="122" y="86"/>
                      </a:cubicBezTo>
                      <a:cubicBezTo>
                        <a:pt x="122" y="83"/>
                        <a:pt x="124" y="82"/>
                        <a:pt x="125" y="81"/>
                      </a:cubicBezTo>
                      <a:cubicBezTo>
                        <a:pt x="125" y="77"/>
                        <a:pt x="125" y="77"/>
                        <a:pt x="125" y="77"/>
                      </a:cubicBezTo>
                      <a:cubicBezTo>
                        <a:pt x="121" y="78"/>
                        <a:pt x="120" y="81"/>
                        <a:pt x="117" y="81"/>
                      </a:cubicBezTo>
                      <a:cubicBezTo>
                        <a:pt x="112" y="81"/>
                        <a:pt x="110" y="79"/>
                        <a:pt x="108" y="77"/>
                      </a:cubicBezTo>
                      <a:cubicBezTo>
                        <a:pt x="101" y="82"/>
                        <a:pt x="98" y="88"/>
                        <a:pt x="86" y="88"/>
                      </a:cubicBezTo>
                      <a:cubicBezTo>
                        <a:pt x="76" y="88"/>
                        <a:pt x="73" y="77"/>
                        <a:pt x="64" y="77"/>
                      </a:cubicBezTo>
                      <a:cubicBezTo>
                        <a:pt x="54" y="77"/>
                        <a:pt x="56" y="87"/>
                        <a:pt x="48" y="87"/>
                      </a:cubicBezTo>
                      <a:cubicBezTo>
                        <a:pt x="40" y="87"/>
                        <a:pt x="35" y="75"/>
                        <a:pt x="27" y="79"/>
                      </a:cubicBezTo>
                      <a:cubicBezTo>
                        <a:pt x="22" y="79"/>
                        <a:pt x="22" y="79"/>
                        <a:pt x="22" y="79"/>
                      </a:cubicBezTo>
                      <a:cubicBezTo>
                        <a:pt x="24" y="79"/>
                        <a:pt x="25" y="78"/>
                        <a:pt x="26" y="77"/>
                      </a:cubicBezTo>
                      <a:cubicBezTo>
                        <a:pt x="23" y="74"/>
                        <a:pt x="10" y="67"/>
                        <a:pt x="15" y="63"/>
                      </a:cubicBezTo>
                      <a:cubicBezTo>
                        <a:pt x="11" y="57"/>
                        <a:pt x="6" y="58"/>
                        <a:pt x="0" y="55"/>
                      </a:cubicBezTo>
                      <a:cubicBezTo>
                        <a:pt x="4" y="50"/>
                        <a:pt x="9" y="51"/>
                        <a:pt x="9" y="43"/>
                      </a:cubicBezTo>
                      <a:cubicBezTo>
                        <a:pt x="9" y="40"/>
                        <a:pt x="8" y="40"/>
                        <a:pt x="9" y="37"/>
                      </a:cubicBezTo>
                      <a:cubicBezTo>
                        <a:pt x="6" y="37"/>
                        <a:pt x="1" y="38"/>
                        <a:pt x="1" y="35"/>
                      </a:cubicBezTo>
                      <a:cubicBezTo>
                        <a:pt x="1" y="22"/>
                        <a:pt x="33" y="24"/>
                        <a:pt x="41" y="20"/>
                      </a:cubicBezTo>
                      <a:cubicBezTo>
                        <a:pt x="40" y="17"/>
                        <a:pt x="38" y="18"/>
                        <a:pt x="38" y="15"/>
                      </a:cubicBezTo>
                      <a:cubicBezTo>
                        <a:pt x="38" y="11"/>
                        <a:pt x="46" y="13"/>
                        <a:pt x="48" y="13"/>
                      </a:cubicBezTo>
                      <a:cubicBezTo>
                        <a:pt x="53" y="13"/>
                        <a:pt x="62" y="13"/>
                        <a:pt x="62" y="13"/>
                      </a:cubicBezTo>
                      <a:cubicBezTo>
                        <a:pt x="67" y="13"/>
                        <a:pt x="75" y="7"/>
                        <a:pt x="80" y="4"/>
                      </a:cubicBezTo>
                      <a:cubicBezTo>
                        <a:pt x="86" y="0"/>
                        <a:pt x="98" y="0"/>
                        <a:pt x="106" y="0"/>
                      </a:cubicBezTo>
                      <a:cubicBezTo>
                        <a:pt x="117" y="0"/>
                        <a:pt x="117" y="7"/>
                        <a:pt x="127" y="7"/>
                      </a:cubicBezTo>
                      <a:cubicBezTo>
                        <a:pt x="127" y="12"/>
                        <a:pt x="144" y="15"/>
                        <a:pt x="149" y="15"/>
                      </a:cubicBezTo>
                      <a:cubicBezTo>
                        <a:pt x="162" y="15"/>
                        <a:pt x="170" y="15"/>
                        <a:pt x="174" y="15"/>
                      </a:cubicBezTo>
                      <a:cubicBezTo>
                        <a:pt x="186" y="15"/>
                        <a:pt x="192" y="3"/>
                        <a:pt x="205" y="3"/>
                      </a:cubicBezTo>
                      <a:cubicBezTo>
                        <a:pt x="219" y="3"/>
                        <a:pt x="218" y="12"/>
                        <a:pt x="223" y="21"/>
                      </a:cubicBezTo>
                      <a:cubicBezTo>
                        <a:pt x="224" y="23"/>
                        <a:pt x="233" y="28"/>
                        <a:pt x="233" y="28"/>
                      </a:cubicBezTo>
                      <a:cubicBezTo>
                        <a:pt x="241" y="31"/>
                        <a:pt x="243" y="44"/>
                        <a:pt x="256" y="44"/>
                      </a:cubicBezTo>
                      <a:cubicBezTo>
                        <a:pt x="265" y="44"/>
                        <a:pt x="265" y="36"/>
                        <a:pt x="271" y="34"/>
                      </a:cubicBezTo>
                      <a:cubicBezTo>
                        <a:pt x="275" y="33"/>
                        <a:pt x="274" y="33"/>
                        <a:pt x="278" y="33"/>
                      </a:cubicBezTo>
                      <a:cubicBezTo>
                        <a:pt x="279" y="35"/>
                        <a:pt x="279" y="39"/>
                        <a:pt x="281" y="41"/>
                      </a:cubicBezTo>
                      <a:cubicBezTo>
                        <a:pt x="280" y="41"/>
                        <a:pt x="281" y="42"/>
                        <a:pt x="281" y="43"/>
                      </a:cubicBezTo>
                      <a:cubicBezTo>
                        <a:pt x="281" y="48"/>
                        <a:pt x="284" y="47"/>
                        <a:pt x="286" y="51"/>
                      </a:cubicBezTo>
                      <a:cubicBezTo>
                        <a:pt x="290" y="56"/>
                        <a:pt x="286" y="59"/>
                        <a:pt x="289" y="65"/>
                      </a:cubicBezTo>
                      <a:cubicBezTo>
                        <a:pt x="291" y="70"/>
                        <a:pt x="297" y="67"/>
                        <a:pt x="301" y="68"/>
                      </a:cubicBezTo>
                      <a:cubicBezTo>
                        <a:pt x="305" y="69"/>
                        <a:pt x="306" y="73"/>
                        <a:pt x="309" y="76"/>
                      </a:cubicBezTo>
                      <a:cubicBezTo>
                        <a:pt x="312" y="79"/>
                        <a:pt x="323" y="78"/>
                        <a:pt x="329" y="78"/>
                      </a:cubicBezTo>
                      <a:cubicBezTo>
                        <a:pt x="337" y="78"/>
                        <a:pt x="345" y="77"/>
                        <a:pt x="350" y="76"/>
                      </a:cubicBezTo>
                      <a:cubicBezTo>
                        <a:pt x="350" y="72"/>
                        <a:pt x="350" y="71"/>
                        <a:pt x="350" y="68"/>
                      </a:cubicBezTo>
                      <a:cubicBezTo>
                        <a:pt x="350" y="64"/>
                        <a:pt x="355" y="64"/>
                        <a:pt x="359" y="63"/>
                      </a:cubicBezTo>
                      <a:cubicBezTo>
                        <a:pt x="364" y="61"/>
                        <a:pt x="363" y="59"/>
                        <a:pt x="368" y="57"/>
                      </a:cubicBezTo>
                      <a:cubicBezTo>
                        <a:pt x="376" y="54"/>
                        <a:pt x="381" y="56"/>
                        <a:pt x="387" y="51"/>
                      </a:cubicBezTo>
                      <a:cubicBezTo>
                        <a:pt x="397" y="57"/>
                        <a:pt x="403" y="57"/>
                        <a:pt x="412" y="60"/>
                      </a:cubicBezTo>
                      <a:cubicBezTo>
                        <a:pt x="423" y="64"/>
                        <a:pt x="426" y="74"/>
                        <a:pt x="439" y="74"/>
                      </a:cubicBezTo>
                      <a:cubicBezTo>
                        <a:pt x="439" y="76"/>
                        <a:pt x="442" y="77"/>
                        <a:pt x="443" y="79"/>
                      </a:cubicBezTo>
                      <a:cubicBezTo>
                        <a:pt x="445" y="86"/>
                        <a:pt x="442" y="92"/>
                        <a:pt x="445" y="96"/>
                      </a:cubicBezTo>
                      <a:cubicBezTo>
                        <a:pt x="442" y="98"/>
                        <a:pt x="435" y="114"/>
                        <a:pt x="435" y="115"/>
                      </a:cubicBezTo>
                      <a:cubicBezTo>
                        <a:pt x="435" y="116"/>
                        <a:pt x="436" y="118"/>
                        <a:pt x="435" y="119"/>
                      </a:cubicBezTo>
                      <a:cubicBezTo>
                        <a:pt x="436" y="121"/>
                        <a:pt x="435" y="122"/>
                        <a:pt x="436" y="124"/>
                      </a:cubicBezTo>
                      <a:cubicBezTo>
                        <a:pt x="436" y="138"/>
                        <a:pt x="436" y="138"/>
                        <a:pt x="436" y="138"/>
                      </a:cubicBezTo>
                      <a:cubicBezTo>
                        <a:pt x="438" y="142"/>
                        <a:pt x="437" y="145"/>
                        <a:pt x="439" y="149"/>
                      </a:cubicBezTo>
                      <a:cubicBezTo>
                        <a:pt x="440" y="153"/>
                        <a:pt x="449" y="149"/>
                        <a:pt x="449" y="156"/>
                      </a:cubicBezTo>
                      <a:cubicBezTo>
                        <a:pt x="449" y="165"/>
                        <a:pt x="439" y="164"/>
                        <a:pt x="439" y="171"/>
                      </a:cubicBezTo>
                      <a:cubicBezTo>
                        <a:pt x="439" y="177"/>
                        <a:pt x="443" y="177"/>
                        <a:pt x="445" y="179"/>
                      </a:cubicBezTo>
                      <a:cubicBezTo>
                        <a:pt x="452" y="194"/>
                        <a:pt x="467" y="196"/>
                        <a:pt x="467" y="215"/>
                      </a:cubicBezTo>
                      <a:cubicBezTo>
                        <a:pt x="456" y="218"/>
                        <a:pt x="448" y="220"/>
                        <a:pt x="448" y="232"/>
                      </a:cubicBezTo>
                      <a:cubicBezTo>
                        <a:pt x="448" y="235"/>
                        <a:pt x="450" y="238"/>
                        <a:pt x="450" y="240"/>
                      </a:cubicBezTo>
                      <a:cubicBezTo>
                        <a:pt x="450" y="240"/>
                        <a:pt x="448" y="240"/>
                        <a:pt x="448" y="240"/>
                      </a:cubicBezTo>
                      <a:cubicBezTo>
                        <a:pt x="439" y="240"/>
                        <a:pt x="420" y="235"/>
                        <a:pt x="408" y="235"/>
                      </a:cubicBezTo>
                      <a:cubicBezTo>
                        <a:pt x="406" y="235"/>
                        <a:pt x="393" y="231"/>
                        <a:pt x="393" y="231"/>
                      </a:cubicBezTo>
                      <a:cubicBezTo>
                        <a:pt x="388" y="226"/>
                        <a:pt x="388" y="213"/>
                        <a:pt x="379" y="213"/>
                      </a:cubicBezTo>
                      <a:cubicBezTo>
                        <a:pt x="374" y="213"/>
                        <a:pt x="372" y="217"/>
                        <a:pt x="370" y="220"/>
                      </a:cubicBezTo>
                      <a:cubicBezTo>
                        <a:pt x="348" y="220"/>
                        <a:pt x="348" y="220"/>
                        <a:pt x="348" y="220"/>
                      </a:cubicBezTo>
                      <a:cubicBezTo>
                        <a:pt x="341" y="217"/>
                        <a:pt x="337" y="212"/>
                        <a:pt x="333" y="207"/>
                      </a:cubicBezTo>
                      <a:cubicBezTo>
                        <a:pt x="327" y="202"/>
                        <a:pt x="320" y="205"/>
                        <a:pt x="315" y="200"/>
                      </a:cubicBezTo>
                      <a:cubicBezTo>
                        <a:pt x="313" y="197"/>
                        <a:pt x="314" y="194"/>
                        <a:pt x="313" y="192"/>
                      </a:cubicBezTo>
                      <a:cubicBezTo>
                        <a:pt x="308" y="182"/>
                        <a:pt x="299" y="168"/>
                        <a:pt x="286" y="168"/>
                      </a:cubicBezTo>
                      <a:cubicBezTo>
                        <a:pt x="280" y="168"/>
                        <a:pt x="278" y="176"/>
                        <a:pt x="278" y="183"/>
                      </a:cubicBezTo>
                      <a:cubicBezTo>
                        <a:pt x="278" y="187"/>
                        <a:pt x="278" y="189"/>
                        <a:pt x="278" y="193"/>
                      </a:cubicBezTo>
                      <a:cubicBezTo>
                        <a:pt x="281" y="203"/>
                        <a:pt x="293" y="222"/>
                        <a:pt x="304" y="224"/>
                      </a:cubicBezTo>
                      <a:cubicBezTo>
                        <a:pt x="304" y="229"/>
                        <a:pt x="306" y="231"/>
                        <a:pt x="307" y="235"/>
                      </a:cubicBezTo>
                      <a:cubicBezTo>
                        <a:pt x="312" y="233"/>
                        <a:pt x="311" y="228"/>
                        <a:pt x="315" y="227"/>
                      </a:cubicBezTo>
                      <a:cubicBezTo>
                        <a:pt x="316" y="228"/>
                        <a:pt x="316" y="230"/>
                        <a:pt x="316" y="231"/>
                      </a:cubicBezTo>
                      <a:cubicBezTo>
                        <a:pt x="316" y="237"/>
                        <a:pt x="313" y="240"/>
                        <a:pt x="313" y="246"/>
                      </a:cubicBezTo>
                      <a:cubicBezTo>
                        <a:pt x="313" y="252"/>
                        <a:pt x="324" y="255"/>
                        <a:pt x="331" y="255"/>
                      </a:cubicBezTo>
                      <a:cubicBezTo>
                        <a:pt x="360" y="255"/>
                        <a:pt x="363" y="237"/>
                        <a:pt x="379" y="225"/>
                      </a:cubicBezTo>
                      <a:cubicBezTo>
                        <a:pt x="379" y="241"/>
                        <a:pt x="379" y="241"/>
                        <a:pt x="379" y="241"/>
                      </a:cubicBezTo>
                      <a:cubicBezTo>
                        <a:pt x="385" y="254"/>
                        <a:pt x="393" y="256"/>
                        <a:pt x="406" y="260"/>
                      </a:cubicBezTo>
                      <a:cubicBezTo>
                        <a:pt x="411" y="261"/>
                        <a:pt x="411" y="269"/>
                        <a:pt x="414" y="271"/>
                      </a:cubicBezTo>
                      <a:cubicBezTo>
                        <a:pt x="414" y="270"/>
                        <a:pt x="414" y="270"/>
                        <a:pt x="414" y="270"/>
                      </a:cubicBezTo>
                      <a:cubicBezTo>
                        <a:pt x="416" y="274"/>
                        <a:pt x="423" y="273"/>
                        <a:pt x="423" y="277"/>
                      </a:cubicBezTo>
                      <a:cubicBezTo>
                        <a:pt x="423" y="288"/>
                        <a:pt x="410" y="291"/>
                        <a:pt x="410" y="302"/>
                      </a:cubicBezTo>
                      <a:cubicBezTo>
                        <a:pt x="403" y="302"/>
                        <a:pt x="399" y="303"/>
                        <a:pt x="397" y="309"/>
                      </a:cubicBezTo>
                      <a:cubicBezTo>
                        <a:pt x="395" y="314"/>
                        <a:pt x="396" y="321"/>
                        <a:pt x="390" y="321"/>
                      </a:cubicBezTo>
                      <a:cubicBezTo>
                        <a:pt x="384" y="321"/>
                        <a:pt x="384" y="334"/>
                        <a:pt x="378" y="334"/>
                      </a:cubicBezTo>
                      <a:cubicBezTo>
                        <a:pt x="374" y="334"/>
                        <a:pt x="365" y="342"/>
                        <a:pt x="365" y="347"/>
                      </a:cubicBezTo>
                      <a:cubicBezTo>
                        <a:pt x="353" y="349"/>
                        <a:pt x="327" y="354"/>
                        <a:pt x="327" y="364"/>
                      </a:cubicBezTo>
                      <a:cubicBezTo>
                        <a:pt x="327" y="365"/>
                        <a:pt x="327" y="367"/>
                        <a:pt x="328" y="368"/>
                      </a:cubicBezTo>
                      <a:cubicBezTo>
                        <a:pt x="318" y="373"/>
                        <a:pt x="304" y="376"/>
                        <a:pt x="294" y="378"/>
                      </a:cubicBezTo>
                      <a:cubicBezTo>
                        <a:pt x="289" y="380"/>
                        <a:pt x="271" y="392"/>
                        <a:pt x="265" y="395"/>
                      </a:cubicBezTo>
                      <a:cubicBezTo>
                        <a:pt x="252" y="395"/>
                        <a:pt x="252" y="395"/>
                        <a:pt x="252" y="395"/>
                      </a:cubicBezTo>
                      <a:cubicBezTo>
                        <a:pt x="244" y="400"/>
                        <a:pt x="243" y="404"/>
                        <a:pt x="234" y="404"/>
                      </a:cubicBezTo>
                      <a:cubicBezTo>
                        <a:pt x="231" y="405"/>
                        <a:pt x="231" y="405"/>
                        <a:pt x="231" y="405"/>
                      </a:cubicBezTo>
                      <a:cubicBezTo>
                        <a:pt x="229" y="405"/>
                        <a:pt x="218" y="400"/>
                        <a:pt x="217" y="399"/>
                      </a:cubicBezTo>
                      <a:cubicBezTo>
                        <a:pt x="216" y="399"/>
                        <a:pt x="219" y="399"/>
                        <a:pt x="217" y="394"/>
                      </a:cubicBezTo>
                      <a:cubicBezTo>
                        <a:pt x="212" y="387"/>
                        <a:pt x="209" y="380"/>
                        <a:pt x="209" y="372"/>
                      </a:cubicBezTo>
                      <a:cubicBezTo>
                        <a:pt x="204" y="371"/>
                        <a:pt x="207" y="363"/>
                        <a:pt x="208" y="359"/>
                      </a:cubicBezTo>
                      <a:cubicBezTo>
                        <a:pt x="210" y="349"/>
                        <a:pt x="203" y="345"/>
                        <a:pt x="198" y="340"/>
                      </a:cubicBezTo>
                      <a:cubicBezTo>
                        <a:pt x="193" y="335"/>
                        <a:pt x="181" y="320"/>
                        <a:pt x="181" y="309"/>
                      </a:cubicBezTo>
                      <a:cubicBezTo>
                        <a:pt x="165" y="306"/>
                        <a:pt x="162" y="297"/>
                        <a:pt x="162" y="280"/>
                      </a:cubicBezTo>
                      <a:cubicBezTo>
                        <a:pt x="162" y="270"/>
                        <a:pt x="156" y="268"/>
                        <a:pt x="154" y="259"/>
                      </a:cubicBezTo>
                      <a:cubicBezTo>
                        <a:pt x="154" y="259"/>
                        <a:pt x="154" y="259"/>
                        <a:pt x="154" y="259"/>
                      </a:cubicBezTo>
                      <a:cubicBezTo>
                        <a:pt x="152" y="258"/>
                        <a:pt x="150" y="255"/>
                        <a:pt x="148" y="254"/>
                      </a:cubicBezTo>
                      <a:cubicBezTo>
                        <a:pt x="147" y="252"/>
                        <a:pt x="141" y="253"/>
                        <a:pt x="140" y="251"/>
                      </a:cubicBezTo>
                      <a:cubicBezTo>
                        <a:pt x="137" y="249"/>
                        <a:pt x="138" y="242"/>
                        <a:pt x="137" y="239"/>
                      </a:cubicBezTo>
                      <a:cubicBezTo>
                        <a:pt x="136" y="235"/>
                        <a:pt x="132" y="231"/>
                        <a:pt x="131" y="229"/>
                      </a:cubicBezTo>
                      <a:cubicBezTo>
                        <a:pt x="125" y="221"/>
                        <a:pt x="121" y="214"/>
                        <a:pt x="116" y="207"/>
                      </a:cubicBezTo>
                      <a:cubicBezTo>
                        <a:pt x="115" y="205"/>
                        <a:pt x="109" y="198"/>
                        <a:pt x="109" y="196"/>
                      </a:cubicBezTo>
                      <a:cubicBezTo>
                        <a:pt x="109" y="192"/>
                        <a:pt x="112" y="182"/>
                        <a:pt x="112" y="175"/>
                      </a:cubicBezTo>
                      <a:lnTo>
                        <a:pt x="112" y="17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13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5713413" y="2714625"/>
                  <a:ext cx="33338" cy="63500"/>
                </a:xfrm>
                <a:custGeom>
                  <a:avLst/>
                  <a:gdLst/>
                  <a:ahLst/>
                  <a:cxnLst>
                    <a:cxn ang="0">
                      <a:pos x="25" y="30"/>
                    </a:cxn>
                    <a:cxn ang="0">
                      <a:pos x="11" y="48"/>
                    </a:cxn>
                    <a:cxn ang="0">
                      <a:pos x="0" y="35"/>
                    </a:cxn>
                    <a:cxn ang="0">
                      <a:pos x="6" y="0"/>
                    </a:cxn>
                    <a:cxn ang="0">
                      <a:pos x="25" y="30"/>
                    </a:cxn>
                  </a:cxnLst>
                  <a:rect l="0" t="0" r="r" b="b"/>
                  <a:pathLst>
                    <a:path w="25" h="48">
                      <a:moveTo>
                        <a:pt x="25" y="30"/>
                      </a:moveTo>
                      <a:cubicBezTo>
                        <a:pt x="25" y="37"/>
                        <a:pt x="20" y="48"/>
                        <a:pt x="11" y="48"/>
                      </a:cubicBezTo>
                      <a:cubicBezTo>
                        <a:pt x="5" y="48"/>
                        <a:pt x="0" y="41"/>
                        <a:pt x="0" y="35"/>
                      </a:cubicBezTo>
                      <a:cubicBezTo>
                        <a:pt x="0" y="22"/>
                        <a:pt x="6" y="13"/>
                        <a:pt x="6" y="0"/>
                      </a:cubicBezTo>
                      <a:cubicBezTo>
                        <a:pt x="13" y="10"/>
                        <a:pt x="25" y="15"/>
                        <a:pt x="25" y="3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14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5397500" y="2195513"/>
                  <a:ext cx="677863" cy="544513"/>
                </a:xfrm>
                <a:custGeom>
                  <a:avLst/>
                  <a:gdLst/>
                  <a:ahLst/>
                  <a:cxnLst>
                    <a:cxn ang="0">
                      <a:pos x="148" y="270"/>
                    </a:cxn>
                    <a:cxn ang="0">
                      <a:pos x="174" y="340"/>
                    </a:cxn>
                    <a:cxn ang="0">
                      <a:pos x="200" y="401"/>
                    </a:cxn>
                    <a:cxn ang="0">
                      <a:pos x="216" y="401"/>
                    </a:cxn>
                    <a:cxn ang="0">
                      <a:pos x="237" y="379"/>
                    </a:cxn>
                    <a:cxn ang="0">
                      <a:pos x="243" y="341"/>
                    </a:cxn>
                    <a:cxn ang="0">
                      <a:pos x="268" y="298"/>
                    </a:cxn>
                    <a:cxn ang="0">
                      <a:pos x="326" y="240"/>
                    </a:cxn>
                    <a:cxn ang="0">
                      <a:pos x="374" y="218"/>
                    </a:cxn>
                    <a:cxn ang="0">
                      <a:pos x="409" y="259"/>
                    </a:cxn>
                    <a:cxn ang="0">
                      <a:pos x="423" y="302"/>
                    </a:cxn>
                    <a:cxn ang="0">
                      <a:pos x="457" y="300"/>
                    </a:cxn>
                    <a:cxn ang="0">
                      <a:pos x="476" y="367"/>
                    </a:cxn>
                    <a:cxn ang="0">
                      <a:pos x="489" y="358"/>
                    </a:cxn>
                    <a:cxn ang="0">
                      <a:pos x="472" y="316"/>
                    </a:cxn>
                    <a:cxn ang="0">
                      <a:pos x="473" y="288"/>
                    </a:cxn>
                    <a:cxn ang="0">
                      <a:pos x="483" y="254"/>
                    </a:cxn>
                    <a:cxn ang="0">
                      <a:pos x="487" y="213"/>
                    </a:cxn>
                    <a:cxn ang="0">
                      <a:pos x="467" y="197"/>
                    </a:cxn>
                    <a:cxn ang="0">
                      <a:pos x="445" y="125"/>
                    </a:cxn>
                    <a:cxn ang="0">
                      <a:pos x="423" y="130"/>
                    </a:cxn>
                    <a:cxn ang="0">
                      <a:pos x="373" y="144"/>
                    </a:cxn>
                    <a:cxn ang="0">
                      <a:pos x="341" y="147"/>
                    </a:cxn>
                    <a:cxn ang="0">
                      <a:pos x="295" y="136"/>
                    </a:cxn>
                    <a:cxn ang="0">
                      <a:pos x="254" y="116"/>
                    </a:cxn>
                    <a:cxn ang="0">
                      <a:pos x="226" y="89"/>
                    </a:cxn>
                    <a:cxn ang="0">
                      <a:pos x="229" y="69"/>
                    </a:cxn>
                    <a:cxn ang="0">
                      <a:pos x="213" y="43"/>
                    </a:cxn>
                    <a:cxn ang="0">
                      <a:pos x="178" y="16"/>
                    </a:cxn>
                    <a:cxn ang="0">
                      <a:pos x="131" y="0"/>
                    </a:cxn>
                    <a:cxn ang="0">
                      <a:pos x="94" y="21"/>
                    </a:cxn>
                    <a:cxn ang="0">
                      <a:pos x="65" y="13"/>
                    </a:cxn>
                    <a:cxn ang="0">
                      <a:pos x="23" y="46"/>
                    </a:cxn>
                    <a:cxn ang="0">
                      <a:pos x="0" y="64"/>
                    </a:cxn>
                    <a:cxn ang="0">
                      <a:pos x="1" y="87"/>
                    </a:cxn>
                    <a:cxn ang="0">
                      <a:pos x="4" y="120"/>
                    </a:cxn>
                    <a:cxn ang="0">
                      <a:pos x="13" y="181"/>
                    </a:cxn>
                    <a:cxn ang="0">
                      <a:pos x="34" y="185"/>
                    </a:cxn>
                    <a:cxn ang="0">
                      <a:pos x="70" y="185"/>
                    </a:cxn>
                    <a:cxn ang="0">
                      <a:pos x="118" y="219"/>
                    </a:cxn>
                    <a:cxn ang="0">
                      <a:pos x="127" y="248"/>
                    </a:cxn>
                    <a:cxn ang="0">
                      <a:pos x="145" y="233"/>
                    </a:cxn>
                    <a:cxn ang="0">
                      <a:pos x="149" y="265"/>
                    </a:cxn>
                  </a:cxnLst>
                  <a:rect l="0" t="0" r="r" b="b"/>
                  <a:pathLst>
                    <a:path w="509" h="410">
                      <a:moveTo>
                        <a:pt x="149" y="265"/>
                      </a:moveTo>
                      <a:cubicBezTo>
                        <a:pt x="147" y="263"/>
                        <a:pt x="147" y="263"/>
                        <a:pt x="147" y="263"/>
                      </a:cubicBezTo>
                      <a:cubicBezTo>
                        <a:pt x="147" y="265"/>
                        <a:pt x="148" y="268"/>
                        <a:pt x="148" y="270"/>
                      </a:cubicBezTo>
                      <a:cubicBezTo>
                        <a:pt x="148" y="278"/>
                        <a:pt x="153" y="286"/>
                        <a:pt x="155" y="295"/>
                      </a:cubicBezTo>
                      <a:cubicBezTo>
                        <a:pt x="158" y="305"/>
                        <a:pt x="166" y="319"/>
                        <a:pt x="168" y="326"/>
                      </a:cubicBezTo>
                      <a:cubicBezTo>
                        <a:pt x="170" y="332"/>
                        <a:pt x="170" y="334"/>
                        <a:pt x="174" y="340"/>
                      </a:cubicBezTo>
                      <a:cubicBezTo>
                        <a:pt x="177" y="345"/>
                        <a:pt x="175" y="351"/>
                        <a:pt x="179" y="358"/>
                      </a:cubicBezTo>
                      <a:cubicBezTo>
                        <a:pt x="180" y="362"/>
                        <a:pt x="187" y="366"/>
                        <a:pt x="188" y="372"/>
                      </a:cubicBezTo>
                      <a:cubicBezTo>
                        <a:pt x="191" y="382"/>
                        <a:pt x="196" y="390"/>
                        <a:pt x="200" y="401"/>
                      </a:cubicBezTo>
                      <a:cubicBezTo>
                        <a:pt x="200" y="402"/>
                        <a:pt x="202" y="405"/>
                        <a:pt x="204" y="405"/>
                      </a:cubicBezTo>
                      <a:cubicBezTo>
                        <a:pt x="204" y="409"/>
                        <a:pt x="207" y="410"/>
                        <a:pt x="210" y="410"/>
                      </a:cubicBezTo>
                      <a:cubicBezTo>
                        <a:pt x="214" y="410"/>
                        <a:pt x="214" y="405"/>
                        <a:pt x="216" y="401"/>
                      </a:cubicBezTo>
                      <a:cubicBezTo>
                        <a:pt x="218" y="397"/>
                        <a:pt x="219" y="398"/>
                        <a:pt x="224" y="396"/>
                      </a:cubicBezTo>
                      <a:cubicBezTo>
                        <a:pt x="228" y="394"/>
                        <a:pt x="227" y="382"/>
                        <a:pt x="233" y="381"/>
                      </a:cubicBezTo>
                      <a:cubicBezTo>
                        <a:pt x="234" y="380"/>
                        <a:pt x="237" y="380"/>
                        <a:pt x="237" y="379"/>
                      </a:cubicBezTo>
                      <a:cubicBezTo>
                        <a:pt x="240" y="379"/>
                        <a:pt x="240" y="379"/>
                        <a:pt x="240" y="379"/>
                      </a:cubicBezTo>
                      <a:cubicBezTo>
                        <a:pt x="237" y="367"/>
                        <a:pt x="237" y="367"/>
                        <a:pt x="237" y="367"/>
                      </a:cubicBezTo>
                      <a:cubicBezTo>
                        <a:pt x="237" y="359"/>
                        <a:pt x="243" y="352"/>
                        <a:pt x="243" y="341"/>
                      </a:cubicBezTo>
                      <a:cubicBezTo>
                        <a:pt x="243" y="334"/>
                        <a:pt x="240" y="329"/>
                        <a:pt x="240" y="321"/>
                      </a:cubicBezTo>
                      <a:cubicBezTo>
                        <a:pt x="240" y="312"/>
                        <a:pt x="249" y="311"/>
                        <a:pt x="257" y="308"/>
                      </a:cubicBezTo>
                      <a:cubicBezTo>
                        <a:pt x="260" y="307"/>
                        <a:pt x="265" y="302"/>
                        <a:pt x="268" y="298"/>
                      </a:cubicBezTo>
                      <a:cubicBezTo>
                        <a:pt x="277" y="290"/>
                        <a:pt x="284" y="281"/>
                        <a:pt x="293" y="272"/>
                      </a:cubicBezTo>
                      <a:cubicBezTo>
                        <a:pt x="300" y="265"/>
                        <a:pt x="313" y="263"/>
                        <a:pt x="321" y="255"/>
                      </a:cubicBezTo>
                      <a:cubicBezTo>
                        <a:pt x="325" y="251"/>
                        <a:pt x="325" y="246"/>
                        <a:pt x="326" y="240"/>
                      </a:cubicBezTo>
                      <a:cubicBezTo>
                        <a:pt x="328" y="236"/>
                        <a:pt x="337" y="236"/>
                        <a:pt x="340" y="229"/>
                      </a:cubicBezTo>
                      <a:cubicBezTo>
                        <a:pt x="344" y="231"/>
                        <a:pt x="344" y="233"/>
                        <a:pt x="351" y="233"/>
                      </a:cubicBezTo>
                      <a:cubicBezTo>
                        <a:pt x="362" y="233"/>
                        <a:pt x="374" y="231"/>
                        <a:pt x="374" y="218"/>
                      </a:cubicBezTo>
                      <a:cubicBezTo>
                        <a:pt x="381" y="219"/>
                        <a:pt x="389" y="222"/>
                        <a:pt x="390" y="228"/>
                      </a:cubicBezTo>
                      <a:cubicBezTo>
                        <a:pt x="392" y="233"/>
                        <a:pt x="391" y="240"/>
                        <a:pt x="395" y="245"/>
                      </a:cubicBezTo>
                      <a:cubicBezTo>
                        <a:pt x="398" y="251"/>
                        <a:pt x="403" y="255"/>
                        <a:pt x="409" y="259"/>
                      </a:cubicBezTo>
                      <a:cubicBezTo>
                        <a:pt x="414" y="267"/>
                        <a:pt x="419" y="274"/>
                        <a:pt x="422" y="283"/>
                      </a:cubicBezTo>
                      <a:cubicBezTo>
                        <a:pt x="423" y="285"/>
                        <a:pt x="425" y="286"/>
                        <a:pt x="425" y="289"/>
                      </a:cubicBezTo>
                      <a:cubicBezTo>
                        <a:pt x="425" y="293"/>
                        <a:pt x="423" y="296"/>
                        <a:pt x="423" y="302"/>
                      </a:cubicBezTo>
                      <a:cubicBezTo>
                        <a:pt x="423" y="307"/>
                        <a:pt x="423" y="313"/>
                        <a:pt x="430" y="313"/>
                      </a:cubicBezTo>
                      <a:cubicBezTo>
                        <a:pt x="442" y="313"/>
                        <a:pt x="445" y="300"/>
                        <a:pt x="453" y="293"/>
                      </a:cubicBezTo>
                      <a:cubicBezTo>
                        <a:pt x="455" y="295"/>
                        <a:pt x="454" y="297"/>
                        <a:pt x="457" y="300"/>
                      </a:cubicBezTo>
                      <a:cubicBezTo>
                        <a:pt x="457" y="300"/>
                        <a:pt x="461" y="300"/>
                        <a:pt x="462" y="302"/>
                      </a:cubicBezTo>
                      <a:cubicBezTo>
                        <a:pt x="467" y="308"/>
                        <a:pt x="459" y="322"/>
                        <a:pt x="465" y="322"/>
                      </a:cubicBezTo>
                      <a:cubicBezTo>
                        <a:pt x="465" y="336"/>
                        <a:pt x="476" y="347"/>
                        <a:pt x="476" y="367"/>
                      </a:cubicBezTo>
                      <a:cubicBezTo>
                        <a:pt x="476" y="371"/>
                        <a:pt x="473" y="382"/>
                        <a:pt x="476" y="383"/>
                      </a:cubicBezTo>
                      <a:cubicBezTo>
                        <a:pt x="480" y="376"/>
                        <a:pt x="481" y="371"/>
                        <a:pt x="485" y="363"/>
                      </a:cubicBezTo>
                      <a:cubicBezTo>
                        <a:pt x="486" y="361"/>
                        <a:pt x="489" y="360"/>
                        <a:pt x="489" y="358"/>
                      </a:cubicBezTo>
                      <a:cubicBezTo>
                        <a:pt x="489" y="354"/>
                        <a:pt x="483" y="334"/>
                        <a:pt x="479" y="330"/>
                      </a:cubicBezTo>
                      <a:cubicBezTo>
                        <a:pt x="476" y="327"/>
                        <a:pt x="472" y="325"/>
                        <a:pt x="472" y="320"/>
                      </a:cubicBezTo>
                      <a:cubicBezTo>
                        <a:pt x="472" y="319"/>
                        <a:pt x="472" y="318"/>
                        <a:pt x="472" y="316"/>
                      </a:cubicBezTo>
                      <a:cubicBezTo>
                        <a:pt x="472" y="317"/>
                        <a:pt x="472" y="317"/>
                        <a:pt x="472" y="317"/>
                      </a:cubicBezTo>
                      <a:cubicBezTo>
                        <a:pt x="473" y="316"/>
                        <a:pt x="476" y="311"/>
                        <a:pt x="476" y="307"/>
                      </a:cubicBezTo>
                      <a:cubicBezTo>
                        <a:pt x="476" y="302"/>
                        <a:pt x="476" y="293"/>
                        <a:pt x="473" y="288"/>
                      </a:cubicBezTo>
                      <a:cubicBezTo>
                        <a:pt x="470" y="284"/>
                        <a:pt x="464" y="284"/>
                        <a:pt x="464" y="276"/>
                      </a:cubicBezTo>
                      <a:cubicBezTo>
                        <a:pt x="464" y="268"/>
                        <a:pt x="467" y="262"/>
                        <a:pt x="472" y="258"/>
                      </a:cubicBezTo>
                      <a:cubicBezTo>
                        <a:pt x="474" y="255"/>
                        <a:pt x="479" y="256"/>
                        <a:pt x="483" y="254"/>
                      </a:cubicBezTo>
                      <a:cubicBezTo>
                        <a:pt x="493" y="247"/>
                        <a:pt x="500" y="244"/>
                        <a:pt x="509" y="230"/>
                      </a:cubicBezTo>
                      <a:cubicBezTo>
                        <a:pt x="506" y="230"/>
                        <a:pt x="505" y="231"/>
                        <a:pt x="501" y="231"/>
                      </a:cubicBezTo>
                      <a:cubicBezTo>
                        <a:pt x="493" y="231"/>
                        <a:pt x="487" y="222"/>
                        <a:pt x="487" y="213"/>
                      </a:cubicBezTo>
                      <a:cubicBezTo>
                        <a:pt x="483" y="212"/>
                        <a:pt x="482" y="199"/>
                        <a:pt x="478" y="199"/>
                      </a:cubicBezTo>
                      <a:cubicBezTo>
                        <a:pt x="475" y="199"/>
                        <a:pt x="472" y="202"/>
                        <a:pt x="469" y="202"/>
                      </a:cubicBezTo>
                      <a:cubicBezTo>
                        <a:pt x="468" y="202"/>
                        <a:pt x="467" y="199"/>
                        <a:pt x="467" y="197"/>
                      </a:cubicBezTo>
                      <a:cubicBezTo>
                        <a:pt x="467" y="181"/>
                        <a:pt x="479" y="180"/>
                        <a:pt x="479" y="163"/>
                      </a:cubicBezTo>
                      <a:cubicBezTo>
                        <a:pt x="479" y="154"/>
                        <a:pt x="472" y="151"/>
                        <a:pt x="468" y="144"/>
                      </a:cubicBezTo>
                      <a:cubicBezTo>
                        <a:pt x="457" y="139"/>
                        <a:pt x="448" y="140"/>
                        <a:pt x="445" y="125"/>
                      </a:cubicBezTo>
                      <a:cubicBezTo>
                        <a:pt x="442" y="125"/>
                        <a:pt x="442" y="125"/>
                        <a:pt x="442" y="125"/>
                      </a:cubicBezTo>
                      <a:cubicBezTo>
                        <a:pt x="438" y="129"/>
                        <a:pt x="438" y="129"/>
                        <a:pt x="438" y="129"/>
                      </a:cubicBezTo>
                      <a:cubicBezTo>
                        <a:pt x="433" y="131"/>
                        <a:pt x="427" y="126"/>
                        <a:pt x="423" y="130"/>
                      </a:cubicBezTo>
                      <a:cubicBezTo>
                        <a:pt x="422" y="132"/>
                        <a:pt x="421" y="133"/>
                        <a:pt x="418" y="135"/>
                      </a:cubicBezTo>
                      <a:cubicBezTo>
                        <a:pt x="415" y="137"/>
                        <a:pt x="401" y="149"/>
                        <a:pt x="394" y="149"/>
                      </a:cubicBezTo>
                      <a:cubicBezTo>
                        <a:pt x="387" y="149"/>
                        <a:pt x="382" y="144"/>
                        <a:pt x="373" y="144"/>
                      </a:cubicBezTo>
                      <a:cubicBezTo>
                        <a:pt x="362" y="144"/>
                        <a:pt x="360" y="152"/>
                        <a:pt x="354" y="155"/>
                      </a:cubicBezTo>
                      <a:cubicBezTo>
                        <a:pt x="353" y="152"/>
                        <a:pt x="352" y="145"/>
                        <a:pt x="349" y="145"/>
                      </a:cubicBezTo>
                      <a:cubicBezTo>
                        <a:pt x="347" y="145"/>
                        <a:pt x="345" y="147"/>
                        <a:pt x="341" y="147"/>
                      </a:cubicBezTo>
                      <a:cubicBezTo>
                        <a:pt x="335" y="147"/>
                        <a:pt x="329" y="147"/>
                        <a:pt x="323" y="147"/>
                      </a:cubicBezTo>
                      <a:cubicBezTo>
                        <a:pt x="313" y="147"/>
                        <a:pt x="309" y="141"/>
                        <a:pt x="302" y="136"/>
                      </a:cubicBezTo>
                      <a:cubicBezTo>
                        <a:pt x="300" y="135"/>
                        <a:pt x="296" y="139"/>
                        <a:pt x="295" y="136"/>
                      </a:cubicBezTo>
                      <a:cubicBezTo>
                        <a:pt x="293" y="132"/>
                        <a:pt x="293" y="129"/>
                        <a:pt x="290" y="127"/>
                      </a:cubicBezTo>
                      <a:cubicBezTo>
                        <a:pt x="283" y="124"/>
                        <a:pt x="279" y="126"/>
                        <a:pt x="273" y="120"/>
                      </a:cubicBezTo>
                      <a:cubicBezTo>
                        <a:pt x="268" y="115"/>
                        <a:pt x="263" y="118"/>
                        <a:pt x="254" y="116"/>
                      </a:cubicBezTo>
                      <a:cubicBezTo>
                        <a:pt x="246" y="114"/>
                        <a:pt x="243" y="108"/>
                        <a:pt x="236" y="106"/>
                      </a:cubicBezTo>
                      <a:cubicBezTo>
                        <a:pt x="234" y="105"/>
                        <a:pt x="229" y="106"/>
                        <a:pt x="228" y="103"/>
                      </a:cubicBezTo>
                      <a:cubicBezTo>
                        <a:pt x="227" y="98"/>
                        <a:pt x="227" y="94"/>
                        <a:pt x="226" y="89"/>
                      </a:cubicBezTo>
                      <a:cubicBezTo>
                        <a:pt x="226" y="85"/>
                        <a:pt x="226" y="85"/>
                        <a:pt x="226" y="85"/>
                      </a:cubicBezTo>
                      <a:cubicBezTo>
                        <a:pt x="231" y="85"/>
                        <a:pt x="236" y="86"/>
                        <a:pt x="236" y="80"/>
                      </a:cubicBezTo>
                      <a:cubicBezTo>
                        <a:pt x="236" y="75"/>
                        <a:pt x="229" y="74"/>
                        <a:pt x="229" y="69"/>
                      </a:cubicBezTo>
                      <a:cubicBezTo>
                        <a:pt x="229" y="57"/>
                        <a:pt x="246" y="59"/>
                        <a:pt x="246" y="47"/>
                      </a:cubicBezTo>
                      <a:cubicBezTo>
                        <a:pt x="246" y="43"/>
                        <a:pt x="236" y="35"/>
                        <a:pt x="232" y="35"/>
                      </a:cubicBezTo>
                      <a:cubicBezTo>
                        <a:pt x="224" y="35"/>
                        <a:pt x="221" y="42"/>
                        <a:pt x="213" y="43"/>
                      </a:cubicBezTo>
                      <a:cubicBezTo>
                        <a:pt x="205" y="40"/>
                        <a:pt x="200" y="40"/>
                        <a:pt x="194" y="34"/>
                      </a:cubicBezTo>
                      <a:cubicBezTo>
                        <a:pt x="191" y="31"/>
                        <a:pt x="193" y="25"/>
                        <a:pt x="188" y="24"/>
                      </a:cubicBezTo>
                      <a:cubicBezTo>
                        <a:pt x="182" y="22"/>
                        <a:pt x="178" y="24"/>
                        <a:pt x="178" y="16"/>
                      </a:cubicBezTo>
                      <a:cubicBezTo>
                        <a:pt x="172" y="15"/>
                        <a:pt x="168" y="15"/>
                        <a:pt x="163" y="15"/>
                      </a:cubicBezTo>
                      <a:cubicBezTo>
                        <a:pt x="154" y="15"/>
                        <a:pt x="150" y="23"/>
                        <a:pt x="140" y="23"/>
                      </a:cubicBezTo>
                      <a:cubicBezTo>
                        <a:pt x="130" y="23"/>
                        <a:pt x="140" y="0"/>
                        <a:pt x="131" y="0"/>
                      </a:cubicBezTo>
                      <a:cubicBezTo>
                        <a:pt x="122" y="0"/>
                        <a:pt x="120" y="10"/>
                        <a:pt x="116" y="10"/>
                      </a:cubicBezTo>
                      <a:cubicBezTo>
                        <a:pt x="115" y="10"/>
                        <a:pt x="114" y="11"/>
                        <a:pt x="113" y="10"/>
                      </a:cubicBezTo>
                      <a:cubicBezTo>
                        <a:pt x="110" y="16"/>
                        <a:pt x="103" y="21"/>
                        <a:pt x="94" y="21"/>
                      </a:cubicBezTo>
                      <a:cubicBezTo>
                        <a:pt x="91" y="21"/>
                        <a:pt x="90" y="16"/>
                        <a:pt x="86" y="16"/>
                      </a:cubicBezTo>
                      <a:cubicBezTo>
                        <a:pt x="83" y="16"/>
                        <a:pt x="73" y="20"/>
                        <a:pt x="72" y="15"/>
                      </a:cubicBezTo>
                      <a:cubicBezTo>
                        <a:pt x="68" y="15"/>
                        <a:pt x="69" y="13"/>
                        <a:pt x="65" y="13"/>
                      </a:cubicBezTo>
                      <a:cubicBezTo>
                        <a:pt x="54" y="13"/>
                        <a:pt x="53" y="24"/>
                        <a:pt x="45" y="32"/>
                      </a:cubicBezTo>
                      <a:cubicBezTo>
                        <a:pt x="42" y="35"/>
                        <a:pt x="37" y="35"/>
                        <a:pt x="33" y="39"/>
                      </a:cubicBezTo>
                      <a:cubicBezTo>
                        <a:pt x="30" y="42"/>
                        <a:pt x="28" y="46"/>
                        <a:pt x="23" y="46"/>
                      </a:cubicBezTo>
                      <a:cubicBezTo>
                        <a:pt x="19" y="46"/>
                        <a:pt x="16" y="42"/>
                        <a:pt x="12" y="42"/>
                      </a:cubicBezTo>
                      <a:cubicBezTo>
                        <a:pt x="11" y="42"/>
                        <a:pt x="11" y="45"/>
                        <a:pt x="10" y="45"/>
                      </a:cubicBezTo>
                      <a:cubicBezTo>
                        <a:pt x="7" y="47"/>
                        <a:pt x="0" y="63"/>
                        <a:pt x="0" y="64"/>
                      </a:cubicBezTo>
                      <a:cubicBezTo>
                        <a:pt x="0" y="65"/>
                        <a:pt x="1" y="67"/>
                        <a:pt x="0" y="68"/>
                      </a:cubicBezTo>
                      <a:cubicBezTo>
                        <a:pt x="1" y="70"/>
                        <a:pt x="0" y="71"/>
                        <a:pt x="1" y="73"/>
                      </a:cubicBezTo>
                      <a:cubicBezTo>
                        <a:pt x="1" y="87"/>
                        <a:pt x="1" y="87"/>
                        <a:pt x="1" y="87"/>
                      </a:cubicBezTo>
                      <a:cubicBezTo>
                        <a:pt x="3" y="91"/>
                        <a:pt x="2" y="94"/>
                        <a:pt x="4" y="98"/>
                      </a:cubicBezTo>
                      <a:cubicBezTo>
                        <a:pt x="5" y="102"/>
                        <a:pt x="14" y="98"/>
                        <a:pt x="14" y="105"/>
                      </a:cubicBezTo>
                      <a:cubicBezTo>
                        <a:pt x="14" y="114"/>
                        <a:pt x="4" y="113"/>
                        <a:pt x="4" y="120"/>
                      </a:cubicBezTo>
                      <a:cubicBezTo>
                        <a:pt x="4" y="126"/>
                        <a:pt x="8" y="126"/>
                        <a:pt x="10" y="128"/>
                      </a:cubicBezTo>
                      <a:cubicBezTo>
                        <a:pt x="17" y="143"/>
                        <a:pt x="32" y="145"/>
                        <a:pt x="32" y="164"/>
                      </a:cubicBezTo>
                      <a:cubicBezTo>
                        <a:pt x="21" y="167"/>
                        <a:pt x="13" y="169"/>
                        <a:pt x="13" y="181"/>
                      </a:cubicBezTo>
                      <a:cubicBezTo>
                        <a:pt x="13" y="184"/>
                        <a:pt x="15" y="187"/>
                        <a:pt x="15" y="189"/>
                      </a:cubicBezTo>
                      <a:cubicBezTo>
                        <a:pt x="30" y="188"/>
                        <a:pt x="30" y="188"/>
                        <a:pt x="30" y="188"/>
                      </a:cubicBezTo>
                      <a:cubicBezTo>
                        <a:pt x="31" y="187"/>
                        <a:pt x="33" y="186"/>
                        <a:pt x="34" y="185"/>
                      </a:cubicBezTo>
                      <a:cubicBezTo>
                        <a:pt x="46" y="188"/>
                        <a:pt x="46" y="188"/>
                        <a:pt x="46" y="188"/>
                      </a:cubicBezTo>
                      <a:cubicBezTo>
                        <a:pt x="50" y="188"/>
                        <a:pt x="52" y="184"/>
                        <a:pt x="57" y="184"/>
                      </a:cubicBezTo>
                      <a:cubicBezTo>
                        <a:pt x="62" y="184"/>
                        <a:pt x="65" y="184"/>
                        <a:pt x="70" y="185"/>
                      </a:cubicBezTo>
                      <a:cubicBezTo>
                        <a:pt x="75" y="187"/>
                        <a:pt x="78" y="197"/>
                        <a:pt x="82" y="203"/>
                      </a:cubicBezTo>
                      <a:cubicBezTo>
                        <a:pt x="86" y="209"/>
                        <a:pt x="99" y="218"/>
                        <a:pt x="108" y="218"/>
                      </a:cubicBezTo>
                      <a:cubicBezTo>
                        <a:pt x="111" y="218"/>
                        <a:pt x="114" y="218"/>
                        <a:pt x="118" y="219"/>
                      </a:cubicBezTo>
                      <a:cubicBezTo>
                        <a:pt x="116" y="221"/>
                        <a:pt x="116" y="225"/>
                        <a:pt x="112" y="225"/>
                      </a:cubicBezTo>
                      <a:cubicBezTo>
                        <a:pt x="108" y="227"/>
                        <a:pt x="105" y="225"/>
                        <a:pt x="101" y="227"/>
                      </a:cubicBezTo>
                      <a:cubicBezTo>
                        <a:pt x="108" y="234"/>
                        <a:pt x="113" y="248"/>
                        <a:pt x="127" y="248"/>
                      </a:cubicBezTo>
                      <a:cubicBezTo>
                        <a:pt x="138" y="248"/>
                        <a:pt x="139" y="233"/>
                        <a:pt x="144" y="227"/>
                      </a:cubicBezTo>
                      <a:cubicBezTo>
                        <a:pt x="148" y="227"/>
                        <a:pt x="148" y="227"/>
                        <a:pt x="148" y="227"/>
                      </a:cubicBezTo>
                      <a:cubicBezTo>
                        <a:pt x="148" y="229"/>
                        <a:pt x="145" y="232"/>
                        <a:pt x="145" y="233"/>
                      </a:cubicBezTo>
                      <a:cubicBezTo>
                        <a:pt x="145" y="239"/>
                        <a:pt x="150" y="244"/>
                        <a:pt x="150" y="251"/>
                      </a:cubicBezTo>
                      <a:cubicBezTo>
                        <a:pt x="150" y="257"/>
                        <a:pt x="147" y="258"/>
                        <a:pt x="147" y="264"/>
                      </a:cubicBezTo>
                      <a:lnTo>
                        <a:pt x="149" y="26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15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5975350" y="2781300"/>
                  <a:ext cx="177800" cy="192088"/>
                </a:xfrm>
                <a:custGeom>
                  <a:avLst/>
                  <a:gdLst/>
                  <a:ahLst/>
                  <a:cxnLst>
                    <a:cxn ang="0">
                      <a:pos x="59" y="74"/>
                    </a:cxn>
                    <a:cxn ang="0">
                      <a:pos x="58" y="70"/>
                    </a:cxn>
                    <a:cxn ang="0">
                      <a:pos x="51" y="68"/>
                    </a:cxn>
                    <a:cxn ang="0">
                      <a:pos x="45" y="53"/>
                    </a:cxn>
                    <a:cxn ang="0">
                      <a:pos x="28" y="38"/>
                    </a:cxn>
                    <a:cxn ang="0">
                      <a:pos x="22" y="25"/>
                    </a:cxn>
                    <a:cxn ang="0">
                      <a:pos x="11" y="21"/>
                    </a:cxn>
                    <a:cxn ang="0">
                      <a:pos x="0" y="3"/>
                    </a:cxn>
                    <a:cxn ang="0">
                      <a:pos x="0" y="0"/>
                    </a:cxn>
                    <a:cxn ang="0">
                      <a:pos x="2" y="0"/>
                    </a:cxn>
                    <a:cxn ang="0">
                      <a:pos x="11" y="4"/>
                    </a:cxn>
                    <a:cxn ang="0">
                      <a:pos x="26" y="4"/>
                    </a:cxn>
                    <a:cxn ang="0">
                      <a:pos x="42" y="20"/>
                    </a:cxn>
                    <a:cxn ang="0">
                      <a:pos x="47" y="23"/>
                    </a:cxn>
                    <a:cxn ang="0">
                      <a:pos x="61" y="35"/>
                    </a:cxn>
                    <a:cxn ang="0">
                      <a:pos x="86" y="53"/>
                    </a:cxn>
                    <a:cxn ang="0">
                      <a:pos x="101" y="64"/>
                    </a:cxn>
                    <a:cxn ang="0">
                      <a:pos x="100" y="66"/>
                    </a:cxn>
                    <a:cxn ang="0">
                      <a:pos x="103" y="66"/>
                    </a:cxn>
                    <a:cxn ang="0">
                      <a:pos x="107" y="70"/>
                    </a:cxn>
                    <a:cxn ang="0">
                      <a:pos x="105" y="74"/>
                    </a:cxn>
                    <a:cxn ang="0">
                      <a:pos x="114" y="81"/>
                    </a:cxn>
                    <a:cxn ang="0">
                      <a:pos x="124" y="98"/>
                    </a:cxn>
                    <a:cxn ang="0">
                      <a:pos x="133" y="106"/>
                    </a:cxn>
                    <a:cxn ang="0">
                      <a:pos x="133" y="125"/>
                    </a:cxn>
                    <a:cxn ang="0">
                      <a:pos x="131" y="138"/>
                    </a:cxn>
                    <a:cxn ang="0">
                      <a:pos x="119" y="144"/>
                    </a:cxn>
                    <a:cxn ang="0">
                      <a:pos x="108" y="132"/>
                    </a:cxn>
                    <a:cxn ang="0">
                      <a:pos x="84" y="112"/>
                    </a:cxn>
                    <a:cxn ang="0">
                      <a:pos x="67" y="85"/>
                    </a:cxn>
                    <a:cxn ang="0">
                      <a:pos x="59" y="74"/>
                    </a:cxn>
                  </a:cxnLst>
                  <a:rect l="0" t="0" r="r" b="b"/>
                  <a:pathLst>
                    <a:path w="133" h="144">
                      <a:moveTo>
                        <a:pt x="59" y="74"/>
                      </a:moveTo>
                      <a:cubicBezTo>
                        <a:pt x="58" y="74"/>
                        <a:pt x="59" y="72"/>
                        <a:pt x="58" y="70"/>
                      </a:cubicBezTo>
                      <a:cubicBezTo>
                        <a:pt x="57" y="69"/>
                        <a:pt x="52" y="69"/>
                        <a:pt x="51" y="68"/>
                      </a:cubicBezTo>
                      <a:cubicBezTo>
                        <a:pt x="49" y="67"/>
                        <a:pt x="45" y="56"/>
                        <a:pt x="45" y="53"/>
                      </a:cubicBezTo>
                      <a:cubicBezTo>
                        <a:pt x="41" y="43"/>
                        <a:pt x="31" y="44"/>
                        <a:pt x="28" y="38"/>
                      </a:cubicBezTo>
                      <a:cubicBezTo>
                        <a:pt x="26" y="33"/>
                        <a:pt x="24" y="30"/>
                        <a:pt x="22" y="25"/>
                      </a:cubicBezTo>
                      <a:cubicBezTo>
                        <a:pt x="20" y="21"/>
                        <a:pt x="15" y="22"/>
                        <a:pt x="11" y="21"/>
                      </a:cubicBezTo>
                      <a:cubicBezTo>
                        <a:pt x="8" y="20"/>
                        <a:pt x="1" y="8"/>
                        <a:pt x="0" y="3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1" y="0"/>
                        <a:pt x="2" y="0"/>
                      </a:cubicBezTo>
                      <a:cubicBezTo>
                        <a:pt x="7" y="0"/>
                        <a:pt x="8" y="2"/>
                        <a:pt x="11" y="4"/>
                      </a:cubicBezTo>
                      <a:cubicBezTo>
                        <a:pt x="26" y="4"/>
                        <a:pt x="26" y="4"/>
                        <a:pt x="26" y="4"/>
                      </a:cubicBezTo>
                      <a:cubicBezTo>
                        <a:pt x="35" y="7"/>
                        <a:pt x="38" y="13"/>
                        <a:pt x="42" y="20"/>
                      </a:cubicBezTo>
                      <a:cubicBezTo>
                        <a:pt x="43" y="23"/>
                        <a:pt x="45" y="22"/>
                        <a:pt x="47" y="23"/>
                      </a:cubicBezTo>
                      <a:cubicBezTo>
                        <a:pt x="53" y="25"/>
                        <a:pt x="56" y="30"/>
                        <a:pt x="61" y="35"/>
                      </a:cubicBezTo>
                      <a:cubicBezTo>
                        <a:pt x="69" y="43"/>
                        <a:pt x="74" y="49"/>
                        <a:pt x="86" y="53"/>
                      </a:cubicBezTo>
                      <a:cubicBezTo>
                        <a:pt x="93" y="55"/>
                        <a:pt x="101" y="57"/>
                        <a:pt x="101" y="64"/>
                      </a:cubicBezTo>
                      <a:cubicBezTo>
                        <a:pt x="101" y="64"/>
                        <a:pt x="100" y="65"/>
                        <a:pt x="100" y="66"/>
                      </a:cubicBezTo>
                      <a:cubicBezTo>
                        <a:pt x="101" y="66"/>
                        <a:pt x="102" y="66"/>
                        <a:pt x="103" y="66"/>
                      </a:cubicBezTo>
                      <a:cubicBezTo>
                        <a:pt x="105" y="66"/>
                        <a:pt x="106" y="68"/>
                        <a:pt x="107" y="70"/>
                      </a:cubicBezTo>
                      <a:cubicBezTo>
                        <a:pt x="105" y="74"/>
                        <a:pt x="105" y="74"/>
                        <a:pt x="105" y="74"/>
                      </a:cubicBezTo>
                      <a:cubicBezTo>
                        <a:pt x="105" y="80"/>
                        <a:pt x="109" y="81"/>
                        <a:pt x="114" y="81"/>
                      </a:cubicBezTo>
                      <a:cubicBezTo>
                        <a:pt x="114" y="91"/>
                        <a:pt x="119" y="93"/>
                        <a:pt x="124" y="98"/>
                      </a:cubicBezTo>
                      <a:cubicBezTo>
                        <a:pt x="127" y="101"/>
                        <a:pt x="133" y="102"/>
                        <a:pt x="133" y="106"/>
                      </a:cubicBezTo>
                      <a:cubicBezTo>
                        <a:pt x="133" y="112"/>
                        <a:pt x="133" y="116"/>
                        <a:pt x="133" y="125"/>
                      </a:cubicBezTo>
                      <a:cubicBezTo>
                        <a:pt x="128" y="127"/>
                        <a:pt x="131" y="133"/>
                        <a:pt x="131" y="138"/>
                      </a:cubicBezTo>
                      <a:cubicBezTo>
                        <a:pt x="131" y="143"/>
                        <a:pt x="122" y="144"/>
                        <a:pt x="119" y="144"/>
                      </a:cubicBezTo>
                      <a:cubicBezTo>
                        <a:pt x="116" y="144"/>
                        <a:pt x="109" y="132"/>
                        <a:pt x="108" y="132"/>
                      </a:cubicBezTo>
                      <a:cubicBezTo>
                        <a:pt x="100" y="124"/>
                        <a:pt x="92" y="120"/>
                        <a:pt x="84" y="112"/>
                      </a:cubicBezTo>
                      <a:cubicBezTo>
                        <a:pt x="75" y="103"/>
                        <a:pt x="71" y="95"/>
                        <a:pt x="67" y="85"/>
                      </a:cubicBezTo>
                      <a:cubicBezTo>
                        <a:pt x="66" y="83"/>
                        <a:pt x="60" y="74"/>
                        <a:pt x="59" y="74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16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6203950" y="2757488"/>
                  <a:ext cx="169863" cy="188913"/>
                </a:xfrm>
                <a:custGeom>
                  <a:avLst/>
                  <a:gdLst/>
                  <a:ahLst/>
                  <a:cxnLst>
                    <a:cxn ang="0">
                      <a:pos x="37" y="130"/>
                    </a:cxn>
                    <a:cxn ang="0">
                      <a:pos x="36" y="124"/>
                    </a:cxn>
                    <a:cxn ang="0">
                      <a:pos x="27" y="126"/>
                    </a:cxn>
                    <a:cxn ang="0">
                      <a:pos x="11" y="102"/>
                    </a:cxn>
                    <a:cxn ang="0">
                      <a:pos x="12" y="99"/>
                    </a:cxn>
                    <a:cxn ang="0">
                      <a:pos x="6" y="97"/>
                    </a:cxn>
                    <a:cxn ang="0">
                      <a:pos x="0" y="78"/>
                    </a:cxn>
                    <a:cxn ang="0">
                      <a:pos x="15" y="74"/>
                    </a:cxn>
                    <a:cxn ang="0">
                      <a:pos x="33" y="54"/>
                    </a:cxn>
                    <a:cxn ang="0">
                      <a:pos x="45" y="50"/>
                    </a:cxn>
                    <a:cxn ang="0">
                      <a:pos x="56" y="41"/>
                    </a:cxn>
                    <a:cxn ang="0">
                      <a:pos x="59" y="35"/>
                    </a:cxn>
                    <a:cxn ang="0">
                      <a:pos x="63" y="32"/>
                    </a:cxn>
                    <a:cxn ang="0">
                      <a:pos x="66" y="29"/>
                    </a:cxn>
                    <a:cxn ang="0">
                      <a:pos x="82" y="23"/>
                    </a:cxn>
                    <a:cxn ang="0">
                      <a:pos x="102" y="0"/>
                    </a:cxn>
                    <a:cxn ang="0">
                      <a:pos x="109" y="11"/>
                    </a:cxn>
                    <a:cxn ang="0">
                      <a:pos x="127" y="23"/>
                    </a:cxn>
                    <a:cxn ang="0">
                      <a:pos x="117" y="29"/>
                    </a:cxn>
                    <a:cxn ang="0">
                      <a:pos x="119" y="31"/>
                    </a:cxn>
                    <a:cxn ang="0">
                      <a:pos x="106" y="37"/>
                    </a:cxn>
                    <a:cxn ang="0">
                      <a:pos x="108" y="41"/>
                    </a:cxn>
                    <a:cxn ang="0">
                      <a:pos x="105" y="44"/>
                    </a:cxn>
                    <a:cxn ang="0">
                      <a:pos x="125" y="73"/>
                    </a:cxn>
                    <a:cxn ang="0">
                      <a:pos x="115" y="77"/>
                    </a:cxn>
                    <a:cxn ang="0">
                      <a:pos x="111" y="78"/>
                    </a:cxn>
                    <a:cxn ang="0">
                      <a:pos x="109" y="83"/>
                    </a:cxn>
                    <a:cxn ang="0">
                      <a:pos x="103" y="102"/>
                    </a:cxn>
                    <a:cxn ang="0">
                      <a:pos x="93" y="113"/>
                    </a:cxn>
                    <a:cxn ang="0">
                      <a:pos x="95" y="119"/>
                    </a:cxn>
                    <a:cxn ang="0">
                      <a:pos x="90" y="134"/>
                    </a:cxn>
                    <a:cxn ang="0">
                      <a:pos x="76" y="141"/>
                    </a:cxn>
                    <a:cxn ang="0">
                      <a:pos x="71" y="135"/>
                    </a:cxn>
                    <a:cxn ang="0">
                      <a:pos x="51" y="128"/>
                    </a:cxn>
                    <a:cxn ang="0">
                      <a:pos x="40" y="132"/>
                    </a:cxn>
                    <a:cxn ang="0">
                      <a:pos x="37" y="130"/>
                    </a:cxn>
                  </a:cxnLst>
                  <a:rect l="0" t="0" r="r" b="b"/>
                  <a:pathLst>
                    <a:path w="127" h="141">
                      <a:moveTo>
                        <a:pt x="37" y="130"/>
                      </a:moveTo>
                      <a:cubicBezTo>
                        <a:pt x="36" y="130"/>
                        <a:pt x="36" y="125"/>
                        <a:pt x="36" y="124"/>
                      </a:cubicBezTo>
                      <a:cubicBezTo>
                        <a:pt x="32" y="123"/>
                        <a:pt x="30" y="126"/>
                        <a:pt x="27" y="126"/>
                      </a:cubicBezTo>
                      <a:cubicBezTo>
                        <a:pt x="10" y="126"/>
                        <a:pt x="17" y="110"/>
                        <a:pt x="11" y="102"/>
                      </a:cubicBezTo>
                      <a:cubicBezTo>
                        <a:pt x="11" y="101"/>
                        <a:pt x="12" y="100"/>
                        <a:pt x="12" y="99"/>
                      </a:cubicBezTo>
                      <a:cubicBezTo>
                        <a:pt x="11" y="97"/>
                        <a:pt x="8" y="97"/>
                        <a:pt x="6" y="97"/>
                      </a:cubicBezTo>
                      <a:cubicBezTo>
                        <a:pt x="4" y="96"/>
                        <a:pt x="0" y="80"/>
                        <a:pt x="0" y="78"/>
                      </a:cubicBezTo>
                      <a:cubicBezTo>
                        <a:pt x="0" y="71"/>
                        <a:pt x="9" y="74"/>
                        <a:pt x="15" y="74"/>
                      </a:cubicBezTo>
                      <a:cubicBezTo>
                        <a:pt x="29" y="74"/>
                        <a:pt x="27" y="60"/>
                        <a:pt x="33" y="54"/>
                      </a:cubicBezTo>
                      <a:cubicBezTo>
                        <a:pt x="36" y="51"/>
                        <a:pt x="41" y="51"/>
                        <a:pt x="45" y="50"/>
                      </a:cubicBezTo>
                      <a:cubicBezTo>
                        <a:pt x="52" y="49"/>
                        <a:pt x="52" y="44"/>
                        <a:pt x="56" y="41"/>
                      </a:cubicBezTo>
                      <a:cubicBezTo>
                        <a:pt x="54" y="39"/>
                        <a:pt x="59" y="35"/>
                        <a:pt x="59" y="35"/>
                      </a:cubicBezTo>
                      <a:cubicBezTo>
                        <a:pt x="61" y="34"/>
                        <a:pt x="61" y="33"/>
                        <a:pt x="63" y="32"/>
                      </a:cubicBezTo>
                      <a:cubicBezTo>
                        <a:pt x="64" y="32"/>
                        <a:pt x="65" y="30"/>
                        <a:pt x="66" y="29"/>
                      </a:cubicBezTo>
                      <a:cubicBezTo>
                        <a:pt x="70" y="25"/>
                        <a:pt x="80" y="27"/>
                        <a:pt x="82" y="23"/>
                      </a:cubicBezTo>
                      <a:cubicBezTo>
                        <a:pt x="85" y="16"/>
                        <a:pt x="95" y="0"/>
                        <a:pt x="102" y="0"/>
                      </a:cubicBezTo>
                      <a:cubicBezTo>
                        <a:pt x="109" y="0"/>
                        <a:pt x="109" y="4"/>
                        <a:pt x="109" y="11"/>
                      </a:cubicBezTo>
                      <a:cubicBezTo>
                        <a:pt x="109" y="20"/>
                        <a:pt x="127" y="15"/>
                        <a:pt x="127" y="23"/>
                      </a:cubicBezTo>
                      <a:cubicBezTo>
                        <a:pt x="127" y="27"/>
                        <a:pt x="117" y="25"/>
                        <a:pt x="117" y="29"/>
                      </a:cubicBezTo>
                      <a:cubicBezTo>
                        <a:pt x="117" y="30"/>
                        <a:pt x="118" y="31"/>
                        <a:pt x="119" y="31"/>
                      </a:cubicBezTo>
                      <a:cubicBezTo>
                        <a:pt x="118" y="32"/>
                        <a:pt x="106" y="37"/>
                        <a:pt x="106" y="37"/>
                      </a:cubicBezTo>
                      <a:cubicBezTo>
                        <a:pt x="107" y="38"/>
                        <a:pt x="108" y="40"/>
                        <a:pt x="108" y="41"/>
                      </a:cubicBezTo>
                      <a:cubicBezTo>
                        <a:pt x="107" y="42"/>
                        <a:pt x="105" y="43"/>
                        <a:pt x="105" y="44"/>
                      </a:cubicBezTo>
                      <a:cubicBezTo>
                        <a:pt x="105" y="51"/>
                        <a:pt x="117" y="73"/>
                        <a:pt x="125" y="73"/>
                      </a:cubicBezTo>
                      <a:cubicBezTo>
                        <a:pt x="124" y="79"/>
                        <a:pt x="120" y="77"/>
                        <a:pt x="115" y="77"/>
                      </a:cubicBezTo>
                      <a:cubicBezTo>
                        <a:pt x="114" y="77"/>
                        <a:pt x="112" y="78"/>
                        <a:pt x="111" y="78"/>
                      </a:cubicBezTo>
                      <a:cubicBezTo>
                        <a:pt x="109" y="83"/>
                        <a:pt x="109" y="83"/>
                        <a:pt x="109" y="83"/>
                      </a:cubicBezTo>
                      <a:cubicBezTo>
                        <a:pt x="106" y="92"/>
                        <a:pt x="103" y="95"/>
                        <a:pt x="103" y="102"/>
                      </a:cubicBezTo>
                      <a:cubicBezTo>
                        <a:pt x="98" y="103"/>
                        <a:pt x="93" y="110"/>
                        <a:pt x="93" y="113"/>
                      </a:cubicBezTo>
                      <a:cubicBezTo>
                        <a:pt x="93" y="116"/>
                        <a:pt x="95" y="117"/>
                        <a:pt x="95" y="119"/>
                      </a:cubicBezTo>
                      <a:cubicBezTo>
                        <a:pt x="95" y="122"/>
                        <a:pt x="90" y="129"/>
                        <a:pt x="90" y="134"/>
                      </a:cubicBezTo>
                      <a:cubicBezTo>
                        <a:pt x="83" y="135"/>
                        <a:pt x="82" y="141"/>
                        <a:pt x="76" y="141"/>
                      </a:cubicBezTo>
                      <a:cubicBezTo>
                        <a:pt x="72" y="141"/>
                        <a:pt x="71" y="137"/>
                        <a:pt x="71" y="135"/>
                      </a:cubicBezTo>
                      <a:cubicBezTo>
                        <a:pt x="64" y="133"/>
                        <a:pt x="59" y="128"/>
                        <a:pt x="51" y="128"/>
                      </a:cubicBezTo>
                      <a:cubicBezTo>
                        <a:pt x="48" y="128"/>
                        <a:pt x="45" y="132"/>
                        <a:pt x="40" y="132"/>
                      </a:cubicBezTo>
                      <a:cubicBezTo>
                        <a:pt x="39" y="132"/>
                        <a:pt x="38" y="130"/>
                        <a:pt x="37" y="13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17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6367463" y="2847975"/>
                  <a:ext cx="106363" cy="123825"/>
                </a:xfrm>
                <a:custGeom>
                  <a:avLst/>
                  <a:gdLst/>
                  <a:ahLst/>
                  <a:cxnLst>
                    <a:cxn ang="0">
                      <a:pos x="31" y="34"/>
                    </a:cxn>
                    <a:cxn ang="0">
                      <a:pos x="27" y="38"/>
                    </a:cxn>
                    <a:cxn ang="0">
                      <a:pos x="17" y="24"/>
                    </a:cxn>
                    <a:cxn ang="0">
                      <a:pos x="32" y="16"/>
                    </a:cxn>
                    <a:cxn ang="0">
                      <a:pos x="49" y="15"/>
                    </a:cxn>
                    <a:cxn ang="0">
                      <a:pos x="64" y="18"/>
                    </a:cxn>
                    <a:cxn ang="0">
                      <a:pos x="77" y="4"/>
                    </a:cxn>
                    <a:cxn ang="0">
                      <a:pos x="79" y="0"/>
                    </a:cxn>
                    <a:cxn ang="0">
                      <a:pos x="77" y="0"/>
                    </a:cxn>
                    <a:cxn ang="0">
                      <a:pos x="63" y="10"/>
                    </a:cxn>
                    <a:cxn ang="0">
                      <a:pos x="59" y="10"/>
                    </a:cxn>
                    <a:cxn ang="0">
                      <a:pos x="28" y="5"/>
                    </a:cxn>
                    <a:cxn ang="0">
                      <a:pos x="12" y="30"/>
                    </a:cxn>
                    <a:cxn ang="0">
                      <a:pos x="8" y="37"/>
                    </a:cxn>
                    <a:cxn ang="0">
                      <a:pos x="0" y="61"/>
                    </a:cxn>
                    <a:cxn ang="0">
                      <a:pos x="8" y="66"/>
                    </a:cxn>
                    <a:cxn ang="0">
                      <a:pos x="8" y="87"/>
                    </a:cxn>
                    <a:cxn ang="0">
                      <a:pos x="16" y="93"/>
                    </a:cxn>
                    <a:cxn ang="0">
                      <a:pos x="22" y="76"/>
                    </a:cxn>
                    <a:cxn ang="0">
                      <a:pos x="18" y="61"/>
                    </a:cxn>
                    <a:cxn ang="0">
                      <a:pos x="25" y="56"/>
                    </a:cxn>
                    <a:cxn ang="0">
                      <a:pos x="28" y="56"/>
                    </a:cxn>
                    <a:cxn ang="0">
                      <a:pos x="27" y="65"/>
                    </a:cxn>
                    <a:cxn ang="0">
                      <a:pos x="34" y="79"/>
                    </a:cxn>
                    <a:cxn ang="0">
                      <a:pos x="34" y="83"/>
                    </a:cxn>
                    <a:cxn ang="0">
                      <a:pos x="39" y="83"/>
                    </a:cxn>
                    <a:cxn ang="0">
                      <a:pos x="49" y="73"/>
                    </a:cxn>
                    <a:cxn ang="0">
                      <a:pos x="43" y="65"/>
                    </a:cxn>
                    <a:cxn ang="0">
                      <a:pos x="45" y="63"/>
                    </a:cxn>
                    <a:cxn ang="0">
                      <a:pos x="34" y="44"/>
                    </a:cxn>
                    <a:cxn ang="0">
                      <a:pos x="57" y="31"/>
                    </a:cxn>
                    <a:cxn ang="0">
                      <a:pos x="57" y="28"/>
                    </a:cxn>
                    <a:cxn ang="0">
                      <a:pos x="31" y="36"/>
                    </a:cxn>
                    <a:cxn ang="0">
                      <a:pos x="31" y="34"/>
                    </a:cxn>
                  </a:cxnLst>
                  <a:rect l="0" t="0" r="r" b="b"/>
                  <a:pathLst>
                    <a:path w="79" h="93">
                      <a:moveTo>
                        <a:pt x="31" y="34"/>
                      </a:moveTo>
                      <a:cubicBezTo>
                        <a:pt x="30" y="36"/>
                        <a:pt x="29" y="38"/>
                        <a:pt x="27" y="38"/>
                      </a:cubicBezTo>
                      <a:cubicBezTo>
                        <a:pt x="20" y="38"/>
                        <a:pt x="17" y="30"/>
                        <a:pt x="17" y="24"/>
                      </a:cubicBezTo>
                      <a:cubicBezTo>
                        <a:pt x="17" y="15"/>
                        <a:pt x="24" y="16"/>
                        <a:pt x="32" y="16"/>
                      </a:cubicBezTo>
                      <a:cubicBezTo>
                        <a:pt x="39" y="16"/>
                        <a:pt x="42" y="15"/>
                        <a:pt x="49" y="15"/>
                      </a:cubicBezTo>
                      <a:cubicBezTo>
                        <a:pt x="54" y="15"/>
                        <a:pt x="58" y="18"/>
                        <a:pt x="64" y="18"/>
                      </a:cubicBezTo>
                      <a:cubicBezTo>
                        <a:pt x="73" y="18"/>
                        <a:pt x="76" y="10"/>
                        <a:pt x="77" y="4"/>
                      </a:cubicBezTo>
                      <a:cubicBezTo>
                        <a:pt x="79" y="4"/>
                        <a:pt x="79" y="1"/>
                        <a:pt x="79" y="0"/>
                      </a:cubicBezTo>
                      <a:cubicBezTo>
                        <a:pt x="77" y="0"/>
                        <a:pt x="77" y="0"/>
                        <a:pt x="77" y="0"/>
                      </a:cubicBezTo>
                      <a:cubicBezTo>
                        <a:pt x="72" y="4"/>
                        <a:pt x="65" y="8"/>
                        <a:pt x="63" y="10"/>
                      </a:cubicBezTo>
                      <a:cubicBezTo>
                        <a:pt x="59" y="10"/>
                        <a:pt x="59" y="10"/>
                        <a:pt x="59" y="10"/>
                      </a:cubicBezTo>
                      <a:cubicBezTo>
                        <a:pt x="28" y="5"/>
                        <a:pt x="28" y="5"/>
                        <a:pt x="28" y="5"/>
                      </a:cubicBezTo>
                      <a:cubicBezTo>
                        <a:pt x="17" y="5"/>
                        <a:pt x="12" y="20"/>
                        <a:pt x="12" y="30"/>
                      </a:cubicBezTo>
                      <a:cubicBezTo>
                        <a:pt x="12" y="33"/>
                        <a:pt x="8" y="35"/>
                        <a:pt x="8" y="37"/>
                      </a:cubicBezTo>
                      <a:cubicBezTo>
                        <a:pt x="4" y="47"/>
                        <a:pt x="0" y="51"/>
                        <a:pt x="0" y="61"/>
                      </a:cubicBezTo>
                      <a:cubicBezTo>
                        <a:pt x="0" y="66"/>
                        <a:pt x="6" y="66"/>
                        <a:pt x="8" y="66"/>
                      </a:cubicBezTo>
                      <a:cubicBezTo>
                        <a:pt x="8" y="73"/>
                        <a:pt x="8" y="83"/>
                        <a:pt x="8" y="87"/>
                      </a:cubicBezTo>
                      <a:cubicBezTo>
                        <a:pt x="8" y="90"/>
                        <a:pt x="12" y="93"/>
                        <a:pt x="16" y="93"/>
                      </a:cubicBezTo>
                      <a:cubicBezTo>
                        <a:pt x="20" y="93"/>
                        <a:pt x="22" y="78"/>
                        <a:pt x="22" y="76"/>
                      </a:cubicBezTo>
                      <a:cubicBezTo>
                        <a:pt x="22" y="70"/>
                        <a:pt x="18" y="67"/>
                        <a:pt x="18" y="61"/>
                      </a:cubicBezTo>
                      <a:cubicBezTo>
                        <a:pt x="18" y="58"/>
                        <a:pt x="22" y="56"/>
                        <a:pt x="25" y="56"/>
                      </a:cubicBezTo>
                      <a:cubicBezTo>
                        <a:pt x="26" y="56"/>
                        <a:pt x="27" y="56"/>
                        <a:pt x="28" y="56"/>
                      </a:cubicBezTo>
                      <a:cubicBezTo>
                        <a:pt x="27" y="65"/>
                        <a:pt x="27" y="65"/>
                        <a:pt x="27" y="65"/>
                      </a:cubicBezTo>
                      <a:cubicBezTo>
                        <a:pt x="27" y="71"/>
                        <a:pt x="34" y="73"/>
                        <a:pt x="34" y="79"/>
                      </a:cubicBezTo>
                      <a:cubicBezTo>
                        <a:pt x="34" y="80"/>
                        <a:pt x="34" y="81"/>
                        <a:pt x="34" y="83"/>
                      </a:cubicBezTo>
                      <a:cubicBezTo>
                        <a:pt x="39" y="83"/>
                        <a:pt x="39" y="83"/>
                        <a:pt x="39" y="83"/>
                      </a:cubicBezTo>
                      <a:cubicBezTo>
                        <a:pt x="39" y="78"/>
                        <a:pt x="49" y="78"/>
                        <a:pt x="49" y="73"/>
                      </a:cubicBezTo>
                      <a:cubicBezTo>
                        <a:pt x="47" y="73"/>
                        <a:pt x="43" y="68"/>
                        <a:pt x="43" y="65"/>
                      </a:cubicBezTo>
                      <a:cubicBezTo>
                        <a:pt x="43" y="65"/>
                        <a:pt x="44" y="64"/>
                        <a:pt x="45" y="63"/>
                      </a:cubicBezTo>
                      <a:cubicBezTo>
                        <a:pt x="42" y="61"/>
                        <a:pt x="34" y="46"/>
                        <a:pt x="34" y="44"/>
                      </a:cubicBezTo>
                      <a:cubicBezTo>
                        <a:pt x="46" y="44"/>
                        <a:pt x="47" y="35"/>
                        <a:pt x="57" y="31"/>
                      </a:cubicBezTo>
                      <a:cubicBezTo>
                        <a:pt x="57" y="28"/>
                        <a:pt x="57" y="28"/>
                        <a:pt x="57" y="28"/>
                      </a:cubicBezTo>
                      <a:cubicBezTo>
                        <a:pt x="54" y="27"/>
                        <a:pt x="31" y="35"/>
                        <a:pt x="31" y="36"/>
                      </a:cubicBezTo>
                      <a:lnTo>
                        <a:pt x="31" y="3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18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6145213" y="2973388"/>
                  <a:ext cx="171450" cy="49213"/>
                </a:xfrm>
                <a:custGeom>
                  <a:avLst/>
                  <a:gdLst/>
                  <a:ahLst/>
                  <a:cxnLst>
                    <a:cxn ang="0">
                      <a:pos x="123" y="36"/>
                    </a:cxn>
                    <a:cxn ang="0">
                      <a:pos x="114" y="33"/>
                    </a:cxn>
                    <a:cxn ang="0">
                      <a:pos x="114" y="37"/>
                    </a:cxn>
                    <a:cxn ang="0">
                      <a:pos x="67" y="31"/>
                    </a:cxn>
                    <a:cxn ang="0">
                      <a:pos x="56" y="25"/>
                    </a:cxn>
                    <a:cxn ang="0">
                      <a:pos x="32" y="22"/>
                    </a:cxn>
                    <a:cxn ang="0">
                      <a:pos x="14" y="20"/>
                    </a:cxn>
                    <a:cxn ang="0">
                      <a:pos x="0" y="10"/>
                    </a:cxn>
                    <a:cxn ang="0">
                      <a:pos x="11" y="1"/>
                    </a:cxn>
                    <a:cxn ang="0">
                      <a:pos x="14" y="3"/>
                    </a:cxn>
                    <a:cxn ang="0">
                      <a:pos x="22" y="0"/>
                    </a:cxn>
                    <a:cxn ang="0">
                      <a:pos x="55" y="14"/>
                    </a:cxn>
                    <a:cxn ang="0">
                      <a:pos x="68" y="7"/>
                    </a:cxn>
                    <a:cxn ang="0">
                      <a:pos x="88" y="15"/>
                    </a:cxn>
                    <a:cxn ang="0">
                      <a:pos x="101" y="14"/>
                    </a:cxn>
                    <a:cxn ang="0">
                      <a:pos x="105" y="14"/>
                    </a:cxn>
                    <a:cxn ang="0">
                      <a:pos x="89" y="17"/>
                    </a:cxn>
                    <a:cxn ang="0">
                      <a:pos x="107" y="22"/>
                    </a:cxn>
                    <a:cxn ang="0">
                      <a:pos x="111" y="26"/>
                    </a:cxn>
                    <a:cxn ang="0">
                      <a:pos x="121" y="27"/>
                    </a:cxn>
                    <a:cxn ang="0">
                      <a:pos x="128" y="31"/>
                    </a:cxn>
                    <a:cxn ang="0">
                      <a:pos x="123" y="36"/>
                    </a:cxn>
                  </a:cxnLst>
                  <a:rect l="0" t="0" r="r" b="b"/>
                  <a:pathLst>
                    <a:path w="128" h="37">
                      <a:moveTo>
                        <a:pt x="123" y="36"/>
                      </a:moveTo>
                      <a:cubicBezTo>
                        <a:pt x="119" y="36"/>
                        <a:pt x="119" y="33"/>
                        <a:pt x="114" y="33"/>
                      </a:cubicBezTo>
                      <a:cubicBezTo>
                        <a:pt x="113" y="33"/>
                        <a:pt x="114" y="36"/>
                        <a:pt x="114" y="37"/>
                      </a:cubicBezTo>
                      <a:cubicBezTo>
                        <a:pt x="100" y="32"/>
                        <a:pt x="85" y="31"/>
                        <a:pt x="67" y="31"/>
                      </a:cubicBezTo>
                      <a:cubicBezTo>
                        <a:pt x="62" y="31"/>
                        <a:pt x="61" y="25"/>
                        <a:pt x="56" y="25"/>
                      </a:cubicBezTo>
                      <a:cubicBezTo>
                        <a:pt x="48" y="25"/>
                        <a:pt x="41" y="25"/>
                        <a:pt x="32" y="22"/>
                      </a:cubicBezTo>
                      <a:cubicBezTo>
                        <a:pt x="25" y="20"/>
                        <a:pt x="19" y="24"/>
                        <a:pt x="14" y="20"/>
                      </a:cubicBezTo>
                      <a:cubicBezTo>
                        <a:pt x="10" y="15"/>
                        <a:pt x="7" y="10"/>
                        <a:pt x="0" y="10"/>
                      </a:cubicBezTo>
                      <a:cubicBezTo>
                        <a:pt x="0" y="9"/>
                        <a:pt x="8" y="1"/>
                        <a:pt x="11" y="1"/>
                      </a:cubicBezTo>
                      <a:cubicBezTo>
                        <a:pt x="12" y="1"/>
                        <a:pt x="13" y="3"/>
                        <a:pt x="14" y="3"/>
                      </a:cubicBezTo>
                      <a:cubicBezTo>
                        <a:pt x="17" y="3"/>
                        <a:pt x="19" y="0"/>
                        <a:pt x="22" y="0"/>
                      </a:cubicBezTo>
                      <a:cubicBezTo>
                        <a:pt x="35" y="0"/>
                        <a:pt x="41" y="14"/>
                        <a:pt x="55" y="14"/>
                      </a:cubicBezTo>
                      <a:cubicBezTo>
                        <a:pt x="62" y="14"/>
                        <a:pt x="63" y="7"/>
                        <a:pt x="68" y="7"/>
                      </a:cubicBezTo>
                      <a:cubicBezTo>
                        <a:pt x="77" y="7"/>
                        <a:pt x="80" y="15"/>
                        <a:pt x="88" y="15"/>
                      </a:cubicBezTo>
                      <a:cubicBezTo>
                        <a:pt x="101" y="14"/>
                        <a:pt x="101" y="14"/>
                        <a:pt x="101" y="14"/>
                      </a:cubicBezTo>
                      <a:cubicBezTo>
                        <a:pt x="105" y="14"/>
                        <a:pt x="105" y="14"/>
                        <a:pt x="105" y="14"/>
                      </a:cubicBezTo>
                      <a:cubicBezTo>
                        <a:pt x="104" y="16"/>
                        <a:pt x="89" y="17"/>
                        <a:pt x="89" y="17"/>
                      </a:cubicBezTo>
                      <a:cubicBezTo>
                        <a:pt x="93" y="22"/>
                        <a:pt x="99" y="22"/>
                        <a:pt x="107" y="22"/>
                      </a:cubicBezTo>
                      <a:cubicBezTo>
                        <a:pt x="110" y="22"/>
                        <a:pt x="110" y="26"/>
                        <a:pt x="111" y="26"/>
                      </a:cubicBezTo>
                      <a:cubicBezTo>
                        <a:pt x="114" y="30"/>
                        <a:pt x="117" y="26"/>
                        <a:pt x="121" y="27"/>
                      </a:cubicBezTo>
                      <a:cubicBezTo>
                        <a:pt x="125" y="29"/>
                        <a:pt x="125" y="30"/>
                        <a:pt x="128" y="31"/>
                      </a:cubicBezTo>
                      <a:cubicBezTo>
                        <a:pt x="127" y="33"/>
                        <a:pt x="124" y="36"/>
                        <a:pt x="123" y="36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19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6386513" y="3013075"/>
                  <a:ext cx="52388" cy="12700"/>
                </a:xfrm>
                <a:custGeom>
                  <a:avLst/>
                  <a:gdLst/>
                  <a:ahLst/>
                  <a:cxnLst>
                    <a:cxn ang="0">
                      <a:pos x="26" y="9"/>
                    </a:cxn>
                    <a:cxn ang="0">
                      <a:pos x="10" y="9"/>
                    </a:cxn>
                    <a:cxn ang="0">
                      <a:pos x="0" y="4"/>
                    </a:cxn>
                    <a:cxn ang="0">
                      <a:pos x="8" y="1"/>
                    </a:cxn>
                    <a:cxn ang="0">
                      <a:pos x="26" y="4"/>
                    </a:cxn>
                    <a:cxn ang="0">
                      <a:pos x="39" y="0"/>
                    </a:cxn>
                    <a:cxn ang="0">
                      <a:pos x="26" y="9"/>
                    </a:cxn>
                  </a:cxnLst>
                  <a:rect l="0" t="0" r="r" b="b"/>
                  <a:pathLst>
                    <a:path w="39" h="9">
                      <a:moveTo>
                        <a:pt x="26" y="9"/>
                      </a:moveTo>
                      <a:cubicBezTo>
                        <a:pt x="20" y="9"/>
                        <a:pt x="13" y="9"/>
                        <a:pt x="10" y="9"/>
                      </a:cubicBezTo>
                      <a:cubicBezTo>
                        <a:pt x="7" y="9"/>
                        <a:pt x="0" y="9"/>
                        <a:pt x="0" y="4"/>
                      </a:cubicBezTo>
                      <a:cubicBezTo>
                        <a:pt x="0" y="1"/>
                        <a:pt x="5" y="1"/>
                        <a:pt x="8" y="1"/>
                      </a:cubicBezTo>
                      <a:cubicBezTo>
                        <a:pt x="16" y="1"/>
                        <a:pt x="19" y="4"/>
                        <a:pt x="26" y="4"/>
                      </a:cubicBezTo>
                      <a:cubicBezTo>
                        <a:pt x="32" y="4"/>
                        <a:pt x="35" y="2"/>
                        <a:pt x="39" y="0"/>
                      </a:cubicBezTo>
                      <a:cubicBezTo>
                        <a:pt x="35" y="6"/>
                        <a:pt x="32" y="7"/>
                        <a:pt x="26" y="9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20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6335713" y="3016250"/>
                  <a:ext cx="36513" cy="12700"/>
                </a:xfrm>
                <a:custGeom>
                  <a:avLst/>
                  <a:gdLst/>
                  <a:ahLst/>
                  <a:cxnLst>
                    <a:cxn ang="0">
                      <a:pos x="27" y="6"/>
                    </a:cxn>
                    <a:cxn ang="0">
                      <a:pos x="23" y="6"/>
                    </a:cxn>
                    <a:cxn ang="0">
                      <a:pos x="19" y="5"/>
                    </a:cxn>
                    <a:cxn ang="0">
                      <a:pos x="9" y="9"/>
                    </a:cxn>
                    <a:cxn ang="0">
                      <a:pos x="0" y="6"/>
                    </a:cxn>
                    <a:cxn ang="0">
                      <a:pos x="7" y="1"/>
                    </a:cxn>
                    <a:cxn ang="0">
                      <a:pos x="16" y="3"/>
                    </a:cxn>
                    <a:cxn ang="0">
                      <a:pos x="16" y="0"/>
                    </a:cxn>
                    <a:cxn ang="0">
                      <a:pos x="27" y="0"/>
                    </a:cxn>
                    <a:cxn ang="0">
                      <a:pos x="27" y="6"/>
                    </a:cxn>
                  </a:cxnLst>
                  <a:rect l="0" t="0" r="r" b="b"/>
                  <a:pathLst>
                    <a:path w="27" h="9">
                      <a:moveTo>
                        <a:pt x="27" y="6"/>
                      </a:moveTo>
                      <a:cubicBezTo>
                        <a:pt x="23" y="6"/>
                        <a:pt x="23" y="6"/>
                        <a:pt x="23" y="6"/>
                      </a:cubicBezTo>
                      <a:cubicBezTo>
                        <a:pt x="19" y="5"/>
                        <a:pt x="19" y="5"/>
                        <a:pt x="19" y="5"/>
                      </a:cubicBezTo>
                      <a:cubicBezTo>
                        <a:pt x="15" y="6"/>
                        <a:pt x="13" y="9"/>
                        <a:pt x="9" y="9"/>
                      </a:cubicBezTo>
                      <a:cubicBezTo>
                        <a:pt x="5" y="9"/>
                        <a:pt x="0" y="8"/>
                        <a:pt x="0" y="6"/>
                      </a:cubicBezTo>
                      <a:cubicBezTo>
                        <a:pt x="0" y="1"/>
                        <a:pt x="3" y="1"/>
                        <a:pt x="7" y="1"/>
                      </a:cubicBezTo>
                      <a:cubicBezTo>
                        <a:pt x="11" y="1"/>
                        <a:pt x="13" y="2"/>
                        <a:pt x="16" y="3"/>
                      </a:cubicBezTo>
                      <a:cubicBezTo>
                        <a:pt x="16" y="2"/>
                        <a:pt x="16" y="1"/>
                        <a:pt x="16" y="0"/>
                      </a:cubicBezTo>
                      <a:cubicBezTo>
                        <a:pt x="27" y="0"/>
                        <a:pt x="27" y="0"/>
                        <a:pt x="27" y="0"/>
                      </a:cubicBezTo>
                      <a:cubicBezTo>
                        <a:pt x="27" y="3"/>
                        <a:pt x="26" y="5"/>
                        <a:pt x="27" y="6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21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6373813" y="3030538"/>
                  <a:ext cx="26988" cy="19050"/>
                </a:xfrm>
                <a:custGeom>
                  <a:avLst/>
                  <a:gdLst/>
                  <a:ahLst/>
                  <a:cxnLst>
                    <a:cxn ang="0">
                      <a:pos x="15" y="14"/>
                    </a:cxn>
                    <a:cxn ang="0">
                      <a:pos x="12" y="9"/>
                    </a:cxn>
                    <a:cxn ang="0">
                      <a:pos x="0" y="4"/>
                    </a:cxn>
                    <a:cxn ang="0">
                      <a:pos x="9" y="1"/>
                    </a:cxn>
                    <a:cxn ang="0">
                      <a:pos x="13" y="1"/>
                    </a:cxn>
                    <a:cxn ang="0">
                      <a:pos x="20" y="11"/>
                    </a:cxn>
                    <a:cxn ang="0">
                      <a:pos x="16" y="14"/>
                    </a:cxn>
                    <a:cxn ang="0">
                      <a:pos x="15" y="14"/>
                    </a:cxn>
                  </a:cxnLst>
                  <a:rect l="0" t="0" r="r" b="b"/>
                  <a:pathLst>
                    <a:path w="20" h="14">
                      <a:moveTo>
                        <a:pt x="15" y="14"/>
                      </a:moveTo>
                      <a:cubicBezTo>
                        <a:pt x="12" y="14"/>
                        <a:pt x="12" y="10"/>
                        <a:pt x="12" y="9"/>
                      </a:cubicBezTo>
                      <a:cubicBezTo>
                        <a:pt x="8" y="9"/>
                        <a:pt x="0" y="8"/>
                        <a:pt x="0" y="4"/>
                      </a:cubicBezTo>
                      <a:cubicBezTo>
                        <a:pt x="0" y="0"/>
                        <a:pt x="6" y="1"/>
                        <a:pt x="9" y="1"/>
                      </a:cubicBezTo>
                      <a:cubicBezTo>
                        <a:pt x="10" y="1"/>
                        <a:pt x="12" y="1"/>
                        <a:pt x="13" y="1"/>
                      </a:cubicBezTo>
                      <a:cubicBezTo>
                        <a:pt x="13" y="7"/>
                        <a:pt x="20" y="6"/>
                        <a:pt x="20" y="11"/>
                      </a:cubicBezTo>
                      <a:cubicBezTo>
                        <a:pt x="20" y="13"/>
                        <a:pt x="18" y="14"/>
                        <a:pt x="16" y="14"/>
                      </a:cubicBezTo>
                      <a:cubicBezTo>
                        <a:pt x="16" y="14"/>
                        <a:pt x="15" y="14"/>
                        <a:pt x="15" y="14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22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6323013" y="3014663"/>
                  <a:ext cx="11113" cy="11113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4" y="0"/>
                    </a:cxn>
                    <a:cxn ang="0">
                      <a:pos x="8" y="3"/>
                    </a:cxn>
                    <a:cxn ang="0">
                      <a:pos x="3" y="8"/>
                    </a:cxn>
                    <a:cxn ang="0">
                      <a:pos x="0" y="5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8" h="8">
                      <a:moveTo>
                        <a:pt x="0" y="0"/>
                      </a:moveTo>
                      <a:cubicBezTo>
                        <a:pt x="1" y="0"/>
                        <a:pt x="2" y="0"/>
                        <a:pt x="4" y="0"/>
                      </a:cubicBezTo>
                      <a:cubicBezTo>
                        <a:pt x="6" y="0"/>
                        <a:pt x="6" y="2"/>
                        <a:pt x="8" y="3"/>
                      </a:cubicBezTo>
                      <a:cubicBezTo>
                        <a:pt x="7" y="6"/>
                        <a:pt x="5" y="8"/>
                        <a:pt x="3" y="8"/>
                      </a:cubicBezTo>
                      <a:cubicBezTo>
                        <a:pt x="2" y="8"/>
                        <a:pt x="0" y="6"/>
                        <a:pt x="0" y="5"/>
                      </a:cubicBezTo>
                      <a:cubicBezTo>
                        <a:pt x="0" y="3"/>
                        <a:pt x="0" y="2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23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6448425" y="3016250"/>
                  <a:ext cx="58738" cy="34925"/>
                </a:xfrm>
                <a:custGeom>
                  <a:avLst/>
                  <a:gdLst/>
                  <a:ahLst/>
                  <a:cxnLst>
                    <a:cxn ang="0">
                      <a:pos x="19" y="13"/>
                    </a:cxn>
                    <a:cxn ang="0">
                      <a:pos x="17" y="19"/>
                    </a:cxn>
                    <a:cxn ang="0">
                      <a:pos x="3" y="26"/>
                    </a:cxn>
                    <a:cxn ang="0">
                      <a:pos x="0" y="22"/>
                    </a:cxn>
                    <a:cxn ang="0">
                      <a:pos x="15" y="10"/>
                    </a:cxn>
                    <a:cxn ang="0">
                      <a:pos x="17" y="6"/>
                    </a:cxn>
                    <a:cxn ang="0">
                      <a:pos x="45" y="3"/>
                    </a:cxn>
                    <a:cxn ang="0">
                      <a:pos x="19" y="13"/>
                    </a:cxn>
                  </a:cxnLst>
                  <a:rect l="0" t="0" r="r" b="b"/>
                  <a:pathLst>
                    <a:path w="45" h="26">
                      <a:moveTo>
                        <a:pt x="19" y="13"/>
                      </a:moveTo>
                      <a:cubicBezTo>
                        <a:pt x="16" y="13"/>
                        <a:pt x="19" y="17"/>
                        <a:pt x="17" y="19"/>
                      </a:cubicBezTo>
                      <a:cubicBezTo>
                        <a:pt x="15" y="21"/>
                        <a:pt x="8" y="26"/>
                        <a:pt x="3" y="26"/>
                      </a:cubicBezTo>
                      <a:cubicBezTo>
                        <a:pt x="1" y="26"/>
                        <a:pt x="0" y="24"/>
                        <a:pt x="0" y="22"/>
                      </a:cubicBezTo>
                      <a:cubicBezTo>
                        <a:pt x="0" y="12"/>
                        <a:pt x="8" y="12"/>
                        <a:pt x="15" y="10"/>
                      </a:cubicBezTo>
                      <a:cubicBezTo>
                        <a:pt x="16" y="10"/>
                        <a:pt x="16" y="7"/>
                        <a:pt x="17" y="6"/>
                      </a:cubicBezTo>
                      <a:cubicBezTo>
                        <a:pt x="21" y="2"/>
                        <a:pt x="41" y="0"/>
                        <a:pt x="45" y="3"/>
                      </a:cubicBezTo>
                      <a:cubicBezTo>
                        <a:pt x="40" y="9"/>
                        <a:pt x="26" y="13"/>
                        <a:pt x="19" y="13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24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6489700" y="2922588"/>
                  <a:ext cx="17463" cy="19050"/>
                </a:xfrm>
                <a:custGeom>
                  <a:avLst/>
                  <a:gdLst/>
                  <a:ahLst/>
                  <a:cxnLst>
                    <a:cxn ang="0">
                      <a:pos x="13" y="8"/>
                    </a:cxn>
                    <a:cxn ang="0">
                      <a:pos x="8" y="14"/>
                    </a:cxn>
                    <a:cxn ang="0">
                      <a:pos x="0" y="5"/>
                    </a:cxn>
                    <a:cxn ang="0">
                      <a:pos x="13" y="8"/>
                    </a:cxn>
                  </a:cxnLst>
                  <a:rect l="0" t="0" r="r" b="b"/>
                  <a:pathLst>
                    <a:path w="13" h="14">
                      <a:moveTo>
                        <a:pt x="13" y="8"/>
                      </a:moveTo>
                      <a:cubicBezTo>
                        <a:pt x="13" y="9"/>
                        <a:pt x="10" y="14"/>
                        <a:pt x="8" y="14"/>
                      </a:cubicBezTo>
                      <a:cubicBezTo>
                        <a:pt x="6" y="14"/>
                        <a:pt x="0" y="9"/>
                        <a:pt x="0" y="5"/>
                      </a:cubicBezTo>
                      <a:cubicBezTo>
                        <a:pt x="0" y="0"/>
                        <a:pt x="13" y="4"/>
                        <a:pt x="13" y="8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25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6519863" y="2924175"/>
                  <a:ext cx="47625" cy="14288"/>
                </a:xfrm>
                <a:custGeom>
                  <a:avLst/>
                  <a:gdLst/>
                  <a:ahLst/>
                  <a:cxnLst>
                    <a:cxn ang="0">
                      <a:pos x="31" y="2"/>
                    </a:cxn>
                    <a:cxn ang="0">
                      <a:pos x="36" y="10"/>
                    </a:cxn>
                    <a:cxn ang="0">
                      <a:pos x="34" y="10"/>
                    </a:cxn>
                    <a:cxn ang="0">
                      <a:pos x="18" y="6"/>
                    </a:cxn>
                    <a:cxn ang="0">
                      <a:pos x="8" y="6"/>
                    </a:cxn>
                    <a:cxn ang="0">
                      <a:pos x="0" y="4"/>
                    </a:cxn>
                    <a:cxn ang="0">
                      <a:pos x="3" y="0"/>
                    </a:cxn>
                    <a:cxn ang="0">
                      <a:pos x="23" y="0"/>
                    </a:cxn>
                    <a:cxn ang="0">
                      <a:pos x="30" y="2"/>
                    </a:cxn>
                    <a:cxn ang="0">
                      <a:pos x="31" y="2"/>
                    </a:cxn>
                  </a:cxnLst>
                  <a:rect l="0" t="0" r="r" b="b"/>
                  <a:pathLst>
                    <a:path w="36" h="10">
                      <a:moveTo>
                        <a:pt x="31" y="2"/>
                      </a:moveTo>
                      <a:cubicBezTo>
                        <a:pt x="32" y="5"/>
                        <a:pt x="36" y="6"/>
                        <a:pt x="36" y="10"/>
                      </a:cubicBezTo>
                      <a:cubicBezTo>
                        <a:pt x="36" y="10"/>
                        <a:pt x="35" y="10"/>
                        <a:pt x="34" y="10"/>
                      </a:cubicBezTo>
                      <a:cubicBezTo>
                        <a:pt x="28" y="10"/>
                        <a:pt x="25" y="6"/>
                        <a:pt x="18" y="6"/>
                      </a:cubicBezTo>
                      <a:cubicBezTo>
                        <a:pt x="14" y="6"/>
                        <a:pt x="12" y="6"/>
                        <a:pt x="8" y="6"/>
                      </a:cubicBezTo>
                      <a:cubicBezTo>
                        <a:pt x="6" y="6"/>
                        <a:pt x="0" y="4"/>
                        <a:pt x="0" y="4"/>
                      </a:cubicBezTo>
                      <a:cubicBezTo>
                        <a:pt x="0" y="2"/>
                        <a:pt x="3" y="1"/>
                        <a:pt x="3" y="0"/>
                      </a:cubicBezTo>
                      <a:cubicBezTo>
                        <a:pt x="23" y="0"/>
                        <a:pt x="23" y="0"/>
                        <a:pt x="23" y="0"/>
                      </a:cubicBezTo>
                      <a:cubicBezTo>
                        <a:pt x="24" y="3"/>
                        <a:pt x="27" y="2"/>
                        <a:pt x="30" y="2"/>
                      </a:cubicBezTo>
                      <a:lnTo>
                        <a:pt x="31" y="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26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6513513" y="2836863"/>
                  <a:ext cx="19050" cy="46038"/>
                </a:xfrm>
                <a:custGeom>
                  <a:avLst/>
                  <a:gdLst/>
                  <a:ahLst/>
                  <a:cxnLst>
                    <a:cxn ang="0">
                      <a:pos x="4" y="28"/>
                    </a:cxn>
                    <a:cxn ang="0">
                      <a:pos x="4" y="25"/>
                    </a:cxn>
                    <a:cxn ang="0">
                      <a:pos x="14" y="24"/>
                    </a:cxn>
                    <a:cxn ang="0">
                      <a:pos x="11" y="17"/>
                    </a:cxn>
                    <a:cxn ang="0">
                      <a:pos x="15" y="12"/>
                    </a:cxn>
                    <a:cxn ang="0">
                      <a:pos x="4" y="0"/>
                    </a:cxn>
                    <a:cxn ang="0">
                      <a:pos x="0" y="9"/>
                    </a:cxn>
                    <a:cxn ang="0">
                      <a:pos x="3" y="21"/>
                    </a:cxn>
                    <a:cxn ang="0">
                      <a:pos x="3" y="27"/>
                    </a:cxn>
                    <a:cxn ang="0">
                      <a:pos x="9" y="35"/>
                    </a:cxn>
                    <a:cxn ang="0">
                      <a:pos x="4" y="28"/>
                    </a:cxn>
                  </a:cxnLst>
                  <a:rect l="0" t="0" r="r" b="b"/>
                  <a:pathLst>
                    <a:path w="15" h="35">
                      <a:moveTo>
                        <a:pt x="4" y="28"/>
                      </a:moveTo>
                      <a:cubicBezTo>
                        <a:pt x="4" y="25"/>
                        <a:pt x="4" y="25"/>
                        <a:pt x="4" y="25"/>
                      </a:cubicBezTo>
                      <a:cubicBezTo>
                        <a:pt x="8" y="25"/>
                        <a:pt x="12" y="24"/>
                        <a:pt x="14" y="24"/>
                      </a:cubicBezTo>
                      <a:cubicBezTo>
                        <a:pt x="14" y="20"/>
                        <a:pt x="11" y="20"/>
                        <a:pt x="11" y="17"/>
                      </a:cubicBezTo>
                      <a:cubicBezTo>
                        <a:pt x="11" y="15"/>
                        <a:pt x="15" y="14"/>
                        <a:pt x="15" y="12"/>
                      </a:cubicBezTo>
                      <a:cubicBezTo>
                        <a:pt x="8" y="10"/>
                        <a:pt x="4" y="6"/>
                        <a:pt x="4" y="0"/>
                      </a:cubicBezTo>
                      <a:cubicBezTo>
                        <a:pt x="0" y="2"/>
                        <a:pt x="0" y="5"/>
                        <a:pt x="0" y="9"/>
                      </a:cubicBezTo>
                      <a:cubicBezTo>
                        <a:pt x="0" y="15"/>
                        <a:pt x="3" y="16"/>
                        <a:pt x="3" y="21"/>
                      </a:cubicBezTo>
                      <a:cubicBezTo>
                        <a:pt x="3" y="26"/>
                        <a:pt x="3" y="24"/>
                        <a:pt x="3" y="27"/>
                      </a:cubicBezTo>
                      <a:cubicBezTo>
                        <a:pt x="3" y="30"/>
                        <a:pt x="4" y="35"/>
                        <a:pt x="9" y="35"/>
                      </a:cubicBezTo>
                      <a:cubicBezTo>
                        <a:pt x="7" y="32"/>
                        <a:pt x="6" y="31"/>
                        <a:pt x="4" y="28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27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6424613" y="2709863"/>
                  <a:ext cx="76200" cy="71438"/>
                </a:xfrm>
                <a:custGeom>
                  <a:avLst/>
                  <a:gdLst/>
                  <a:ahLst/>
                  <a:cxnLst>
                    <a:cxn ang="0">
                      <a:pos x="48" y="38"/>
                    </a:cxn>
                    <a:cxn ang="0">
                      <a:pos x="46" y="35"/>
                    </a:cxn>
                    <a:cxn ang="0">
                      <a:pos x="42" y="40"/>
                    </a:cxn>
                    <a:cxn ang="0">
                      <a:pos x="47" y="48"/>
                    </a:cxn>
                    <a:cxn ang="0">
                      <a:pos x="42" y="53"/>
                    </a:cxn>
                    <a:cxn ang="0">
                      <a:pos x="40" y="50"/>
                    </a:cxn>
                    <a:cxn ang="0">
                      <a:pos x="36" y="51"/>
                    </a:cxn>
                    <a:cxn ang="0">
                      <a:pos x="26" y="37"/>
                    </a:cxn>
                    <a:cxn ang="0">
                      <a:pos x="28" y="32"/>
                    </a:cxn>
                    <a:cxn ang="0">
                      <a:pos x="27" y="29"/>
                    </a:cxn>
                    <a:cxn ang="0">
                      <a:pos x="21" y="28"/>
                    </a:cxn>
                    <a:cxn ang="0">
                      <a:pos x="21" y="32"/>
                    </a:cxn>
                    <a:cxn ang="0">
                      <a:pos x="17" y="30"/>
                    </a:cxn>
                    <a:cxn ang="0">
                      <a:pos x="16" y="32"/>
                    </a:cxn>
                    <a:cxn ang="0">
                      <a:pos x="12" y="28"/>
                    </a:cxn>
                    <a:cxn ang="0">
                      <a:pos x="4" y="45"/>
                    </a:cxn>
                    <a:cxn ang="0">
                      <a:pos x="4" y="36"/>
                    </a:cxn>
                    <a:cxn ang="0">
                      <a:pos x="2" y="32"/>
                    </a:cxn>
                    <a:cxn ang="0">
                      <a:pos x="5" y="22"/>
                    </a:cxn>
                    <a:cxn ang="0">
                      <a:pos x="19" y="14"/>
                    </a:cxn>
                    <a:cxn ang="0">
                      <a:pos x="26" y="20"/>
                    </a:cxn>
                    <a:cxn ang="0">
                      <a:pos x="28" y="20"/>
                    </a:cxn>
                    <a:cxn ang="0">
                      <a:pos x="32" y="15"/>
                    </a:cxn>
                    <a:cxn ang="0">
                      <a:pos x="41" y="9"/>
                    </a:cxn>
                    <a:cxn ang="0">
                      <a:pos x="42" y="0"/>
                    </a:cxn>
                    <a:cxn ang="0">
                      <a:pos x="48" y="4"/>
                    </a:cxn>
                    <a:cxn ang="0">
                      <a:pos x="58" y="33"/>
                    </a:cxn>
                    <a:cxn ang="0">
                      <a:pos x="53" y="46"/>
                    </a:cxn>
                    <a:cxn ang="0">
                      <a:pos x="48" y="36"/>
                    </a:cxn>
                    <a:cxn ang="0">
                      <a:pos x="48" y="38"/>
                    </a:cxn>
                  </a:cxnLst>
                  <a:rect l="0" t="0" r="r" b="b"/>
                  <a:pathLst>
                    <a:path w="58" h="53">
                      <a:moveTo>
                        <a:pt x="48" y="38"/>
                      </a:moveTo>
                      <a:cubicBezTo>
                        <a:pt x="48" y="37"/>
                        <a:pt x="47" y="36"/>
                        <a:pt x="46" y="35"/>
                      </a:cubicBezTo>
                      <a:cubicBezTo>
                        <a:pt x="44" y="37"/>
                        <a:pt x="42" y="38"/>
                        <a:pt x="42" y="40"/>
                      </a:cubicBezTo>
                      <a:cubicBezTo>
                        <a:pt x="42" y="43"/>
                        <a:pt x="47" y="44"/>
                        <a:pt x="47" y="48"/>
                      </a:cubicBezTo>
                      <a:cubicBezTo>
                        <a:pt x="47" y="51"/>
                        <a:pt x="45" y="53"/>
                        <a:pt x="42" y="53"/>
                      </a:cubicBezTo>
                      <a:cubicBezTo>
                        <a:pt x="41" y="53"/>
                        <a:pt x="40" y="51"/>
                        <a:pt x="40" y="50"/>
                      </a:cubicBezTo>
                      <a:cubicBezTo>
                        <a:pt x="39" y="51"/>
                        <a:pt x="37" y="51"/>
                        <a:pt x="36" y="51"/>
                      </a:cubicBezTo>
                      <a:cubicBezTo>
                        <a:pt x="31" y="51"/>
                        <a:pt x="26" y="44"/>
                        <a:pt x="26" y="37"/>
                      </a:cubicBezTo>
                      <a:cubicBezTo>
                        <a:pt x="26" y="34"/>
                        <a:pt x="27" y="33"/>
                        <a:pt x="28" y="32"/>
                      </a:cubicBezTo>
                      <a:cubicBezTo>
                        <a:pt x="28" y="31"/>
                        <a:pt x="27" y="30"/>
                        <a:pt x="27" y="29"/>
                      </a:cubicBezTo>
                      <a:cubicBezTo>
                        <a:pt x="21" y="28"/>
                        <a:pt x="21" y="28"/>
                        <a:pt x="21" y="28"/>
                      </a:cubicBezTo>
                      <a:cubicBezTo>
                        <a:pt x="21" y="30"/>
                        <a:pt x="20" y="31"/>
                        <a:pt x="21" y="32"/>
                      </a:cubicBezTo>
                      <a:cubicBezTo>
                        <a:pt x="18" y="32"/>
                        <a:pt x="18" y="31"/>
                        <a:pt x="17" y="30"/>
                      </a:cubicBezTo>
                      <a:cubicBezTo>
                        <a:pt x="17" y="30"/>
                        <a:pt x="16" y="31"/>
                        <a:pt x="16" y="32"/>
                      </a:cubicBezTo>
                      <a:cubicBezTo>
                        <a:pt x="14" y="31"/>
                        <a:pt x="12" y="28"/>
                        <a:pt x="12" y="28"/>
                      </a:cubicBezTo>
                      <a:cubicBezTo>
                        <a:pt x="8" y="32"/>
                        <a:pt x="8" y="45"/>
                        <a:pt x="4" y="45"/>
                      </a:cubicBezTo>
                      <a:cubicBezTo>
                        <a:pt x="0" y="45"/>
                        <a:pt x="4" y="37"/>
                        <a:pt x="4" y="36"/>
                      </a:cubicBezTo>
                      <a:cubicBezTo>
                        <a:pt x="4" y="35"/>
                        <a:pt x="2" y="33"/>
                        <a:pt x="2" y="32"/>
                      </a:cubicBezTo>
                      <a:cubicBezTo>
                        <a:pt x="2" y="28"/>
                        <a:pt x="4" y="26"/>
                        <a:pt x="5" y="22"/>
                      </a:cubicBezTo>
                      <a:cubicBezTo>
                        <a:pt x="13" y="22"/>
                        <a:pt x="11" y="14"/>
                        <a:pt x="19" y="14"/>
                      </a:cubicBezTo>
                      <a:cubicBezTo>
                        <a:pt x="24" y="14"/>
                        <a:pt x="23" y="20"/>
                        <a:pt x="26" y="20"/>
                      </a:cubicBezTo>
                      <a:cubicBezTo>
                        <a:pt x="27" y="20"/>
                        <a:pt x="27" y="20"/>
                        <a:pt x="28" y="20"/>
                      </a:cubicBezTo>
                      <a:cubicBezTo>
                        <a:pt x="28" y="18"/>
                        <a:pt x="30" y="16"/>
                        <a:pt x="32" y="15"/>
                      </a:cubicBezTo>
                      <a:cubicBezTo>
                        <a:pt x="32" y="10"/>
                        <a:pt x="39" y="12"/>
                        <a:pt x="41" y="9"/>
                      </a:cubicBezTo>
                      <a:cubicBezTo>
                        <a:pt x="42" y="7"/>
                        <a:pt x="42" y="1"/>
                        <a:pt x="42" y="0"/>
                      </a:cubicBezTo>
                      <a:cubicBezTo>
                        <a:pt x="45" y="0"/>
                        <a:pt x="47" y="2"/>
                        <a:pt x="48" y="4"/>
                      </a:cubicBezTo>
                      <a:cubicBezTo>
                        <a:pt x="51" y="7"/>
                        <a:pt x="58" y="30"/>
                        <a:pt x="58" y="33"/>
                      </a:cubicBezTo>
                      <a:cubicBezTo>
                        <a:pt x="58" y="37"/>
                        <a:pt x="53" y="39"/>
                        <a:pt x="53" y="46"/>
                      </a:cubicBezTo>
                      <a:cubicBezTo>
                        <a:pt x="51" y="46"/>
                        <a:pt x="48" y="37"/>
                        <a:pt x="48" y="36"/>
                      </a:cubicBezTo>
                      <a:lnTo>
                        <a:pt x="48" y="38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28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6354763" y="2690813"/>
                  <a:ext cx="36513" cy="39688"/>
                </a:xfrm>
                <a:custGeom>
                  <a:avLst/>
                  <a:gdLst/>
                  <a:ahLst/>
                  <a:cxnLst>
                    <a:cxn ang="0">
                      <a:pos x="3" y="29"/>
                    </a:cxn>
                    <a:cxn ang="0">
                      <a:pos x="0" y="29"/>
                    </a:cxn>
                    <a:cxn ang="0">
                      <a:pos x="22" y="5"/>
                    </a:cxn>
                    <a:cxn ang="0">
                      <a:pos x="25" y="0"/>
                    </a:cxn>
                    <a:cxn ang="0">
                      <a:pos x="28" y="6"/>
                    </a:cxn>
                    <a:cxn ang="0">
                      <a:pos x="24" y="9"/>
                    </a:cxn>
                    <a:cxn ang="0">
                      <a:pos x="17" y="13"/>
                    </a:cxn>
                    <a:cxn ang="0">
                      <a:pos x="3" y="29"/>
                    </a:cxn>
                  </a:cxnLst>
                  <a:rect l="0" t="0" r="r" b="b"/>
                  <a:pathLst>
                    <a:path w="28" h="29">
                      <a:moveTo>
                        <a:pt x="3" y="29"/>
                      </a:moveTo>
                      <a:cubicBezTo>
                        <a:pt x="0" y="29"/>
                        <a:pt x="0" y="29"/>
                        <a:pt x="0" y="29"/>
                      </a:cubicBezTo>
                      <a:cubicBezTo>
                        <a:pt x="4" y="18"/>
                        <a:pt x="18" y="13"/>
                        <a:pt x="22" y="5"/>
                      </a:cubicBezTo>
                      <a:cubicBezTo>
                        <a:pt x="23" y="3"/>
                        <a:pt x="23" y="1"/>
                        <a:pt x="25" y="0"/>
                      </a:cubicBezTo>
                      <a:cubicBezTo>
                        <a:pt x="24" y="4"/>
                        <a:pt x="26" y="5"/>
                        <a:pt x="28" y="6"/>
                      </a:cubicBezTo>
                      <a:cubicBezTo>
                        <a:pt x="26" y="8"/>
                        <a:pt x="26" y="9"/>
                        <a:pt x="24" y="9"/>
                      </a:cubicBezTo>
                      <a:cubicBezTo>
                        <a:pt x="23" y="12"/>
                        <a:pt x="20" y="13"/>
                        <a:pt x="17" y="13"/>
                      </a:cubicBezTo>
                      <a:cubicBezTo>
                        <a:pt x="15" y="22"/>
                        <a:pt x="8" y="26"/>
                        <a:pt x="3" y="29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29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6383338" y="2563813"/>
                  <a:ext cx="71438" cy="101600"/>
                </a:xfrm>
                <a:custGeom>
                  <a:avLst/>
                  <a:gdLst/>
                  <a:ahLst/>
                  <a:cxnLst>
                    <a:cxn ang="0">
                      <a:pos x="4" y="31"/>
                    </a:cxn>
                    <a:cxn ang="0">
                      <a:pos x="6" y="20"/>
                    </a:cxn>
                    <a:cxn ang="0">
                      <a:pos x="5" y="7"/>
                    </a:cxn>
                    <a:cxn ang="0">
                      <a:pos x="9" y="0"/>
                    </a:cxn>
                    <a:cxn ang="0">
                      <a:pos x="16" y="7"/>
                    </a:cxn>
                    <a:cxn ang="0">
                      <a:pos x="21" y="3"/>
                    </a:cxn>
                    <a:cxn ang="0">
                      <a:pos x="22" y="5"/>
                    </a:cxn>
                    <a:cxn ang="0">
                      <a:pos x="23" y="8"/>
                    </a:cxn>
                    <a:cxn ang="0">
                      <a:pos x="28" y="25"/>
                    </a:cxn>
                    <a:cxn ang="0">
                      <a:pos x="20" y="42"/>
                    </a:cxn>
                    <a:cxn ang="0">
                      <a:pos x="30" y="59"/>
                    </a:cxn>
                    <a:cxn ang="0">
                      <a:pos x="30" y="58"/>
                    </a:cxn>
                    <a:cxn ang="0">
                      <a:pos x="34" y="55"/>
                    </a:cxn>
                    <a:cxn ang="0">
                      <a:pos x="43" y="64"/>
                    </a:cxn>
                    <a:cxn ang="0">
                      <a:pos x="46" y="61"/>
                    </a:cxn>
                    <a:cxn ang="0">
                      <a:pos x="49" y="62"/>
                    </a:cxn>
                    <a:cxn ang="0">
                      <a:pos x="46" y="66"/>
                    </a:cxn>
                    <a:cxn ang="0">
                      <a:pos x="49" y="66"/>
                    </a:cxn>
                    <a:cxn ang="0">
                      <a:pos x="54" y="71"/>
                    </a:cxn>
                    <a:cxn ang="0">
                      <a:pos x="54" y="74"/>
                    </a:cxn>
                    <a:cxn ang="0">
                      <a:pos x="53" y="76"/>
                    </a:cxn>
                    <a:cxn ang="0">
                      <a:pos x="51" y="73"/>
                    </a:cxn>
                    <a:cxn ang="0">
                      <a:pos x="36" y="61"/>
                    </a:cxn>
                    <a:cxn ang="0">
                      <a:pos x="37" y="69"/>
                    </a:cxn>
                    <a:cxn ang="0">
                      <a:pos x="25" y="60"/>
                    </a:cxn>
                    <a:cxn ang="0">
                      <a:pos x="19" y="62"/>
                    </a:cxn>
                    <a:cxn ang="0">
                      <a:pos x="13" y="57"/>
                    </a:cxn>
                    <a:cxn ang="0">
                      <a:pos x="15" y="53"/>
                    </a:cxn>
                    <a:cxn ang="0">
                      <a:pos x="15" y="49"/>
                    </a:cxn>
                    <a:cxn ang="0">
                      <a:pos x="13" y="49"/>
                    </a:cxn>
                    <a:cxn ang="0">
                      <a:pos x="10" y="51"/>
                    </a:cxn>
                    <a:cxn ang="0">
                      <a:pos x="1" y="44"/>
                    </a:cxn>
                    <a:cxn ang="0">
                      <a:pos x="4" y="31"/>
                    </a:cxn>
                  </a:cxnLst>
                  <a:rect l="0" t="0" r="r" b="b"/>
                  <a:pathLst>
                    <a:path w="54" h="76">
                      <a:moveTo>
                        <a:pt x="4" y="31"/>
                      </a:moveTo>
                      <a:cubicBezTo>
                        <a:pt x="6" y="28"/>
                        <a:pt x="6" y="23"/>
                        <a:pt x="6" y="20"/>
                      </a:cubicBezTo>
                      <a:cubicBezTo>
                        <a:pt x="7" y="15"/>
                        <a:pt x="5" y="12"/>
                        <a:pt x="5" y="7"/>
                      </a:cubicBezTo>
                      <a:cubicBezTo>
                        <a:pt x="5" y="3"/>
                        <a:pt x="6" y="0"/>
                        <a:pt x="9" y="0"/>
                      </a:cubicBezTo>
                      <a:cubicBezTo>
                        <a:pt x="13" y="0"/>
                        <a:pt x="12" y="7"/>
                        <a:pt x="16" y="7"/>
                      </a:cubicBezTo>
                      <a:cubicBezTo>
                        <a:pt x="18" y="7"/>
                        <a:pt x="20" y="4"/>
                        <a:pt x="21" y="3"/>
                      </a:cubicBezTo>
                      <a:cubicBezTo>
                        <a:pt x="21" y="3"/>
                        <a:pt x="22" y="4"/>
                        <a:pt x="22" y="5"/>
                      </a:cubicBezTo>
                      <a:cubicBezTo>
                        <a:pt x="22" y="6"/>
                        <a:pt x="23" y="7"/>
                        <a:pt x="23" y="8"/>
                      </a:cubicBezTo>
                      <a:cubicBezTo>
                        <a:pt x="23" y="13"/>
                        <a:pt x="28" y="18"/>
                        <a:pt x="28" y="25"/>
                      </a:cubicBezTo>
                      <a:cubicBezTo>
                        <a:pt x="28" y="33"/>
                        <a:pt x="20" y="34"/>
                        <a:pt x="20" y="42"/>
                      </a:cubicBezTo>
                      <a:cubicBezTo>
                        <a:pt x="20" y="48"/>
                        <a:pt x="26" y="57"/>
                        <a:pt x="30" y="59"/>
                      </a:cubicBezTo>
                      <a:cubicBezTo>
                        <a:pt x="30" y="59"/>
                        <a:pt x="30" y="58"/>
                        <a:pt x="30" y="58"/>
                      </a:cubicBezTo>
                      <a:cubicBezTo>
                        <a:pt x="30" y="56"/>
                        <a:pt x="32" y="54"/>
                        <a:pt x="34" y="55"/>
                      </a:cubicBezTo>
                      <a:cubicBezTo>
                        <a:pt x="39" y="55"/>
                        <a:pt x="40" y="63"/>
                        <a:pt x="43" y="64"/>
                      </a:cubicBezTo>
                      <a:cubicBezTo>
                        <a:pt x="44" y="64"/>
                        <a:pt x="45" y="61"/>
                        <a:pt x="46" y="61"/>
                      </a:cubicBezTo>
                      <a:cubicBezTo>
                        <a:pt x="47" y="61"/>
                        <a:pt x="48" y="62"/>
                        <a:pt x="49" y="62"/>
                      </a:cubicBezTo>
                      <a:cubicBezTo>
                        <a:pt x="48" y="64"/>
                        <a:pt x="46" y="64"/>
                        <a:pt x="46" y="66"/>
                      </a:cubicBezTo>
                      <a:cubicBezTo>
                        <a:pt x="46" y="67"/>
                        <a:pt x="48" y="67"/>
                        <a:pt x="49" y="66"/>
                      </a:cubicBezTo>
                      <a:cubicBezTo>
                        <a:pt x="49" y="69"/>
                        <a:pt x="51" y="71"/>
                        <a:pt x="54" y="71"/>
                      </a:cubicBezTo>
                      <a:cubicBezTo>
                        <a:pt x="54" y="72"/>
                        <a:pt x="54" y="73"/>
                        <a:pt x="54" y="74"/>
                      </a:cubicBezTo>
                      <a:cubicBezTo>
                        <a:pt x="54" y="75"/>
                        <a:pt x="53" y="76"/>
                        <a:pt x="53" y="76"/>
                      </a:cubicBezTo>
                      <a:cubicBezTo>
                        <a:pt x="51" y="76"/>
                        <a:pt x="51" y="74"/>
                        <a:pt x="51" y="73"/>
                      </a:cubicBezTo>
                      <a:cubicBezTo>
                        <a:pt x="48" y="69"/>
                        <a:pt x="39" y="65"/>
                        <a:pt x="36" y="61"/>
                      </a:cubicBezTo>
                      <a:cubicBezTo>
                        <a:pt x="34" y="64"/>
                        <a:pt x="35" y="66"/>
                        <a:pt x="37" y="69"/>
                      </a:cubicBezTo>
                      <a:cubicBezTo>
                        <a:pt x="31" y="69"/>
                        <a:pt x="31" y="60"/>
                        <a:pt x="25" y="60"/>
                      </a:cubicBezTo>
                      <a:cubicBezTo>
                        <a:pt x="23" y="60"/>
                        <a:pt x="21" y="62"/>
                        <a:pt x="19" y="62"/>
                      </a:cubicBezTo>
                      <a:cubicBezTo>
                        <a:pt x="16" y="62"/>
                        <a:pt x="13" y="59"/>
                        <a:pt x="13" y="57"/>
                      </a:cubicBezTo>
                      <a:cubicBezTo>
                        <a:pt x="13" y="55"/>
                        <a:pt x="14" y="53"/>
                        <a:pt x="15" y="53"/>
                      </a:cubicBezTo>
                      <a:cubicBezTo>
                        <a:pt x="15" y="49"/>
                        <a:pt x="15" y="49"/>
                        <a:pt x="15" y="49"/>
                      </a:cubicBezTo>
                      <a:cubicBezTo>
                        <a:pt x="13" y="49"/>
                        <a:pt x="13" y="49"/>
                        <a:pt x="13" y="49"/>
                      </a:cubicBezTo>
                      <a:cubicBezTo>
                        <a:pt x="12" y="50"/>
                        <a:pt x="11" y="51"/>
                        <a:pt x="10" y="51"/>
                      </a:cubicBezTo>
                      <a:cubicBezTo>
                        <a:pt x="8" y="51"/>
                        <a:pt x="1" y="47"/>
                        <a:pt x="1" y="44"/>
                      </a:cubicBezTo>
                      <a:cubicBezTo>
                        <a:pt x="1" y="38"/>
                        <a:pt x="0" y="30"/>
                        <a:pt x="4" y="3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30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6457950" y="2665413"/>
                  <a:ext cx="23813" cy="41275"/>
                </a:xfrm>
                <a:custGeom>
                  <a:avLst/>
                  <a:gdLst/>
                  <a:ahLst/>
                  <a:cxnLst>
                    <a:cxn ang="0">
                      <a:pos x="16" y="20"/>
                    </a:cxn>
                    <a:cxn ang="0">
                      <a:pos x="10" y="20"/>
                    </a:cxn>
                    <a:cxn ang="0">
                      <a:pos x="14" y="28"/>
                    </a:cxn>
                    <a:cxn ang="0">
                      <a:pos x="14" y="30"/>
                    </a:cxn>
                    <a:cxn ang="0">
                      <a:pos x="10" y="30"/>
                    </a:cxn>
                    <a:cxn ang="0">
                      <a:pos x="8" y="25"/>
                    </a:cxn>
                    <a:cxn ang="0">
                      <a:pos x="8" y="23"/>
                    </a:cxn>
                    <a:cxn ang="0">
                      <a:pos x="2" y="17"/>
                    </a:cxn>
                    <a:cxn ang="0">
                      <a:pos x="2" y="15"/>
                    </a:cxn>
                    <a:cxn ang="0">
                      <a:pos x="8" y="15"/>
                    </a:cxn>
                    <a:cxn ang="0">
                      <a:pos x="10" y="13"/>
                    </a:cxn>
                    <a:cxn ang="0">
                      <a:pos x="0" y="2"/>
                    </a:cxn>
                    <a:cxn ang="0">
                      <a:pos x="4" y="0"/>
                    </a:cxn>
                    <a:cxn ang="0">
                      <a:pos x="13" y="2"/>
                    </a:cxn>
                    <a:cxn ang="0">
                      <a:pos x="13" y="6"/>
                    </a:cxn>
                    <a:cxn ang="0">
                      <a:pos x="15" y="6"/>
                    </a:cxn>
                    <a:cxn ang="0">
                      <a:pos x="15" y="12"/>
                    </a:cxn>
                    <a:cxn ang="0">
                      <a:pos x="18" y="15"/>
                    </a:cxn>
                    <a:cxn ang="0">
                      <a:pos x="16" y="20"/>
                    </a:cxn>
                  </a:cxnLst>
                  <a:rect l="0" t="0" r="r" b="b"/>
                  <a:pathLst>
                    <a:path w="18" h="30">
                      <a:moveTo>
                        <a:pt x="16" y="20"/>
                      </a:moveTo>
                      <a:cubicBezTo>
                        <a:pt x="10" y="20"/>
                        <a:pt x="10" y="20"/>
                        <a:pt x="10" y="20"/>
                      </a:cubicBezTo>
                      <a:cubicBezTo>
                        <a:pt x="11" y="23"/>
                        <a:pt x="12" y="27"/>
                        <a:pt x="14" y="28"/>
                      </a:cubicBezTo>
                      <a:cubicBezTo>
                        <a:pt x="14" y="30"/>
                        <a:pt x="14" y="30"/>
                        <a:pt x="14" y="30"/>
                      </a:cubicBezTo>
                      <a:cubicBezTo>
                        <a:pt x="13" y="30"/>
                        <a:pt x="11" y="30"/>
                        <a:pt x="10" y="30"/>
                      </a:cubicBezTo>
                      <a:cubicBezTo>
                        <a:pt x="7" y="30"/>
                        <a:pt x="7" y="27"/>
                        <a:pt x="8" y="25"/>
                      </a:cubicBezTo>
                      <a:cubicBezTo>
                        <a:pt x="8" y="23"/>
                        <a:pt x="8" y="23"/>
                        <a:pt x="8" y="23"/>
                      </a:cubicBezTo>
                      <a:cubicBezTo>
                        <a:pt x="5" y="23"/>
                        <a:pt x="3" y="19"/>
                        <a:pt x="2" y="17"/>
                      </a:cubicBezTo>
                      <a:cubicBezTo>
                        <a:pt x="2" y="15"/>
                        <a:pt x="2" y="15"/>
                        <a:pt x="2" y="15"/>
                      </a:cubicBezTo>
                      <a:cubicBezTo>
                        <a:pt x="4" y="15"/>
                        <a:pt x="7" y="15"/>
                        <a:pt x="8" y="15"/>
                      </a:cubicBezTo>
                      <a:cubicBezTo>
                        <a:pt x="8" y="15"/>
                        <a:pt x="10" y="14"/>
                        <a:pt x="10" y="13"/>
                      </a:cubicBezTo>
                      <a:cubicBezTo>
                        <a:pt x="10" y="8"/>
                        <a:pt x="1" y="5"/>
                        <a:pt x="0" y="2"/>
                      </a:cubicBezTo>
                      <a:cubicBezTo>
                        <a:pt x="1" y="1"/>
                        <a:pt x="3" y="0"/>
                        <a:pt x="4" y="0"/>
                      </a:cubicBezTo>
                      <a:cubicBezTo>
                        <a:pt x="7" y="0"/>
                        <a:pt x="9" y="2"/>
                        <a:pt x="13" y="2"/>
                      </a:cubicBezTo>
                      <a:cubicBezTo>
                        <a:pt x="13" y="3"/>
                        <a:pt x="13" y="5"/>
                        <a:pt x="13" y="6"/>
                      </a:cubicBezTo>
                      <a:cubicBezTo>
                        <a:pt x="13" y="6"/>
                        <a:pt x="14" y="6"/>
                        <a:pt x="15" y="6"/>
                      </a:cubicBezTo>
                      <a:cubicBezTo>
                        <a:pt x="15" y="8"/>
                        <a:pt x="15" y="12"/>
                        <a:pt x="15" y="12"/>
                      </a:cubicBezTo>
                      <a:cubicBezTo>
                        <a:pt x="15" y="12"/>
                        <a:pt x="18" y="15"/>
                        <a:pt x="18" y="15"/>
                      </a:cubicBezTo>
                      <a:cubicBezTo>
                        <a:pt x="18" y="18"/>
                        <a:pt x="17" y="19"/>
                        <a:pt x="16" y="2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31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6423025" y="2676525"/>
                  <a:ext cx="19050" cy="25400"/>
                </a:xfrm>
                <a:custGeom>
                  <a:avLst/>
                  <a:gdLst/>
                  <a:ahLst/>
                  <a:cxnLst>
                    <a:cxn ang="0">
                      <a:pos x="3" y="1"/>
                    </a:cxn>
                    <a:cxn ang="0">
                      <a:pos x="14" y="7"/>
                    </a:cxn>
                    <a:cxn ang="0">
                      <a:pos x="1" y="19"/>
                    </a:cxn>
                    <a:cxn ang="0">
                      <a:pos x="0" y="2"/>
                    </a:cxn>
                    <a:cxn ang="0">
                      <a:pos x="2" y="0"/>
                    </a:cxn>
                    <a:cxn ang="0">
                      <a:pos x="5" y="2"/>
                    </a:cxn>
                    <a:cxn ang="0">
                      <a:pos x="3" y="1"/>
                    </a:cxn>
                  </a:cxnLst>
                  <a:rect l="0" t="0" r="r" b="b"/>
                  <a:pathLst>
                    <a:path w="14" h="19">
                      <a:moveTo>
                        <a:pt x="3" y="1"/>
                      </a:moveTo>
                      <a:cubicBezTo>
                        <a:pt x="4" y="3"/>
                        <a:pt x="14" y="4"/>
                        <a:pt x="14" y="7"/>
                      </a:cubicBezTo>
                      <a:cubicBezTo>
                        <a:pt x="14" y="14"/>
                        <a:pt x="5" y="17"/>
                        <a:pt x="1" y="19"/>
                      </a:cubicBezTo>
                      <a:cubicBezTo>
                        <a:pt x="1" y="13"/>
                        <a:pt x="0" y="6"/>
                        <a:pt x="0" y="2"/>
                      </a:cubicBezTo>
                      <a:cubicBezTo>
                        <a:pt x="0" y="1"/>
                        <a:pt x="2" y="0"/>
                        <a:pt x="2" y="0"/>
                      </a:cubicBezTo>
                      <a:cubicBezTo>
                        <a:pt x="3" y="0"/>
                        <a:pt x="4" y="2"/>
                        <a:pt x="5" y="2"/>
                      </a:cubicBezTo>
                      <a:lnTo>
                        <a:pt x="3" y="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32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6432550" y="2692400"/>
                  <a:ext cx="19050" cy="31750"/>
                </a:xfrm>
                <a:custGeom>
                  <a:avLst/>
                  <a:gdLst/>
                  <a:ahLst/>
                  <a:cxnLst>
                    <a:cxn ang="0">
                      <a:pos x="14" y="5"/>
                    </a:cxn>
                    <a:cxn ang="0">
                      <a:pos x="9" y="17"/>
                    </a:cxn>
                    <a:cxn ang="0">
                      <a:pos x="11" y="22"/>
                    </a:cxn>
                    <a:cxn ang="0">
                      <a:pos x="9" y="24"/>
                    </a:cxn>
                    <a:cxn ang="0">
                      <a:pos x="0" y="14"/>
                    </a:cxn>
                    <a:cxn ang="0">
                      <a:pos x="4" y="12"/>
                    </a:cxn>
                    <a:cxn ang="0">
                      <a:pos x="8" y="1"/>
                    </a:cxn>
                    <a:cxn ang="0">
                      <a:pos x="14" y="5"/>
                    </a:cxn>
                  </a:cxnLst>
                  <a:rect l="0" t="0" r="r" b="b"/>
                  <a:pathLst>
                    <a:path w="14" h="24">
                      <a:moveTo>
                        <a:pt x="14" y="5"/>
                      </a:moveTo>
                      <a:cubicBezTo>
                        <a:pt x="14" y="10"/>
                        <a:pt x="10" y="13"/>
                        <a:pt x="9" y="17"/>
                      </a:cubicBezTo>
                      <a:cubicBezTo>
                        <a:pt x="9" y="21"/>
                        <a:pt x="11" y="20"/>
                        <a:pt x="11" y="22"/>
                      </a:cubicBezTo>
                      <a:cubicBezTo>
                        <a:pt x="11" y="23"/>
                        <a:pt x="10" y="24"/>
                        <a:pt x="9" y="24"/>
                      </a:cubicBezTo>
                      <a:cubicBezTo>
                        <a:pt x="7" y="24"/>
                        <a:pt x="0" y="17"/>
                        <a:pt x="0" y="14"/>
                      </a:cubicBezTo>
                      <a:cubicBezTo>
                        <a:pt x="0" y="13"/>
                        <a:pt x="3" y="12"/>
                        <a:pt x="4" y="12"/>
                      </a:cubicBezTo>
                      <a:cubicBezTo>
                        <a:pt x="4" y="11"/>
                        <a:pt x="6" y="1"/>
                        <a:pt x="8" y="1"/>
                      </a:cubicBezTo>
                      <a:cubicBezTo>
                        <a:pt x="12" y="0"/>
                        <a:pt x="14" y="3"/>
                        <a:pt x="14" y="5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33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6450013" y="2693988"/>
                  <a:ext cx="7938" cy="20638"/>
                </a:xfrm>
                <a:custGeom>
                  <a:avLst/>
                  <a:gdLst/>
                  <a:ahLst/>
                  <a:cxnLst>
                    <a:cxn ang="0">
                      <a:pos x="7" y="0"/>
                    </a:cxn>
                    <a:cxn ang="0">
                      <a:pos x="2" y="15"/>
                    </a:cxn>
                    <a:cxn ang="0">
                      <a:pos x="0" y="15"/>
                    </a:cxn>
                    <a:cxn ang="0">
                      <a:pos x="4" y="0"/>
                    </a:cxn>
                    <a:cxn ang="0">
                      <a:pos x="7" y="0"/>
                    </a:cxn>
                  </a:cxnLst>
                  <a:rect l="0" t="0" r="r" b="b"/>
                  <a:pathLst>
                    <a:path w="7" h="15">
                      <a:moveTo>
                        <a:pt x="7" y="0"/>
                      </a:moveTo>
                      <a:cubicBezTo>
                        <a:pt x="7" y="7"/>
                        <a:pt x="2" y="9"/>
                        <a:pt x="2" y="15"/>
                      </a:cubicBezTo>
                      <a:cubicBezTo>
                        <a:pt x="2" y="15"/>
                        <a:pt x="0" y="15"/>
                        <a:pt x="0" y="15"/>
                      </a:cubicBezTo>
                      <a:cubicBezTo>
                        <a:pt x="1" y="10"/>
                        <a:pt x="4" y="7"/>
                        <a:pt x="4" y="0"/>
                      </a:cubicBezTo>
                      <a:cubicBezTo>
                        <a:pt x="5" y="0"/>
                        <a:pt x="6" y="0"/>
                        <a:pt x="7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34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6454775" y="2706688"/>
                  <a:ext cx="11113" cy="11113"/>
                </a:xfrm>
                <a:custGeom>
                  <a:avLst/>
                  <a:gdLst/>
                  <a:ahLst/>
                  <a:cxnLst>
                    <a:cxn ang="0">
                      <a:pos x="8" y="0"/>
                    </a:cxn>
                    <a:cxn ang="0">
                      <a:pos x="2" y="8"/>
                    </a:cxn>
                    <a:cxn ang="0">
                      <a:pos x="0" y="6"/>
                    </a:cxn>
                    <a:cxn ang="0">
                      <a:pos x="3" y="0"/>
                    </a:cxn>
                    <a:cxn ang="0">
                      <a:pos x="8" y="0"/>
                    </a:cxn>
                  </a:cxnLst>
                  <a:rect l="0" t="0" r="r" b="b"/>
                  <a:pathLst>
                    <a:path w="8" h="8">
                      <a:moveTo>
                        <a:pt x="8" y="0"/>
                      </a:moveTo>
                      <a:cubicBezTo>
                        <a:pt x="8" y="4"/>
                        <a:pt x="6" y="8"/>
                        <a:pt x="2" y="8"/>
                      </a:cubicBezTo>
                      <a:cubicBezTo>
                        <a:pt x="1" y="8"/>
                        <a:pt x="0" y="6"/>
                        <a:pt x="0" y="6"/>
                      </a:cubicBezTo>
                      <a:cubicBezTo>
                        <a:pt x="0" y="3"/>
                        <a:pt x="2" y="2"/>
                        <a:pt x="3" y="0"/>
                      </a:cubicBezTo>
                      <a:cubicBezTo>
                        <a:pt x="5" y="1"/>
                        <a:pt x="7" y="1"/>
                        <a:pt x="8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35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6442075" y="2665413"/>
                  <a:ext cx="12700" cy="17463"/>
                </a:xfrm>
                <a:custGeom>
                  <a:avLst/>
                  <a:gdLst/>
                  <a:ahLst/>
                  <a:cxnLst>
                    <a:cxn ang="0">
                      <a:pos x="0" y="6"/>
                    </a:cxn>
                    <a:cxn ang="0">
                      <a:pos x="0" y="0"/>
                    </a:cxn>
                    <a:cxn ang="0">
                      <a:pos x="4" y="0"/>
                    </a:cxn>
                    <a:cxn ang="0">
                      <a:pos x="10" y="10"/>
                    </a:cxn>
                    <a:cxn ang="0">
                      <a:pos x="6" y="6"/>
                    </a:cxn>
                    <a:cxn ang="0">
                      <a:pos x="0" y="6"/>
                    </a:cxn>
                  </a:cxnLst>
                  <a:rect l="0" t="0" r="r" b="b"/>
                  <a:pathLst>
                    <a:path w="10" h="12">
                      <a:moveTo>
                        <a:pt x="0" y="6"/>
                      </a:moveTo>
                      <a:cubicBezTo>
                        <a:pt x="0" y="3"/>
                        <a:pt x="0" y="2"/>
                        <a:pt x="0" y="0"/>
                      </a:cubicBez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5" y="4"/>
                        <a:pt x="10" y="5"/>
                        <a:pt x="10" y="10"/>
                      </a:cubicBezTo>
                      <a:cubicBezTo>
                        <a:pt x="10" y="12"/>
                        <a:pt x="6" y="8"/>
                        <a:pt x="6" y="6"/>
                      </a:cubicBezTo>
                      <a:cubicBezTo>
                        <a:pt x="4" y="5"/>
                        <a:pt x="2" y="6"/>
                        <a:pt x="0" y="6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36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6397625" y="2649538"/>
                  <a:ext cx="19050" cy="20638"/>
                </a:xfrm>
                <a:custGeom>
                  <a:avLst/>
                  <a:gdLst/>
                  <a:ahLst/>
                  <a:cxnLst>
                    <a:cxn ang="0">
                      <a:pos x="11" y="15"/>
                    </a:cxn>
                    <a:cxn ang="0">
                      <a:pos x="0" y="0"/>
                    </a:cxn>
                    <a:cxn ang="0">
                      <a:pos x="4" y="0"/>
                    </a:cxn>
                    <a:cxn ang="0">
                      <a:pos x="14" y="7"/>
                    </a:cxn>
                    <a:cxn ang="0">
                      <a:pos x="11" y="15"/>
                    </a:cxn>
                  </a:cxnLst>
                  <a:rect l="0" t="0" r="r" b="b"/>
                  <a:pathLst>
                    <a:path w="15" h="15">
                      <a:moveTo>
                        <a:pt x="11" y="15"/>
                      </a:moveTo>
                      <a:cubicBezTo>
                        <a:pt x="9" y="15"/>
                        <a:pt x="0" y="0"/>
                        <a:pt x="0" y="0"/>
                      </a:cubicBez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8" y="3"/>
                        <a:pt x="13" y="2"/>
                        <a:pt x="14" y="7"/>
                      </a:cubicBezTo>
                      <a:cubicBezTo>
                        <a:pt x="15" y="10"/>
                        <a:pt x="13" y="15"/>
                        <a:pt x="11" y="15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37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6416675" y="2652713"/>
                  <a:ext cx="6350" cy="158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4" y="1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4" h="1">
                      <a:moveTo>
                        <a:pt x="0" y="0"/>
                      </a:moveTo>
                      <a:cubicBezTo>
                        <a:pt x="1" y="1"/>
                        <a:pt x="3" y="1"/>
                        <a:pt x="4" y="1"/>
                      </a:cubicBezTo>
                      <a:cubicBezTo>
                        <a:pt x="3" y="0"/>
                        <a:pt x="1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38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6388100" y="2441575"/>
                  <a:ext cx="36513" cy="50800"/>
                </a:xfrm>
                <a:custGeom>
                  <a:avLst/>
                  <a:gdLst/>
                  <a:ahLst/>
                  <a:cxnLst>
                    <a:cxn ang="0">
                      <a:pos x="8" y="39"/>
                    </a:cxn>
                    <a:cxn ang="0">
                      <a:pos x="1" y="26"/>
                    </a:cxn>
                    <a:cxn ang="0">
                      <a:pos x="16" y="0"/>
                    </a:cxn>
                    <a:cxn ang="0">
                      <a:pos x="8" y="39"/>
                    </a:cxn>
                  </a:cxnLst>
                  <a:rect l="0" t="0" r="r" b="b"/>
                  <a:pathLst>
                    <a:path w="27" h="39">
                      <a:moveTo>
                        <a:pt x="8" y="39"/>
                      </a:moveTo>
                      <a:cubicBezTo>
                        <a:pt x="0" y="39"/>
                        <a:pt x="1" y="33"/>
                        <a:pt x="1" y="26"/>
                      </a:cubicBezTo>
                      <a:cubicBezTo>
                        <a:pt x="1" y="17"/>
                        <a:pt x="10" y="0"/>
                        <a:pt x="16" y="0"/>
                      </a:cubicBezTo>
                      <a:cubicBezTo>
                        <a:pt x="27" y="0"/>
                        <a:pt x="18" y="39"/>
                        <a:pt x="8" y="39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39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6194425" y="2532063"/>
                  <a:ext cx="41275" cy="34925"/>
                </a:xfrm>
                <a:custGeom>
                  <a:avLst/>
                  <a:gdLst/>
                  <a:ahLst/>
                  <a:cxnLst>
                    <a:cxn ang="0">
                      <a:pos x="2" y="11"/>
                    </a:cxn>
                    <a:cxn ang="0">
                      <a:pos x="26" y="0"/>
                    </a:cxn>
                    <a:cxn ang="0">
                      <a:pos x="31" y="7"/>
                    </a:cxn>
                    <a:cxn ang="0">
                      <a:pos x="11" y="27"/>
                    </a:cxn>
                    <a:cxn ang="0">
                      <a:pos x="2" y="18"/>
                    </a:cxn>
                    <a:cxn ang="0">
                      <a:pos x="2" y="11"/>
                    </a:cxn>
                  </a:cxnLst>
                  <a:rect l="0" t="0" r="r" b="b"/>
                  <a:pathLst>
                    <a:path w="31" h="27">
                      <a:moveTo>
                        <a:pt x="2" y="11"/>
                      </a:moveTo>
                      <a:cubicBezTo>
                        <a:pt x="5" y="11"/>
                        <a:pt x="20" y="0"/>
                        <a:pt x="26" y="0"/>
                      </a:cubicBezTo>
                      <a:cubicBezTo>
                        <a:pt x="28" y="0"/>
                        <a:pt x="31" y="4"/>
                        <a:pt x="31" y="7"/>
                      </a:cubicBezTo>
                      <a:cubicBezTo>
                        <a:pt x="31" y="13"/>
                        <a:pt x="18" y="27"/>
                        <a:pt x="11" y="27"/>
                      </a:cubicBezTo>
                      <a:cubicBezTo>
                        <a:pt x="5" y="27"/>
                        <a:pt x="2" y="24"/>
                        <a:pt x="2" y="18"/>
                      </a:cubicBezTo>
                      <a:cubicBezTo>
                        <a:pt x="2" y="15"/>
                        <a:pt x="0" y="11"/>
                        <a:pt x="2" y="1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40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6015038" y="2476500"/>
                  <a:ext cx="195263" cy="374650"/>
                </a:xfrm>
                <a:custGeom>
                  <a:avLst/>
                  <a:gdLst/>
                  <a:ahLst/>
                  <a:cxnLst>
                    <a:cxn ang="0">
                      <a:pos x="12" y="172"/>
                    </a:cxn>
                    <a:cxn ang="0">
                      <a:pos x="21" y="152"/>
                    </a:cxn>
                    <a:cxn ang="0">
                      <a:pos x="25" y="147"/>
                    </a:cxn>
                    <a:cxn ang="0">
                      <a:pos x="15" y="119"/>
                    </a:cxn>
                    <a:cxn ang="0">
                      <a:pos x="8" y="109"/>
                    </a:cxn>
                    <a:cxn ang="0">
                      <a:pos x="8" y="105"/>
                    </a:cxn>
                    <a:cxn ang="0">
                      <a:pos x="8" y="106"/>
                    </a:cxn>
                    <a:cxn ang="0">
                      <a:pos x="12" y="96"/>
                    </a:cxn>
                    <a:cxn ang="0">
                      <a:pos x="9" y="77"/>
                    </a:cxn>
                    <a:cxn ang="0">
                      <a:pos x="0" y="65"/>
                    </a:cxn>
                    <a:cxn ang="0">
                      <a:pos x="8" y="47"/>
                    </a:cxn>
                    <a:cxn ang="0">
                      <a:pos x="19" y="43"/>
                    </a:cxn>
                    <a:cxn ang="0">
                      <a:pos x="45" y="19"/>
                    </a:cxn>
                    <a:cxn ang="0">
                      <a:pos x="47" y="19"/>
                    </a:cxn>
                    <a:cxn ang="0">
                      <a:pos x="50" y="24"/>
                    </a:cxn>
                    <a:cxn ang="0">
                      <a:pos x="52" y="20"/>
                    </a:cxn>
                    <a:cxn ang="0">
                      <a:pos x="52" y="9"/>
                    </a:cxn>
                    <a:cxn ang="0">
                      <a:pos x="64" y="6"/>
                    </a:cxn>
                    <a:cxn ang="0">
                      <a:pos x="78" y="6"/>
                    </a:cxn>
                    <a:cxn ang="0">
                      <a:pos x="96" y="0"/>
                    </a:cxn>
                    <a:cxn ang="0">
                      <a:pos x="115" y="5"/>
                    </a:cxn>
                    <a:cxn ang="0">
                      <a:pos x="130" y="22"/>
                    </a:cxn>
                    <a:cxn ang="0">
                      <a:pos x="100" y="58"/>
                    </a:cxn>
                    <a:cxn ang="0">
                      <a:pos x="104" y="64"/>
                    </a:cxn>
                    <a:cxn ang="0">
                      <a:pos x="129" y="93"/>
                    </a:cxn>
                    <a:cxn ang="0">
                      <a:pos x="147" y="134"/>
                    </a:cxn>
                    <a:cxn ang="0">
                      <a:pos x="142" y="156"/>
                    </a:cxn>
                    <a:cxn ang="0">
                      <a:pos x="115" y="170"/>
                    </a:cxn>
                    <a:cxn ang="0">
                      <a:pos x="105" y="180"/>
                    </a:cxn>
                    <a:cxn ang="0">
                      <a:pos x="104" y="176"/>
                    </a:cxn>
                    <a:cxn ang="0">
                      <a:pos x="104" y="181"/>
                    </a:cxn>
                    <a:cxn ang="0">
                      <a:pos x="93" y="192"/>
                    </a:cxn>
                    <a:cxn ang="0">
                      <a:pos x="90" y="183"/>
                    </a:cxn>
                    <a:cxn ang="0">
                      <a:pos x="91" y="177"/>
                    </a:cxn>
                    <a:cxn ang="0">
                      <a:pos x="88" y="170"/>
                    </a:cxn>
                    <a:cxn ang="0">
                      <a:pos x="73" y="161"/>
                    </a:cxn>
                    <a:cxn ang="0">
                      <a:pos x="63" y="149"/>
                    </a:cxn>
                    <a:cxn ang="0">
                      <a:pos x="43" y="141"/>
                    </a:cxn>
                    <a:cxn ang="0">
                      <a:pos x="41" y="135"/>
                    </a:cxn>
                    <a:cxn ang="0">
                      <a:pos x="30" y="129"/>
                    </a:cxn>
                    <a:cxn ang="0">
                      <a:pos x="27" y="134"/>
                    </a:cxn>
                    <a:cxn ang="0">
                      <a:pos x="29" y="142"/>
                    </a:cxn>
                    <a:cxn ang="0">
                      <a:pos x="16" y="171"/>
                    </a:cxn>
                    <a:cxn ang="0">
                      <a:pos x="31" y="192"/>
                    </a:cxn>
                    <a:cxn ang="0">
                      <a:pos x="30" y="192"/>
                    </a:cxn>
                    <a:cxn ang="0">
                      <a:pos x="35" y="206"/>
                    </a:cxn>
                    <a:cxn ang="0">
                      <a:pos x="73" y="243"/>
                    </a:cxn>
                    <a:cxn ang="0">
                      <a:pos x="71" y="251"/>
                    </a:cxn>
                    <a:cxn ang="0">
                      <a:pos x="80" y="267"/>
                    </a:cxn>
                    <a:cxn ang="0">
                      <a:pos x="84" y="280"/>
                    </a:cxn>
                    <a:cxn ang="0">
                      <a:pos x="78" y="280"/>
                    </a:cxn>
                    <a:cxn ang="0">
                      <a:pos x="75" y="282"/>
                    </a:cxn>
                    <a:cxn ang="0">
                      <a:pos x="68" y="278"/>
                    </a:cxn>
                    <a:cxn ang="0">
                      <a:pos x="37" y="246"/>
                    </a:cxn>
                    <a:cxn ang="0">
                      <a:pos x="27" y="214"/>
                    </a:cxn>
                    <a:cxn ang="0">
                      <a:pos x="14" y="192"/>
                    </a:cxn>
                    <a:cxn ang="0">
                      <a:pos x="8" y="192"/>
                    </a:cxn>
                    <a:cxn ang="0">
                      <a:pos x="8" y="189"/>
                    </a:cxn>
                    <a:cxn ang="0">
                      <a:pos x="10" y="172"/>
                    </a:cxn>
                    <a:cxn ang="0">
                      <a:pos x="11" y="172"/>
                    </a:cxn>
                    <a:cxn ang="0">
                      <a:pos x="12" y="172"/>
                    </a:cxn>
                  </a:cxnLst>
                  <a:rect l="0" t="0" r="r" b="b"/>
                  <a:pathLst>
                    <a:path w="147" h="282">
                      <a:moveTo>
                        <a:pt x="12" y="172"/>
                      </a:moveTo>
                      <a:cubicBezTo>
                        <a:pt x="16" y="165"/>
                        <a:pt x="17" y="160"/>
                        <a:pt x="21" y="152"/>
                      </a:cubicBezTo>
                      <a:cubicBezTo>
                        <a:pt x="22" y="150"/>
                        <a:pt x="25" y="149"/>
                        <a:pt x="25" y="147"/>
                      </a:cubicBezTo>
                      <a:cubicBezTo>
                        <a:pt x="25" y="143"/>
                        <a:pt x="19" y="123"/>
                        <a:pt x="15" y="119"/>
                      </a:cubicBezTo>
                      <a:cubicBezTo>
                        <a:pt x="12" y="116"/>
                        <a:pt x="8" y="114"/>
                        <a:pt x="8" y="109"/>
                      </a:cubicBezTo>
                      <a:cubicBezTo>
                        <a:pt x="8" y="108"/>
                        <a:pt x="8" y="107"/>
                        <a:pt x="8" y="105"/>
                      </a:cubicBezTo>
                      <a:cubicBezTo>
                        <a:pt x="8" y="106"/>
                        <a:pt x="8" y="106"/>
                        <a:pt x="8" y="106"/>
                      </a:cubicBezTo>
                      <a:cubicBezTo>
                        <a:pt x="9" y="105"/>
                        <a:pt x="12" y="100"/>
                        <a:pt x="12" y="96"/>
                      </a:cubicBezTo>
                      <a:cubicBezTo>
                        <a:pt x="12" y="91"/>
                        <a:pt x="12" y="82"/>
                        <a:pt x="9" y="77"/>
                      </a:cubicBezTo>
                      <a:cubicBezTo>
                        <a:pt x="6" y="73"/>
                        <a:pt x="0" y="73"/>
                        <a:pt x="0" y="65"/>
                      </a:cubicBezTo>
                      <a:cubicBezTo>
                        <a:pt x="0" y="57"/>
                        <a:pt x="3" y="51"/>
                        <a:pt x="8" y="47"/>
                      </a:cubicBezTo>
                      <a:cubicBezTo>
                        <a:pt x="10" y="44"/>
                        <a:pt x="15" y="45"/>
                        <a:pt x="19" y="43"/>
                      </a:cubicBezTo>
                      <a:cubicBezTo>
                        <a:pt x="29" y="36"/>
                        <a:pt x="36" y="33"/>
                        <a:pt x="45" y="19"/>
                      </a:cubicBezTo>
                      <a:cubicBezTo>
                        <a:pt x="47" y="19"/>
                        <a:pt x="47" y="19"/>
                        <a:pt x="47" y="19"/>
                      </a:cubicBezTo>
                      <a:cubicBezTo>
                        <a:pt x="47" y="23"/>
                        <a:pt x="49" y="24"/>
                        <a:pt x="50" y="24"/>
                      </a:cubicBezTo>
                      <a:cubicBezTo>
                        <a:pt x="51" y="24"/>
                        <a:pt x="52" y="22"/>
                        <a:pt x="52" y="20"/>
                      </a:cubicBezTo>
                      <a:cubicBezTo>
                        <a:pt x="52" y="16"/>
                        <a:pt x="52" y="13"/>
                        <a:pt x="52" y="9"/>
                      </a:cubicBezTo>
                      <a:cubicBezTo>
                        <a:pt x="52" y="9"/>
                        <a:pt x="62" y="6"/>
                        <a:pt x="64" y="6"/>
                      </a:cubicBezTo>
                      <a:cubicBezTo>
                        <a:pt x="78" y="6"/>
                        <a:pt x="78" y="6"/>
                        <a:pt x="78" y="6"/>
                      </a:cubicBezTo>
                      <a:cubicBezTo>
                        <a:pt x="84" y="9"/>
                        <a:pt x="89" y="0"/>
                        <a:pt x="96" y="0"/>
                      </a:cubicBezTo>
                      <a:cubicBezTo>
                        <a:pt x="103" y="0"/>
                        <a:pt x="107" y="5"/>
                        <a:pt x="115" y="5"/>
                      </a:cubicBezTo>
                      <a:cubicBezTo>
                        <a:pt x="115" y="16"/>
                        <a:pt x="123" y="20"/>
                        <a:pt x="130" y="22"/>
                      </a:cubicBezTo>
                      <a:cubicBezTo>
                        <a:pt x="121" y="36"/>
                        <a:pt x="100" y="39"/>
                        <a:pt x="100" y="58"/>
                      </a:cubicBezTo>
                      <a:cubicBezTo>
                        <a:pt x="100" y="62"/>
                        <a:pt x="102" y="63"/>
                        <a:pt x="104" y="64"/>
                      </a:cubicBezTo>
                      <a:cubicBezTo>
                        <a:pt x="114" y="74"/>
                        <a:pt x="118" y="86"/>
                        <a:pt x="129" y="93"/>
                      </a:cubicBezTo>
                      <a:cubicBezTo>
                        <a:pt x="140" y="100"/>
                        <a:pt x="147" y="119"/>
                        <a:pt x="147" y="134"/>
                      </a:cubicBezTo>
                      <a:cubicBezTo>
                        <a:pt x="147" y="144"/>
                        <a:pt x="142" y="148"/>
                        <a:pt x="142" y="156"/>
                      </a:cubicBezTo>
                      <a:cubicBezTo>
                        <a:pt x="127" y="160"/>
                        <a:pt x="126" y="164"/>
                        <a:pt x="115" y="170"/>
                      </a:cubicBezTo>
                      <a:cubicBezTo>
                        <a:pt x="109" y="173"/>
                        <a:pt x="110" y="180"/>
                        <a:pt x="105" y="180"/>
                      </a:cubicBezTo>
                      <a:cubicBezTo>
                        <a:pt x="104" y="180"/>
                        <a:pt x="104" y="177"/>
                        <a:pt x="104" y="176"/>
                      </a:cubicBezTo>
                      <a:cubicBezTo>
                        <a:pt x="104" y="179"/>
                        <a:pt x="104" y="180"/>
                        <a:pt x="104" y="181"/>
                      </a:cubicBezTo>
                      <a:cubicBezTo>
                        <a:pt x="104" y="185"/>
                        <a:pt x="95" y="192"/>
                        <a:pt x="93" y="192"/>
                      </a:cubicBezTo>
                      <a:cubicBezTo>
                        <a:pt x="91" y="192"/>
                        <a:pt x="90" y="186"/>
                        <a:pt x="90" y="183"/>
                      </a:cubicBezTo>
                      <a:cubicBezTo>
                        <a:pt x="90" y="179"/>
                        <a:pt x="90" y="178"/>
                        <a:pt x="91" y="177"/>
                      </a:cubicBezTo>
                      <a:cubicBezTo>
                        <a:pt x="90" y="176"/>
                        <a:pt x="89" y="172"/>
                        <a:pt x="88" y="170"/>
                      </a:cubicBezTo>
                      <a:cubicBezTo>
                        <a:pt x="82" y="170"/>
                        <a:pt x="73" y="168"/>
                        <a:pt x="73" y="161"/>
                      </a:cubicBezTo>
                      <a:cubicBezTo>
                        <a:pt x="63" y="161"/>
                        <a:pt x="68" y="155"/>
                        <a:pt x="63" y="149"/>
                      </a:cubicBezTo>
                      <a:cubicBezTo>
                        <a:pt x="56" y="143"/>
                        <a:pt x="50" y="143"/>
                        <a:pt x="43" y="141"/>
                      </a:cubicBezTo>
                      <a:cubicBezTo>
                        <a:pt x="42" y="141"/>
                        <a:pt x="41" y="135"/>
                        <a:pt x="41" y="135"/>
                      </a:cubicBezTo>
                      <a:cubicBezTo>
                        <a:pt x="40" y="130"/>
                        <a:pt x="34" y="129"/>
                        <a:pt x="30" y="129"/>
                      </a:cubicBezTo>
                      <a:cubicBezTo>
                        <a:pt x="26" y="129"/>
                        <a:pt x="27" y="132"/>
                        <a:pt x="27" y="134"/>
                      </a:cubicBezTo>
                      <a:cubicBezTo>
                        <a:pt x="27" y="138"/>
                        <a:pt x="29" y="139"/>
                        <a:pt x="29" y="142"/>
                      </a:cubicBezTo>
                      <a:cubicBezTo>
                        <a:pt x="29" y="156"/>
                        <a:pt x="16" y="159"/>
                        <a:pt x="16" y="171"/>
                      </a:cubicBezTo>
                      <a:cubicBezTo>
                        <a:pt x="16" y="185"/>
                        <a:pt x="31" y="179"/>
                        <a:pt x="31" y="192"/>
                      </a:cubicBezTo>
                      <a:cubicBezTo>
                        <a:pt x="30" y="192"/>
                        <a:pt x="30" y="192"/>
                        <a:pt x="30" y="192"/>
                      </a:cubicBezTo>
                      <a:cubicBezTo>
                        <a:pt x="32" y="195"/>
                        <a:pt x="32" y="203"/>
                        <a:pt x="35" y="206"/>
                      </a:cubicBezTo>
                      <a:cubicBezTo>
                        <a:pt x="47" y="218"/>
                        <a:pt x="73" y="221"/>
                        <a:pt x="73" y="243"/>
                      </a:cubicBezTo>
                      <a:cubicBezTo>
                        <a:pt x="73" y="247"/>
                        <a:pt x="71" y="247"/>
                        <a:pt x="71" y="251"/>
                      </a:cubicBezTo>
                      <a:cubicBezTo>
                        <a:pt x="71" y="259"/>
                        <a:pt x="78" y="262"/>
                        <a:pt x="80" y="267"/>
                      </a:cubicBezTo>
                      <a:cubicBezTo>
                        <a:pt x="82" y="273"/>
                        <a:pt x="82" y="275"/>
                        <a:pt x="84" y="280"/>
                      </a:cubicBezTo>
                      <a:cubicBezTo>
                        <a:pt x="80" y="280"/>
                        <a:pt x="80" y="280"/>
                        <a:pt x="78" y="280"/>
                      </a:cubicBezTo>
                      <a:cubicBezTo>
                        <a:pt x="77" y="280"/>
                        <a:pt x="76" y="282"/>
                        <a:pt x="75" y="282"/>
                      </a:cubicBezTo>
                      <a:cubicBezTo>
                        <a:pt x="71" y="282"/>
                        <a:pt x="70" y="279"/>
                        <a:pt x="68" y="278"/>
                      </a:cubicBezTo>
                      <a:cubicBezTo>
                        <a:pt x="54" y="274"/>
                        <a:pt x="41" y="261"/>
                        <a:pt x="37" y="246"/>
                      </a:cubicBezTo>
                      <a:cubicBezTo>
                        <a:pt x="33" y="233"/>
                        <a:pt x="32" y="224"/>
                        <a:pt x="27" y="214"/>
                      </a:cubicBezTo>
                      <a:cubicBezTo>
                        <a:pt x="24" y="208"/>
                        <a:pt x="21" y="192"/>
                        <a:pt x="14" y="192"/>
                      </a:cubicBezTo>
                      <a:cubicBezTo>
                        <a:pt x="9" y="192"/>
                        <a:pt x="12" y="194"/>
                        <a:pt x="8" y="192"/>
                      </a:cubicBezTo>
                      <a:cubicBezTo>
                        <a:pt x="7" y="192"/>
                        <a:pt x="8" y="190"/>
                        <a:pt x="8" y="189"/>
                      </a:cubicBezTo>
                      <a:cubicBezTo>
                        <a:pt x="8" y="183"/>
                        <a:pt x="9" y="179"/>
                        <a:pt x="10" y="172"/>
                      </a:cubicBezTo>
                      <a:cubicBezTo>
                        <a:pt x="11" y="172"/>
                        <a:pt x="11" y="172"/>
                        <a:pt x="11" y="172"/>
                      </a:cubicBezTo>
                      <a:lnTo>
                        <a:pt x="12" y="17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41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6142038" y="2898775"/>
                  <a:ext cx="26988" cy="25400"/>
                </a:xfrm>
                <a:custGeom>
                  <a:avLst/>
                  <a:gdLst/>
                  <a:ahLst/>
                  <a:cxnLst>
                    <a:cxn ang="0">
                      <a:pos x="12" y="17"/>
                    </a:cxn>
                    <a:cxn ang="0">
                      <a:pos x="9" y="11"/>
                    </a:cxn>
                    <a:cxn ang="0">
                      <a:pos x="0" y="6"/>
                    </a:cxn>
                    <a:cxn ang="0">
                      <a:pos x="9" y="0"/>
                    </a:cxn>
                    <a:cxn ang="0">
                      <a:pos x="20" y="15"/>
                    </a:cxn>
                    <a:cxn ang="0">
                      <a:pos x="21" y="19"/>
                    </a:cxn>
                    <a:cxn ang="0">
                      <a:pos x="17" y="19"/>
                    </a:cxn>
                    <a:cxn ang="0">
                      <a:pos x="12" y="17"/>
                    </a:cxn>
                  </a:cxnLst>
                  <a:rect l="0" t="0" r="r" b="b"/>
                  <a:pathLst>
                    <a:path w="21" h="19">
                      <a:moveTo>
                        <a:pt x="12" y="17"/>
                      </a:moveTo>
                      <a:cubicBezTo>
                        <a:pt x="11" y="17"/>
                        <a:pt x="9" y="12"/>
                        <a:pt x="9" y="11"/>
                      </a:cubicBezTo>
                      <a:cubicBezTo>
                        <a:pt x="7" y="7"/>
                        <a:pt x="0" y="9"/>
                        <a:pt x="0" y="6"/>
                      </a:cubicBezTo>
                      <a:cubicBezTo>
                        <a:pt x="0" y="3"/>
                        <a:pt x="6" y="0"/>
                        <a:pt x="9" y="0"/>
                      </a:cubicBezTo>
                      <a:cubicBezTo>
                        <a:pt x="11" y="7"/>
                        <a:pt x="14" y="15"/>
                        <a:pt x="20" y="15"/>
                      </a:cubicBezTo>
                      <a:cubicBezTo>
                        <a:pt x="20" y="16"/>
                        <a:pt x="20" y="18"/>
                        <a:pt x="21" y="19"/>
                      </a:cubicBezTo>
                      <a:cubicBezTo>
                        <a:pt x="20" y="19"/>
                        <a:pt x="18" y="19"/>
                        <a:pt x="17" y="19"/>
                      </a:cubicBezTo>
                      <a:cubicBezTo>
                        <a:pt x="15" y="19"/>
                        <a:pt x="14" y="17"/>
                        <a:pt x="12" y="17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42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6183313" y="2917825"/>
                  <a:ext cx="11113" cy="11113"/>
                </a:xfrm>
                <a:custGeom>
                  <a:avLst/>
                  <a:gdLst/>
                  <a:ahLst/>
                  <a:cxnLst>
                    <a:cxn ang="0">
                      <a:pos x="1" y="0"/>
                    </a:cxn>
                    <a:cxn ang="0">
                      <a:pos x="5" y="0"/>
                    </a:cxn>
                    <a:cxn ang="0">
                      <a:pos x="9" y="3"/>
                    </a:cxn>
                    <a:cxn ang="0">
                      <a:pos x="4" y="8"/>
                    </a:cxn>
                    <a:cxn ang="0">
                      <a:pos x="1" y="3"/>
                    </a:cxn>
                    <a:cxn ang="0">
                      <a:pos x="1" y="0"/>
                    </a:cxn>
                  </a:cxnLst>
                  <a:rect l="0" t="0" r="r" b="b"/>
                  <a:pathLst>
                    <a:path w="9" h="8">
                      <a:moveTo>
                        <a:pt x="1" y="0"/>
                      </a:moveTo>
                      <a:cubicBezTo>
                        <a:pt x="2" y="0"/>
                        <a:pt x="4" y="0"/>
                        <a:pt x="5" y="0"/>
                      </a:cubicBezTo>
                      <a:cubicBezTo>
                        <a:pt x="6" y="0"/>
                        <a:pt x="8" y="2"/>
                        <a:pt x="9" y="3"/>
                      </a:cubicBezTo>
                      <a:cubicBezTo>
                        <a:pt x="9" y="5"/>
                        <a:pt x="7" y="8"/>
                        <a:pt x="4" y="8"/>
                      </a:cubicBezTo>
                      <a:cubicBezTo>
                        <a:pt x="1" y="8"/>
                        <a:pt x="1" y="5"/>
                        <a:pt x="1" y="3"/>
                      </a:cubicBezTo>
                      <a:cubicBezTo>
                        <a:pt x="1" y="2"/>
                        <a:pt x="0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43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6035675" y="2892425"/>
                  <a:ext cx="9525" cy="15875"/>
                </a:xfrm>
                <a:custGeom>
                  <a:avLst/>
                  <a:gdLst/>
                  <a:ahLst/>
                  <a:cxnLst>
                    <a:cxn ang="0">
                      <a:pos x="1" y="0"/>
                    </a:cxn>
                    <a:cxn ang="0">
                      <a:pos x="8" y="12"/>
                    </a:cxn>
                    <a:cxn ang="0">
                      <a:pos x="0" y="2"/>
                    </a:cxn>
                    <a:cxn ang="0">
                      <a:pos x="0" y="0"/>
                    </a:cxn>
                    <a:cxn ang="0">
                      <a:pos x="3" y="0"/>
                    </a:cxn>
                    <a:cxn ang="0">
                      <a:pos x="3" y="2"/>
                    </a:cxn>
                    <a:cxn ang="0">
                      <a:pos x="1" y="0"/>
                    </a:cxn>
                  </a:cxnLst>
                  <a:rect l="0" t="0" r="r" b="b"/>
                  <a:pathLst>
                    <a:path w="8" h="12">
                      <a:moveTo>
                        <a:pt x="1" y="0"/>
                      </a:moveTo>
                      <a:cubicBezTo>
                        <a:pt x="5" y="4"/>
                        <a:pt x="8" y="7"/>
                        <a:pt x="8" y="12"/>
                      </a:cubicBezTo>
                      <a:cubicBezTo>
                        <a:pt x="5" y="12"/>
                        <a:pt x="0" y="5"/>
                        <a:pt x="0" y="2"/>
                      </a:cubicBezTo>
                      <a:cubicBezTo>
                        <a:pt x="0" y="1"/>
                        <a:pt x="0" y="1"/>
                        <a:pt x="0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3" y="1"/>
                        <a:pt x="3" y="2"/>
                        <a:pt x="3" y="2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44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6013450" y="2855913"/>
                  <a:ext cx="15875" cy="15875"/>
                </a:xfrm>
                <a:custGeom>
                  <a:avLst/>
                  <a:gdLst/>
                  <a:ahLst/>
                  <a:cxnLst>
                    <a:cxn ang="0">
                      <a:pos x="2" y="0"/>
                    </a:cxn>
                    <a:cxn ang="0">
                      <a:pos x="8" y="11"/>
                    </a:cxn>
                    <a:cxn ang="0">
                      <a:pos x="0" y="1"/>
                    </a:cxn>
                    <a:cxn ang="0">
                      <a:pos x="0" y="1"/>
                    </a:cxn>
                    <a:cxn ang="0">
                      <a:pos x="2" y="0"/>
                    </a:cxn>
                  </a:cxnLst>
                  <a:rect l="0" t="0" r="r" b="b"/>
                  <a:pathLst>
                    <a:path w="12" h="11">
                      <a:moveTo>
                        <a:pt x="2" y="0"/>
                      </a:moveTo>
                      <a:cubicBezTo>
                        <a:pt x="5" y="2"/>
                        <a:pt x="12" y="11"/>
                        <a:pt x="8" y="11"/>
                      </a:cubicBezTo>
                      <a:cubicBezTo>
                        <a:pt x="6" y="11"/>
                        <a:pt x="1" y="4"/>
                        <a:pt x="0" y="1"/>
                      </a:cubicBezTo>
                      <a:cubicBezTo>
                        <a:pt x="0" y="1"/>
                        <a:pt x="0" y="1"/>
                        <a:pt x="0" y="1"/>
                      </a:cubicBezTo>
                      <a:lnTo>
                        <a:pt x="2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45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6548438" y="2284413"/>
                  <a:ext cx="41275" cy="49213"/>
                </a:xfrm>
                <a:custGeom>
                  <a:avLst/>
                  <a:gdLst/>
                  <a:ahLst/>
                  <a:cxnLst>
                    <a:cxn ang="0">
                      <a:pos x="12" y="22"/>
                    </a:cxn>
                    <a:cxn ang="0">
                      <a:pos x="14" y="16"/>
                    </a:cxn>
                    <a:cxn ang="0">
                      <a:pos x="10" y="10"/>
                    </a:cxn>
                    <a:cxn ang="0">
                      <a:pos x="10" y="14"/>
                    </a:cxn>
                    <a:cxn ang="0">
                      <a:pos x="5" y="16"/>
                    </a:cxn>
                    <a:cxn ang="0">
                      <a:pos x="0" y="11"/>
                    </a:cxn>
                    <a:cxn ang="0">
                      <a:pos x="14" y="0"/>
                    </a:cxn>
                    <a:cxn ang="0">
                      <a:pos x="26" y="3"/>
                    </a:cxn>
                    <a:cxn ang="0">
                      <a:pos x="26" y="8"/>
                    </a:cxn>
                    <a:cxn ang="0">
                      <a:pos x="30" y="11"/>
                    </a:cxn>
                    <a:cxn ang="0">
                      <a:pos x="30" y="16"/>
                    </a:cxn>
                    <a:cxn ang="0">
                      <a:pos x="26" y="16"/>
                    </a:cxn>
                    <a:cxn ang="0">
                      <a:pos x="15" y="37"/>
                    </a:cxn>
                    <a:cxn ang="0">
                      <a:pos x="14" y="33"/>
                    </a:cxn>
                    <a:cxn ang="0">
                      <a:pos x="14" y="36"/>
                    </a:cxn>
                    <a:cxn ang="0">
                      <a:pos x="7" y="29"/>
                    </a:cxn>
                    <a:cxn ang="0">
                      <a:pos x="12" y="22"/>
                    </a:cxn>
                  </a:cxnLst>
                  <a:rect l="0" t="0" r="r" b="b"/>
                  <a:pathLst>
                    <a:path w="30" h="37">
                      <a:moveTo>
                        <a:pt x="12" y="22"/>
                      </a:moveTo>
                      <a:cubicBezTo>
                        <a:pt x="14" y="16"/>
                        <a:pt x="14" y="16"/>
                        <a:pt x="14" y="16"/>
                      </a:cubicBezTo>
                      <a:cubicBezTo>
                        <a:pt x="11" y="15"/>
                        <a:pt x="11" y="12"/>
                        <a:pt x="10" y="10"/>
                      </a:cubicBezTo>
                      <a:cubicBezTo>
                        <a:pt x="10" y="11"/>
                        <a:pt x="9" y="13"/>
                        <a:pt x="10" y="14"/>
                      </a:cubicBezTo>
                      <a:cubicBezTo>
                        <a:pt x="8" y="14"/>
                        <a:pt x="6" y="16"/>
                        <a:pt x="5" y="16"/>
                      </a:cubicBezTo>
                      <a:cubicBezTo>
                        <a:pt x="3" y="16"/>
                        <a:pt x="0" y="13"/>
                        <a:pt x="0" y="11"/>
                      </a:cubicBezTo>
                      <a:cubicBezTo>
                        <a:pt x="0" y="8"/>
                        <a:pt x="13" y="0"/>
                        <a:pt x="14" y="0"/>
                      </a:cubicBezTo>
                      <a:cubicBezTo>
                        <a:pt x="18" y="0"/>
                        <a:pt x="20" y="3"/>
                        <a:pt x="26" y="3"/>
                      </a:cubicBezTo>
                      <a:cubicBezTo>
                        <a:pt x="26" y="5"/>
                        <a:pt x="25" y="8"/>
                        <a:pt x="26" y="8"/>
                      </a:cubicBezTo>
                      <a:cubicBezTo>
                        <a:pt x="30" y="11"/>
                        <a:pt x="30" y="11"/>
                        <a:pt x="30" y="11"/>
                      </a:cubicBezTo>
                      <a:cubicBezTo>
                        <a:pt x="30" y="13"/>
                        <a:pt x="29" y="14"/>
                        <a:pt x="30" y="16"/>
                      </a:cubicBezTo>
                      <a:cubicBezTo>
                        <a:pt x="29" y="16"/>
                        <a:pt x="27" y="16"/>
                        <a:pt x="26" y="16"/>
                      </a:cubicBezTo>
                      <a:cubicBezTo>
                        <a:pt x="25" y="24"/>
                        <a:pt x="21" y="37"/>
                        <a:pt x="15" y="37"/>
                      </a:cubicBezTo>
                      <a:cubicBezTo>
                        <a:pt x="14" y="37"/>
                        <a:pt x="14" y="35"/>
                        <a:pt x="14" y="33"/>
                      </a:cubicBezTo>
                      <a:cubicBezTo>
                        <a:pt x="14" y="36"/>
                        <a:pt x="14" y="36"/>
                        <a:pt x="14" y="36"/>
                      </a:cubicBezTo>
                      <a:cubicBezTo>
                        <a:pt x="10" y="36"/>
                        <a:pt x="7" y="31"/>
                        <a:pt x="7" y="29"/>
                      </a:cubicBezTo>
                      <a:cubicBezTo>
                        <a:pt x="7" y="28"/>
                        <a:pt x="12" y="22"/>
                        <a:pt x="12" y="22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46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6596063" y="2271713"/>
                  <a:ext cx="42863" cy="30163"/>
                </a:xfrm>
                <a:custGeom>
                  <a:avLst/>
                  <a:gdLst/>
                  <a:ahLst/>
                  <a:cxnLst>
                    <a:cxn ang="0">
                      <a:pos x="23" y="15"/>
                    </a:cxn>
                    <a:cxn ang="0">
                      <a:pos x="17" y="12"/>
                    </a:cxn>
                    <a:cxn ang="0">
                      <a:pos x="6" y="23"/>
                    </a:cxn>
                    <a:cxn ang="0">
                      <a:pos x="3" y="17"/>
                    </a:cxn>
                    <a:cxn ang="0">
                      <a:pos x="0" y="12"/>
                    </a:cxn>
                    <a:cxn ang="0">
                      <a:pos x="8" y="5"/>
                    </a:cxn>
                    <a:cxn ang="0">
                      <a:pos x="23" y="0"/>
                    </a:cxn>
                    <a:cxn ang="0">
                      <a:pos x="23" y="15"/>
                    </a:cxn>
                  </a:cxnLst>
                  <a:rect l="0" t="0" r="r" b="b"/>
                  <a:pathLst>
                    <a:path w="33" h="23">
                      <a:moveTo>
                        <a:pt x="23" y="15"/>
                      </a:moveTo>
                      <a:cubicBezTo>
                        <a:pt x="20" y="15"/>
                        <a:pt x="18" y="13"/>
                        <a:pt x="17" y="12"/>
                      </a:cubicBezTo>
                      <a:cubicBezTo>
                        <a:pt x="13" y="16"/>
                        <a:pt x="12" y="23"/>
                        <a:pt x="6" y="23"/>
                      </a:cubicBezTo>
                      <a:cubicBezTo>
                        <a:pt x="4" y="23"/>
                        <a:pt x="3" y="19"/>
                        <a:pt x="3" y="17"/>
                      </a:cubicBezTo>
                      <a:cubicBezTo>
                        <a:pt x="1" y="15"/>
                        <a:pt x="0" y="14"/>
                        <a:pt x="0" y="12"/>
                      </a:cubicBezTo>
                      <a:cubicBezTo>
                        <a:pt x="0" y="12"/>
                        <a:pt x="8" y="6"/>
                        <a:pt x="8" y="5"/>
                      </a:cubicBezTo>
                      <a:cubicBezTo>
                        <a:pt x="16" y="7"/>
                        <a:pt x="17" y="0"/>
                        <a:pt x="23" y="0"/>
                      </a:cubicBezTo>
                      <a:cubicBezTo>
                        <a:pt x="33" y="0"/>
                        <a:pt x="28" y="15"/>
                        <a:pt x="23" y="15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47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6572250" y="2136775"/>
                  <a:ext cx="185738" cy="153988"/>
                </a:xfrm>
                <a:custGeom>
                  <a:avLst/>
                  <a:gdLst/>
                  <a:ahLst/>
                  <a:cxnLst>
                    <a:cxn ang="0">
                      <a:pos x="55" y="110"/>
                    </a:cxn>
                    <a:cxn ang="0">
                      <a:pos x="55" y="107"/>
                    </a:cxn>
                    <a:cxn ang="0">
                      <a:pos x="56" y="99"/>
                    </a:cxn>
                    <a:cxn ang="0">
                      <a:pos x="43" y="95"/>
                    </a:cxn>
                    <a:cxn ang="0">
                      <a:pos x="39" y="99"/>
                    </a:cxn>
                    <a:cxn ang="0">
                      <a:pos x="29" y="100"/>
                    </a:cxn>
                    <a:cxn ang="0">
                      <a:pos x="6" y="106"/>
                    </a:cxn>
                    <a:cxn ang="0">
                      <a:pos x="0" y="104"/>
                    </a:cxn>
                    <a:cxn ang="0">
                      <a:pos x="5" y="101"/>
                    </a:cxn>
                    <a:cxn ang="0">
                      <a:pos x="30" y="84"/>
                    </a:cxn>
                    <a:cxn ang="0">
                      <a:pos x="57" y="84"/>
                    </a:cxn>
                    <a:cxn ang="0">
                      <a:pos x="72" y="70"/>
                    </a:cxn>
                    <a:cxn ang="0">
                      <a:pos x="79" y="59"/>
                    </a:cxn>
                    <a:cxn ang="0">
                      <a:pos x="77" y="64"/>
                    </a:cxn>
                    <a:cxn ang="0">
                      <a:pos x="79" y="66"/>
                    </a:cxn>
                    <a:cxn ang="0">
                      <a:pos x="92" y="60"/>
                    </a:cxn>
                    <a:cxn ang="0">
                      <a:pos x="116" y="25"/>
                    </a:cxn>
                    <a:cxn ang="0">
                      <a:pos x="114" y="19"/>
                    </a:cxn>
                    <a:cxn ang="0">
                      <a:pos x="125" y="3"/>
                    </a:cxn>
                    <a:cxn ang="0">
                      <a:pos x="130" y="4"/>
                    </a:cxn>
                    <a:cxn ang="0">
                      <a:pos x="129" y="4"/>
                    </a:cxn>
                    <a:cxn ang="0">
                      <a:pos x="128" y="0"/>
                    </a:cxn>
                    <a:cxn ang="0">
                      <a:pos x="133" y="2"/>
                    </a:cxn>
                    <a:cxn ang="0">
                      <a:pos x="134" y="11"/>
                    </a:cxn>
                    <a:cxn ang="0">
                      <a:pos x="140" y="26"/>
                    </a:cxn>
                    <a:cxn ang="0">
                      <a:pos x="134" y="40"/>
                    </a:cxn>
                    <a:cxn ang="0">
                      <a:pos x="134" y="43"/>
                    </a:cxn>
                    <a:cxn ang="0">
                      <a:pos x="130" y="44"/>
                    </a:cxn>
                    <a:cxn ang="0">
                      <a:pos x="127" y="63"/>
                    </a:cxn>
                    <a:cxn ang="0">
                      <a:pos x="122" y="76"/>
                    </a:cxn>
                    <a:cxn ang="0">
                      <a:pos x="125" y="84"/>
                    </a:cxn>
                    <a:cxn ang="0">
                      <a:pos x="114" y="93"/>
                    </a:cxn>
                    <a:cxn ang="0">
                      <a:pos x="114" y="86"/>
                    </a:cxn>
                    <a:cxn ang="0">
                      <a:pos x="102" y="96"/>
                    </a:cxn>
                    <a:cxn ang="0">
                      <a:pos x="100" y="94"/>
                    </a:cxn>
                    <a:cxn ang="0">
                      <a:pos x="96" y="94"/>
                    </a:cxn>
                    <a:cxn ang="0">
                      <a:pos x="87" y="100"/>
                    </a:cxn>
                    <a:cxn ang="0">
                      <a:pos x="74" y="92"/>
                    </a:cxn>
                    <a:cxn ang="0">
                      <a:pos x="72" y="96"/>
                    </a:cxn>
                    <a:cxn ang="0">
                      <a:pos x="76" y="103"/>
                    </a:cxn>
                    <a:cxn ang="0">
                      <a:pos x="72" y="103"/>
                    </a:cxn>
                    <a:cxn ang="0">
                      <a:pos x="61" y="115"/>
                    </a:cxn>
                    <a:cxn ang="0">
                      <a:pos x="55" y="110"/>
                    </a:cxn>
                  </a:cxnLst>
                  <a:rect l="0" t="0" r="r" b="b"/>
                  <a:pathLst>
                    <a:path w="140" h="115">
                      <a:moveTo>
                        <a:pt x="55" y="110"/>
                      </a:moveTo>
                      <a:cubicBezTo>
                        <a:pt x="53" y="110"/>
                        <a:pt x="55" y="108"/>
                        <a:pt x="55" y="107"/>
                      </a:cubicBezTo>
                      <a:cubicBezTo>
                        <a:pt x="55" y="104"/>
                        <a:pt x="56" y="101"/>
                        <a:pt x="56" y="99"/>
                      </a:cubicBezTo>
                      <a:cubicBezTo>
                        <a:pt x="51" y="98"/>
                        <a:pt x="48" y="95"/>
                        <a:pt x="43" y="95"/>
                      </a:cubicBezTo>
                      <a:cubicBezTo>
                        <a:pt x="40" y="95"/>
                        <a:pt x="40" y="98"/>
                        <a:pt x="39" y="99"/>
                      </a:cubicBezTo>
                      <a:cubicBezTo>
                        <a:pt x="35" y="100"/>
                        <a:pt x="32" y="98"/>
                        <a:pt x="29" y="100"/>
                      </a:cubicBezTo>
                      <a:cubicBezTo>
                        <a:pt x="23" y="103"/>
                        <a:pt x="15" y="106"/>
                        <a:pt x="6" y="106"/>
                      </a:cubicBezTo>
                      <a:cubicBezTo>
                        <a:pt x="3" y="106"/>
                        <a:pt x="0" y="106"/>
                        <a:pt x="0" y="104"/>
                      </a:cubicBezTo>
                      <a:cubicBezTo>
                        <a:pt x="0" y="103"/>
                        <a:pt x="4" y="102"/>
                        <a:pt x="5" y="101"/>
                      </a:cubicBezTo>
                      <a:cubicBezTo>
                        <a:pt x="15" y="95"/>
                        <a:pt x="19" y="84"/>
                        <a:pt x="30" y="84"/>
                      </a:cubicBezTo>
                      <a:cubicBezTo>
                        <a:pt x="43" y="84"/>
                        <a:pt x="47" y="84"/>
                        <a:pt x="57" y="84"/>
                      </a:cubicBezTo>
                      <a:cubicBezTo>
                        <a:pt x="65" y="84"/>
                        <a:pt x="68" y="70"/>
                        <a:pt x="72" y="70"/>
                      </a:cubicBezTo>
                      <a:cubicBezTo>
                        <a:pt x="72" y="70"/>
                        <a:pt x="78" y="60"/>
                        <a:pt x="79" y="59"/>
                      </a:cubicBezTo>
                      <a:cubicBezTo>
                        <a:pt x="78" y="61"/>
                        <a:pt x="77" y="62"/>
                        <a:pt x="77" y="64"/>
                      </a:cubicBezTo>
                      <a:cubicBezTo>
                        <a:pt x="77" y="65"/>
                        <a:pt x="78" y="66"/>
                        <a:pt x="79" y="66"/>
                      </a:cubicBezTo>
                      <a:cubicBezTo>
                        <a:pt x="86" y="66"/>
                        <a:pt x="87" y="62"/>
                        <a:pt x="92" y="60"/>
                      </a:cubicBezTo>
                      <a:cubicBezTo>
                        <a:pt x="101" y="57"/>
                        <a:pt x="116" y="39"/>
                        <a:pt x="116" y="25"/>
                      </a:cubicBezTo>
                      <a:cubicBezTo>
                        <a:pt x="116" y="22"/>
                        <a:pt x="114" y="22"/>
                        <a:pt x="114" y="19"/>
                      </a:cubicBezTo>
                      <a:cubicBezTo>
                        <a:pt x="114" y="14"/>
                        <a:pt x="119" y="3"/>
                        <a:pt x="125" y="3"/>
                      </a:cubicBezTo>
                      <a:cubicBezTo>
                        <a:pt x="125" y="3"/>
                        <a:pt x="125" y="9"/>
                        <a:pt x="130" y="4"/>
                      </a:cubicBezTo>
                      <a:cubicBezTo>
                        <a:pt x="130" y="4"/>
                        <a:pt x="129" y="4"/>
                        <a:pt x="129" y="4"/>
                      </a:cubicBezTo>
                      <a:cubicBezTo>
                        <a:pt x="128" y="4"/>
                        <a:pt x="127" y="0"/>
                        <a:pt x="128" y="0"/>
                      </a:cubicBezTo>
                      <a:cubicBezTo>
                        <a:pt x="131" y="0"/>
                        <a:pt x="133" y="1"/>
                        <a:pt x="133" y="2"/>
                      </a:cubicBezTo>
                      <a:cubicBezTo>
                        <a:pt x="135" y="5"/>
                        <a:pt x="134" y="8"/>
                        <a:pt x="134" y="11"/>
                      </a:cubicBezTo>
                      <a:cubicBezTo>
                        <a:pt x="134" y="17"/>
                        <a:pt x="140" y="20"/>
                        <a:pt x="140" y="26"/>
                      </a:cubicBezTo>
                      <a:cubicBezTo>
                        <a:pt x="140" y="33"/>
                        <a:pt x="134" y="34"/>
                        <a:pt x="134" y="40"/>
                      </a:cubicBezTo>
                      <a:cubicBezTo>
                        <a:pt x="134" y="41"/>
                        <a:pt x="134" y="42"/>
                        <a:pt x="134" y="43"/>
                      </a:cubicBezTo>
                      <a:cubicBezTo>
                        <a:pt x="133" y="44"/>
                        <a:pt x="132" y="43"/>
                        <a:pt x="130" y="44"/>
                      </a:cubicBezTo>
                      <a:cubicBezTo>
                        <a:pt x="126" y="45"/>
                        <a:pt x="127" y="59"/>
                        <a:pt x="127" y="63"/>
                      </a:cubicBezTo>
                      <a:cubicBezTo>
                        <a:pt x="127" y="67"/>
                        <a:pt x="122" y="70"/>
                        <a:pt x="122" y="76"/>
                      </a:cubicBezTo>
                      <a:cubicBezTo>
                        <a:pt x="122" y="80"/>
                        <a:pt x="124" y="81"/>
                        <a:pt x="125" y="84"/>
                      </a:cubicBezTo>
                      <a:cubicBezTo>
                        <a:pt x="119" y="87"/>
                        <a:pt x="119" y="91"/>
                        <a:pt x="114" y="93"/>
                      </a:cubicBezTo>
                      <a:cubicBezTo>
                        <a:pt x="112" y="89"/>
                        <a:pt x="114" y="89"/>
                        <a:pt x="114" y="86"/>
                      </a:cubicBezTo>
                      <a:cubicBezTo>
                        <a:pt x="108" y="90"/>
                        <a:pt x="104" y="90"/>
                        <a:pt x="102" y="96"/>
                      </a:cubicBezTo>
                      <a:cubicBezTo>
                        <a:pt x="102" y="96"/>
                        <a:pt x="100" y="95"/>
                        <a:pt x="100" y="94"/>
                      </a:cubicBezTo>
                      <a:cubicBezTo>
                        <a:pt x="96" y="94"/>
                        <a:pt x="96" y="94"/>
                        <a:pt x="96" y="94"/>
                      </a:cubicBezTo>
                      <a:cubicBezTo>
                        <a:pt x="93" y="97"/>
                        <a:pt x="91" y="100"/>
                        <a:pt x="87" y="100"/>
                      </a:cubicBezTo>
                      <a:cubicBezTo>
                        <a:pt x="78" y="100"/>
                        <a:pt x="78" y="92"/>
                        <a:pt x="74" y="92"/>
                      </a:cubicBezTo>
                      <a:cubicBezTo>
                        <a:pt x="73" y="92"/>
                        <a:pt x="72" y="94"/>
                        <a:pt x="72" y="96"/>
                      </a:cubicBezTo>
                      <a:cubicBezTo>
                        <a:pt x="72" y="97"/>
                        <a:pt x="76" y="103"/>
                        <a:pt x="76" y="103"/>
                      </a:cubicBezTo>
                      <a:cubicBezTo>
                        <a:pt x="75" y="103"/>
                        <a:pt x="73" y="103"/>
                        <a:pt x="72" y="103"/>
                      </a:cubicBezTo>
                      <a:cubicBezTo>
                        <a:pt x="68" y="103"/>
                        <a:pt x="63" y="110"/>
                        <a:pt x="61" y="115"/>
                      </a:cubicBezTo>
                      <a:cubicBezTo>
                        <a:pt x="57" y="114"/>
                        <a:pt x="58" y="110"/>
                        <a:pt x="55" y="11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48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6721475" y="2054225"/>
                  <a:ext cx="96838" cy="80963"/>
                </a:xfrm>
                <a:custGeom>
                  <a:avLst/>
                  <a:gdLst/>
                  <a:ahLst/>
                  <a:cxnLst>
                    <a:cxn ang="0">
                      <a:pos x="11" y="33"/>
                    </a:cxn>
                    <a:cxn ang="0">
                      <a:pos x="15" y="33"/>
                    </a:cxn>
                    <a:cxn ang="0">
                      <a:pos x="26" y="10"/>
                    </a:cxn>
                    <a:cxn ang="0">
                      <a:pos x="23" y="6"/>
                    </a:cxn>
                    <a:cxn ang="0">
                      <a:pos x="26" y="0"/>
                    </a:cxn>
                    <a:cxn ang="0">
                      <a:pos x="60" y="22"/>
                    </a:cxn>
                    <a:cxn ang="0">
                      <a:pos x="70" y="21"/>
                    </a:cxn>
                    <a:cxn ang="0">
                      <a:pos x="67" y="26"/>
                    </a:cxn>
                    <a:cxn ang="0">
                      <a:pos x="72" y="32"/>
                    </a:cxn>
                    <a:cxn ang="0">
                      <a:pos x="59" y="36"/>
                    </a:cxn>
                    <a:cxn ang="0">
                      <a:pos x="43" y="51"/>
                    </a:cxn>
                    <a:cxn ang="0">
                      <a:pos x="24" y="41"/>
                    </a:cxn>
                    <a:cxn ang="0">
                      <a:pos x="21" y="45"/>
                    </a:cxn>
                    <a:cxn ang="0">
                      <a:pos x="8" y="48"/>
                    </a:cxn>
                    <a:cxn ang="0">
                      <a:pos x="16" y="54"/>
                    </a:cxn>
                    <a:cxn ang="0">
                      <a:pos x="5" y="61"/>
                    </a:cxn>
                    <a:cxn ang="0">
                      <a:pos x="3" y="61"/>
                    </a:cxn>
                    <a:cxn ang="0">
                      <a:pos x="3" y="51"/>
                    </a:cxn>
                    <a:cxn ang="0">
                      <a:pos x="0" y="46"/>
                    </a:cxn>
                    <a:cxn ang="0">
                      <a:pos x="8" y="35"/>
                    </a:cxn>
                    <a:cxn ang="0">
                      <a:pos x="8" y="32"/>
                    </a:cxn>
                    <a:cxn ang="0">
                      <a:pos x="12" y="34"/>
                    </a:cxn>
                    <a:cxn ang="0">
                      <a:pos x="11" y="33"/>
                    </a:cxn>
                  </a:cxnLst>
                  <a:rect l="0" t="0" r="r" b="b"/>
                  <a:pathLst>
                    <a:path w="72" h="61">
                      <a:moveTo>
                        <a:pt x="11" y="33"/>
                      </a:moveTo>
                      <a:cubicBezTo>
                        <a:pt x="12" y="33"/>
                        <a:pt x="14" y="33"/>
                        <a:pt x="15" y="33"/>
                      </a:cubicBezTo>
                      <a:cubicBezTo>
                        <a:pt x="23" y="33"/>
                        <a:pt x="26" y="16"/>
                        <a:pt x="26" y="10"/>
                      </a:cubicBezTo>
                      <a:cubicBezTo>
                        <a:pt x="26" y="8"/>
                        <a:pt x="23" y="7"/>
                        <a:pt x="23" y="6"/>
                      </a:cubicBezTo>
                      <a:cubicBezTo>
                        <a:pt x="23" y="2"/>
                        <a:pt x="25" y="1"/>
                        <a:pt x="26" y="0"/>
                      </a:cubicBezTo>
                      <a:cubicBezTo>
                        <a:pt x="38" y="8"/>
                        <a:pt x="43" y="22"/>
                        <a:pt x="60" y="22"/>
                      </a:cubicBezTo>
                      <a:cubicBezTo>
                        <a:pt x="64" y="22"/>
                        <a:pt x="67" y="19"/>
                        <a:pt x="70" y="21"/>
                      </a:cubicBezTo>
                      <a:cubicBezTo>
                        <a:pt x="69" y="23"/>
                        <a:pt x="67" y="24"/>
                        <a:pt x="67" y="26"/>
                      </a:cubicBezTo>
                      <a:cubicBezTo>
                        <a:pt x="67" y="29"/>
                        <a:pt x="71" y="32"/>
                        <a:pt x="72" y="32"/>
                      </a:cubicBezTo>
                      <a:cubicBezTo>
                        <a:pt x="68" y="35"/>
                        <a:pt x="65" y="36"/>
                        <a:pt x="59" y="36"/>
                      </a:cubicBezTo>
                      <a:cubicBezTo>
                        <a:pt x="49" y="36"/>
                        <a:pt x="46" y="46"/>
                        <a:pt x="43" y="51"/>
                      </a:cubicBezTo>
                      <a:cubicBezTo>
                        <a:pt x="36" y="47"/>
                        <a:pt x="31" y="46"/>
                        <a:pt x="24" y="41"/>
                      </a:cubicBezTo>
                      <a:cubicBezTo>
                        <a:pt x="23" y="42"/>
                        <a:pt x="21" y="43"/>
                        <a:pt x="21" y="45"/>
                      </a:cubicBezTo>
                      <a:cubicBezTo>
                        <a:pt x="15" y="45"/>
                        <a:pt x="8" y="40"/>
                        <a:pt x="8" y="48"/>
                      </a:cubicBezTo>
                      <a:cubicBezTo>
                        <a:pt x="8" y="52"/>
                        <a:pt x="14" y="52"/>
                        <a:pt x="16" y="54"/>
                      </a:cubicBezTo>
                      <a:cubicBezTo>
                        <a:pt x="12" y="59"/>
                        <a:pt x="9" y="57"/>
                        <a:pt x="5" y="61"/>
                      </a:cubicBezTo>
                      <a:cubicBezTo>
                        <a:pt x="3" y="61"/>
                        <a:pt x="3" y="61"/>
                        <a:pt x="3" y="61"/>
                      </a:cubicBezTo>
                      <a:cubicBezTo>
                        <a:pt x="3" y="58"/>
                        <a:pt x="3" y="51"/>
                        <a:pt x="3" y="51"/>
                      </a:cubicBezTo>
                      <a:cubicBezTo>
                        <a:pt x="3" y="49"/>
                        <a:pt x="0" y="48"/>
                        <a:pt x="0" y="46"/>
                      </a:cubicBezTo>
                      <a:cubicBezTo>
                        <a:pt x="0" y="41"/>
                        <a:pt x="8" y="38"/>
                        <a:pt x="8" y="35"/>
                      </a:cubicBezTo>
                      <a:cubicBezTo>
                        <a:pt x="8" y="32"/>
                        <a:pt x="8" y="32"/>
                        <a:pt x="8" y="32"/>
                      </a:cubicBezTo>
                      <a:cubicBezTo>
                        <a:pt x="9" y="32"/>
                        <a:pt x="10" y="33"/>
                        <a:pt x="12" y="34"/>
                      </a:cubicBezTo>
                      <a:lnTo>
                        <a:pt x="11" y="3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49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6816725" y="2073275"/>
                  <a:ext cx="15875" cy="14288"/>
                </a:xfrm>
                <a:custGeom>
                  <a:avLst/>
                  <a:gdLst/>
                  <a:ahLst/>
                  <a:cxnLst>
                    <a:cxn ang="0">
                      <a:pos x="10" y="0"/>
                    </a:cxn>
                    <a:cxn ang="0">
                      <a:pos x="12" y="2"/>
                    </a:cxn>
                    <a:cxn ang="0">
                      <a:pos x="1" y="11"/>
                    </a:cxn>
                    <a:cxn ang="0">
                      <a:pos x="1" y="7"/>
                    </a:cxn>
                    <a:cxn ang="0">
                      <a:pos x="11" y="0"/>
                    </a:cxn>
                    <a:cxn ang="0">
                      <a:pos x="10" y="0"/>
                    </a:cxn>
                  </a:cxnLst>
                  <a:rect l="0" t="0" r="r" b="b"/>
                  <a:pathLst>
                    <a:path w="12" h="11">
                      <a:moveTo>
                        <a:pt x="10" y="0"/>
                      </a:moveTo>
                      <a:cubicBezTo>
                        <a:pt x="12" y="2"/>
                        <a:pt x="12" y="2"/>
                        <a:pt x="12" y="2"/>
                      </a:cubicBezTo>
                      <a:cubicBezTo>
                        <a:pt x="10" y="4"/>
                        <a:pt x="5" y="11"/>
                        <a:pt x="1" y="11"/>
                      </a:cubicBezTo>
                      <a:cubicBezTo>
                        <a:pt x="0" y="11"/>
                        <a:pt x="0" y="8"/>
                        <a:pt x="1" y="7"/>
                      </a:cubicBezTo>
                      <a:cubicBezTo>
                        <a:pt x="3" y="4"/>
                        <a:pt x="8" y="0"/>
                        <a:pt x="11" y="0"/>
                      </a:cubicBezTo>
                      <a:lnTo>
                        <a:pt x="10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50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6848475" y="2052638"/>
                  <a:ext cx="22225" cy="15875"/>
                </a:xfrm>
                <a:custGeom>
                  <a:avLst/>
                  <a:gdLst/>
                  <a:ahLst/>
                  <a:cxnLst>
                    <a:cxn ang="0">
                      <a:pos x="17" y="3"/>
                    </a:cxn>
                    <a:cxn ang="0">
                      <a:pos x="1" y="12"/>
                    </a:cxn>
                    <a:cxn ang="0">
                      <a:pos x="1" y="10"/>
                    </a:cxn>
                    <a:cxn ang="0">
                      <a:pos x="10" y="0"/>
                    </a:cxn>
                    <a:cxn ang="0">
                      <a:pos x="17" y="0"/>
                    </a:cxn>
                    <a:cxn ang="0">
                      <a:pos x="17" y="3"/>
                    </a:cxn>
                  </a:cxnLst>
                  <a:rect l="0" t="0" r="r" b="b"/>
                  <a:pathLst>
                    <a:path w="17" h="12">
                      <a:moveTo>
                        <a:pt x="17" y="3"/>
                      </a:moveTo>
                      <a:cubicBezTo>
                        <a:pt x="7" y="3"/>
                        <a:pt x="7" y="12"/>
                        <a:pt x="1" y="12"/>
                      </a:cubicBezTo>
                      <a:cubicBezTo>
                        <a:pt x="0" y="12"/>
                        <a:pt x="1" y="10"/>
                        <a:pt x="1" y="10"/>
                      </a:cubicBezTo>
                      <a:cubicBezTo>
                        <a:pt x="1" y="10"/>
                        <a:pt x="5" y="0"/>
                        <a:pt x="10" y="0"/>
                      </a:cubicBezTo>
                      <a:cubicBezTo>
                        <a:pt x="13" y="0"/>
                        <a:pt x="15" y="0"/>
                        <a:pt x="17" y="0"/>
                      </a:cubicBezTo>
                      <a:lnTo>
                        <a:pt x="17" y="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51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6888163" y="2035175"/>
                  <a:ext cx="12700" cy="11113"/>
                </a:xfrm>
                <a:custGeom>
                  <a:avLst/>
                  <a:gdLst/>
                  <a:ahLst/>
                  <a:cxnLst>
                    <a:cxn ang="0">
                      <a:pos x="1" y="6"/>
                    </a:cxn>
                    <a:cxn ang="0">
                      <a:pos x="2" y="3"/>
                    </a:cxn>
                    <a:cxn ang="0">
                      <a:pos x="9" y="0"/>
                    </a:cxn>
                    <a:cxn ang="0">
                      <a:pos x="1" y="9"/>
                    </a:cxn>
                    <a:cxn ang="0">
                      <a:pos x="1" y="6"/>
                    </a:cxn>
                  </a:cxnLst>
                  <a:rect l="0" t="0" r="r" b="b"/>
                  <a:pathLst>
                    <a:path w="9" h="9">
                      <a:moveTo>
                        <a:pt x="1" y="6"/>
                      </a:moveTo>
                      <a:cubicBezTo>
                        <a:pt x="3" y="6"/>
                        <a:pt x="1" y="4"/>
                        <a:pt x="2" y="3"/>
                      </a:cubicBezTo>
                      <a:cubicBezTo>
                        <a:pt x="3" y="0"/>
                        <a:pt x="8" y="0"/>
                        <a:pt x="9" y="0"/>
                      </a:cubicBezTo>
                      <a:cubicBezTo>
                        <a:pt x="8" y="3"/>
                        <a:pt x="5" y="9"/>
                        <a:pt x="1" y="9"/>
                      </a:cubicBezTo>
                      <a:cubicBezTo>
                        <a:pt x="0" y="9"/>
                        <a:pt x="0" y="6"/>
                        <a:pt x="1" y="6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52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6753225" y="1855788"/>
                  <a:ext cx="47625" cy="184150"/>
                </a:xfrm>
                <a:custGeom>
                  <a:avLst/>
                  <a:gdLst/>
                  <a:ahLst/>
                  <a:cxnLst>
                    <a:cxn ang="0">
                      <a:pos x="26" y="84"/>
                    </a:cxn>
                    <a:cxn ang="0">
                      <a:pos x="13" y="109"/>
                    </a:cxn>
                    <a:cxn ang="0">
                      <a:pos x="26" y="132"/>
                    </a:cxn>
                    <a:cxn ang="0">
                      <a:pos x="25" y="132"/>
                    </a:cxn>
                    <a:cxn ang="0">
                      <a:pos x="20" y="128"/>
                    </a:cxn>
                    <a:cxn ang="0">
                      <a:pos x="16" y="128"/>
                    </a:cxn>
                    <a:cxn ang="0">
                      <a:pos x="5" y="138"/>
                    </a:cxn>
                    <a:cxn ang="0">
                      <a:pos x="5" y="125"/>
                    </a:cxn>
                    <a:cxn ang="0">
                      <a:pos x="7" y="105"/>
                    </a:cxn>
                    <a:cxn ang="0">
                      <a:pos x="4" y="93"/>
                    </a:cxn>
                    <a:cxn ang="0">
                      <a:pos x="7" y="79"/>
                    </a:cxn>
                    <a:cxn ang="0">
                      <a:pos x="7" y="53"/>
                    </a:cxn>
                    <a:cxn ang="0">
                      <a:pos x="0" y="37"/>
                    </a:cxn>
                    <a:cxn ang="0">
                      <a:pos x="9" y="15"/>
                    </a:cxn>
                    <a:cxn ang="0">
                      <a:pos x="11" y="9"/>
                    </a:cxn>
                    <a:cxn ang="0">
                      <a:pos x="11" y="0"/>
                    </a:cxn>
                    <a:cxn ang="0">
                      <a:pos x="14" y="0"/>
                    </a:cxn>
                    <a:cxn ang="0">
                      <a:pos x="19" y="20"/>
                    </a:cxn>
                    <a:cxn ang="0">
                      <a:pos x="21" y="37"/>
                    </a:cxn>
                    <a:cxn ang="0">
                      <a:pos x="21" y="47"/>
                    </a:cxn>
                    <a:cxn ang="0">
                      <a:pos x="24" y="59"/>
                    </a:cxn>
                    <a:cxn ang="0">
                      <a:pos x="36" y="90"/>
                    </a:cxn>
                    <a:cxn ang="0">
                      <a:pos x="26" y="84"/>
                    </a:cxn>
                  </a:cxnLst>
                  <a:rect l="0" t="0" r="r" b="b"/>
                  <a:pathLst>
                    <a:path w="36" h="138">
                      <a:moveTo>
                        <a:pt x="26" y="84"/>
                      </a:moveTo>
                      <a:cubicBezTo>
                        <a:pt x="15" y="84"/>
                        <a:pt x="13" y="98"/>
                        <a:pt x="13" y="109"/>
                      </a:cubicBezTo>
                      <a:cubicBezTo>
                        <a:pt x="13" y="120"/>
                        <a:pt x="22" y="124"/>
                        <a:pt x="26" y="132"/>
                      </a:cubicBezTo>
                      <a:cubicBezTo>
                        <a:pt x="26" y="132"/>
                        <a:pt x="25" y="132"/>
                        <a:pt x="25" y="132"/>
                      </a:cubicBezTo>
                      <a:cubicBezTo>
                        <a:pt x="23" y="133"/>
                        <a:pt x="21" y="130"/>
                        <a:pt x="20" y="128"/>
                      </a:cubicBezTo>
                      <a:cubicBezTo>
                        <a:pt x="19" y="128"/>
                        <a:pt x="17" y="128"/>
                        <a:pt x="16" y="128"/>
                      </a:cubicBezTo>
                      <a:cubicBezTo>
                        <a:pt x="11" y="128"/>
                        <a:pt x="11" y="138"/>
                        <a:pt x="5" y="138"/>
                      </a:cubicBezTo>
                      <a:cubicBezTo>
                        <a:pt x="4" y="138"/>
                        <a:pt x="5" y="127"/>
                        <a:pt x="5" y="125"/>
                      </a:cubicBezTo>
                      <a:cubicBezTo>
                        <a:pt x="5" y="117"/>
                        <a:pt x="7" y="112"/>
                        <a:pt x="7" y="105"/>
                      </a:cubicBezTo>
                      <a:cubicBezTo>
                        <a:pt x="7" y="99"/>
                        <a:pt x="4" y="98"/>
                        <a:pt x="4" y="93"/>
                      </a:cubicBezTo>
                      <a:cubicBezTo>
                        <a:pt x="4" y="86"/>
                        <a:pt x="7" y="84"/>
                        <a:pt x="7" y="79"/>
                      </a:cubicBezTo>
                      <a:cubicBezTo>
                        <a:pt x="7" y="68"/>
                        <a:pt x="7" y="64"/>
                        <a:pt x="7" y="53"/>
                      </a:cubicBezTo>
                      <a:cubicBezTo>
                        <a:pt x="7" y="46"/>
                        <a:pt x="0" y="44"/>
                        <a:pt x="0" y="37"/>
                      </a:cubicBezTo>
                      <a:cubicBezTo>
                        <a:pt x="0" y="28"/>
                        <a:pt x="3" y="16"/>
                        <a:pt x="9" y="15"/>
                      </a:cubicBezTo>
                      <a:cubicBezTo>
                        <a:pt x="9" y="12"/>
                        <a:pt x="11" y="11"/>
                        <a:pt x="11" y="9"/>
                      </a:cubicBezTo>
                      <a:cubicBezTo>
                        <a:pt x="11" y="4"/>
                        <a:pt x="11" y="3"/>
                        <a:pt x="11" y="0"/>
                      </a:cubicBezTo>
                      <a:cubicBezTo>
                        <a:pt x="12" y="0"/>
                        <a:pt x="13" y="0"/>
                        <a:pt x="14" y="0"/>
                      </a:cubicBezTo>
                      <a:cubicBezTo>
                        <a:pt x="14" y="8"/>
                        <a:pt x="18" y="14"/>
                        <a:pt x="19" y="20"/>
                      </a:cubicBezTo>
                      <a:cubicBezTo>
                        <a:pt x="21" y="26"/>
                        <a:pt x="18" y="30"/>
                        <a:pt x="21" y="37"/>
                      </a:cubicBezTo>
                      <a:cubicBezTo>
                        <a:pt x="21" y="47"/>
                        <a:pt x="21" y="47"/>
                        <a:pt x="21" y="47"/>
                      </a:cubicBezTo>
                      <a:cubicBezTo>
                        <a:pt x="20" y="52"/>
                        <a:pt x="23" y="57"/>
                        <a:pt x="24" y="59"/>
                      </a:cubicBezTo>
                      <a:cubicBezTo>
                        <a:pt x="27" y="70"/>
                        <a:pt x="33" y="79"/>
                        <a:pt x="36" y="90"/>
                      </a:cubicBezTo>
                      <a:cubicBezTo>
                        <a:pt x="34" y="86"/>
                        <a:pt x="30" y="84"/>
                        <a:pt x="26" y="84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53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5241925" y="1219200"/>
                  <a:ext cx="292100" cy="214313"/>
                </a:xfrm>
                <a:custGeom>
                  <a:avLst/>
                  <a:gdLst/>
                  <a:ahLst/>
                  <a:cxnLst>
                    <a:cxn ang="0">
                      <a:pos x="76" y="161"/>
                    </a:cxn>
                    <a:cxn ang="0">
                      <a:pos x="50" y="131"/>
                    </a:cxn>
                    <a:cxn ang="0">
                      <a:pos x="103" y="67"/>
                    </a:cxn>
                    <a:cxn ang="0">
                      <a:pos x="125" y="55"/>
                    </a:cxn>
                    <a:cxn ang="0">
                      <a:pos x="134" y="45"/>
                    </a:cxn>
                    <a:cxn ang="0">
                      <a:pos x="175" y="34"/>
                    </a:cxn>
                    <a:cxn ang="0">
                      <a:pos x="220" y="11"/>
                    </a:cxn>
                    <a:cxn ang="0">
                      <a:pos x="203" y="0"/>
                    </a:cxn>
                    <a:cxn ang="0">
                      <a:pos x="136" y="25"/>
                    </a:cxn>
                    <a:cxn ang="0">
                      <a:pos x="123" y="19"/>
                    </a:cxn>
                    <a:cxn ang="0">
                      <a:pos x="109" y="25"/>
                    </a:cxn>
                    <a:cxn ang="0">
                      <a:pos x="69" y="46"/>
                    </a:cxn>
                    <a:cxn ang="0">
                      <a:pos x="52" y="49"/>
                    </a:cxn>
                    <a:cxn ang="0">
                      <a:pos x="47" y="53"/>
                    </a:cxn>
                    <a:cxn ang="0">
                      <a:pos x="50" y="61"/>
                    </a:cxn>
                    <a:cxn ang="0">
                      <a:pos x="27" y="88"/>
                    </a:cxn>
                    <a:cxn ang="0">
                      <a:pos x="34" y="98"/>
                    </a:cxn>
                    <a:cxn ang="0">
                      <a:pos x="13" y="110"/>
                    </a:cxn>
                    <a:cxn ang="0">
                      <a:pos x="13" y="117"/>
                    </a:cxn>
                    <a:cxn ang="0">
                      <a:pos x="0" y="134"/>
                    </a:cxn>
                    <a:cxn ang="0">
                      <a:pos x="8" y="143"/>
                    </a:cxn>
                    <a:cxn ang="0">
                      <a:pos x="21" y="143"/>
                    </a:cxn>
                    <a:cxn ang="0">
                      <a:pos x="27" y="158"/>
                    </a:cxn>
                    <a:cxn ang="0">
                      <a:pos x="39" y="158"/>
                    </a:cxn>
                    <a:cxn ang="0">
                      <a:pos x="42" y="161"/>
                    </a:cxn>
                    <a:cxn ang="0">
                      <a:pos x="76" y="161"/>
                    </a:cxn>
                    <a:cxn ang="0">
                      <a:pos x="72" y="156"/>
                    </a:cxn>
                    <a:cxn ang="0">
                      <a:pos x="76" y="161"/>
                    </a:cxn>
                  </a:cxnLst>
                  <a:rect l="0" t="0" r="r" b="b"/>
                  <a:pathLst>
                    <a:path w="220" h="161">
                      <a:moveTo>
                        <a:pt x="76" y="161"/>
                      </a:moveTo>
                      <a:cubicBezTo>
                        <a:pt x="66" y="151"/>
                        <a:pt x="50" y="147"/>
                        <a:pt x="50" y="131"/>
                      </a:cubicBezTo>
                      <a:cubicBezTo>
                        <a:pt x="50" y="102"/>
                        <a:pt x="81" y="73"/>
                        <a:pt x="103" y="67"/>
                      </a:cubicBezTo>
                      <a:cubicBezTo>
                        <a:pt x="111" y="64"/>
                        <a:pt x="113" y="55"/>
                        <a:pt x="125" y="55"/>
                      </a:cubicBezTo>
                      <a:cubicBezTo>
                        <a:pt x="130" y="55"/>
                        <a:pt x="132" y="46"/>
                        <a:pt x="134" y="45"/>
                      </a:cubicBezTo>
                      <a:cubicBezTo>
                        <a:pt x="149" y="38"/>
                        <a:pt x="160" y="41"/>
                        <a:pt x="175" y="34"/>
                      </a:cubicBezTo>
                      <a:cubicBezTo>
                        <a:pt x="186" y="28"/>
                        <a:pt x="220" y="26"/>
                        <a:pt x="220" y="11"/>
                      </a:cubicBezTo>
                      <a:cubicBezTo>
                        <a:pt x="220" y="6"/>
                        <a:pt x="208" y="0"/>
                        <a:pt x="203" y="0"/>
                      </a:cubicBezTo>
                      <a:cubicBezTo>
                        <a:pt x="181" y="0"/>
                        <a:pt x="160" y="25"/>
                        <a:pt x="136" y="25"/>
                      </a:cubicBezTo>
                      <a:cubicBezTo>
                        <a:pt x="131" y="25"/>
                        <a:pt x="128" y="19"/>
                        <a:pt x="123" y="19"/>
                      </a:cubicBezTo>
                      <a:cubicBezTo>
                        <a:pt x="115" y="19"/>
                        <a:pt x="115" y="25"/>
                        <a:pt x="109" y="25"/>
                      </a:cubicBezTo>
                      <a:cubicBezTo>
                        <a:pt x="93" y="25"/>
                        <a:pt x="80" y="46"/>
                        <a:pt x="69" y="46"/>
                      </a:cubicBezTo>
                      <a:cubicBezTo>
                        <a:pt x="63" y="46"/>
                        <a:pt x="58" y="49"/>
                        <a:pt x="52" y="49"/>
                      </a:cubicBezTo>
                      <a:cubicBezTo>
                        <a:pt x="49" y="49"/>
                        <a:pt x="47" y="52"/>
                        <a:pt x="47" y="53"/>
                      </a:cubicBezTo>
                      <a:cubicBezTo>
                        <a:pt x="47" y="56"/>
                        <a:pt x="50" y="58"/>
                        <a:pt x="50" y="61"/>
                      </a:cubicBezTo>
                      <a:cubicBezTo>
                        <a:pt x="50" y="74"/>
                        <a:pt x="27" y="80"/>
                        <a:pt x="27" y="88"/>
                      </a:cubicBezTo>
                      <a:cubicBezTo>
                        <a:pt x="27" y="91"/>
                        <a:pt x="34" y="92"/>
                        <a:pt x="34" y="98"/>
                      </a:cubicBezTo>
                      <a:cubicBezTo>
                        <a:pt x="27" y="99"/>
                        <a:pt x="13" y="102"/>
                        <a:pt x="13" y="110"/>
                      </a:cubicBezTo>
                      <a:cubicBezTo>
                        <a:pt x="13" y="115"/>
                        <a:pt x="13" y="117"/>
                        <a:pt x="13" y="117"/>
                      </a:cubicBezTo>
                      <a:cubicBezTo>
                        <a:pt x="13" y="124"/>
                        <a:pt x="0" y="124"/>
                        <a:pt x="0" y="134"/>
                      </a:cubicBezTo>
                      <a:cubicBezTo>
                        <a:pt x="0" y="139"/>
                        <a:pt x="8" y="143"/>
                        <a:pt x="8" y="143"/>
                      </a:cubicBezTo>
                      <a:cubicBezTo>
                        <a:pt x="8" y="143"/>
                        <a:pt x="20" y="143"/>
                        <a:pt x="21" y="143"/>
                      </a:cubicBezTo>
                      <a:cubicBezTo>
                        <a:pt x="28" y="145"/>
                        <a:pt x="24" y="152"/>
                        <a:pt x="27" y="158"/>
                      </a:cubicBezTo>
                      <a:cubicBezTo>
                        <a:pt x="28" y="161"/>
                        <a:pt x="35" y="158"/>
                        <a:pt x="39" y="158"/>
                      </a:cubicBezTo>
                      <a:cubicBezTo>
                        <a:pt x="40" y="158"/>
                        <a:pt x="41" y="161"/>
                        <a:pt x="42" y="161"/>
                      </a:cubicBezTo>
                      <a:cubicBezTo>
                        <a:pt x="76" y="161"/>
                        <a:pt x="76" y="161"/>
                        <a:pt x="76" y="161"/>
                      </a:cubicBezTo>
                      <a:cubicBezTo>
                        <a:pt x="75" y="159"/>
                        <a:pt x="73" y="157"/>
                        <a:pt x="72" y="156"/>
                      </a:cubicBezTo>
                      <a:lnTo>
                        <a:pt x="76" y="16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54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4713288" y="1196975"/>
                  <a:ext cx="2847975" cy="1058863"/>
                </a:xfrm>
                <a:custGeom>
                  <a:avLst/>
                  <a:gdLst/>
                  <a:ahLst/>
                  <a:cxnLst>
                    <a:cxn ang="0">
                      <a:pos x="1515" y="585"/>
                    </a:cxn>
                    <a:cxn ang="0">
                      <a:pos x="1460" y="485"/>
                    </a:cxn>
                    <a:cxn ang="0">
                      <a:pos x="1665" y="408"/>
                    </a:cxn>
                    <a:cxn ang="0">
                      <a:pos x="1804" y="346"/>
                    </a:cxn>
                    <a:cxn ang="0">
                      <a:pos x="1709" y="465"/>
                    </a:cxn>
                    <a:cxn ang="0">
                      <a:pos x="1793" y="452"/>
                    </a:cxn>
                    <a:cxn ang="0">
                      <a:pos x="1989" y="313"/>
                    </a:cxn>
                    <a:cxn ang="0">
                      <a:pos x="2112" y="287"/>
                    </a:cxn>
                    <a:cxn ang="0">
                      <a:pos x="1892" y="194"/>
                    </a:cxn>
                    <a:cxn ang="0">
                      <a:pos x="1660" y="159"/>
                    </a:cxn>
                    <a:cxn ang="0">
                      <a:pos x="1435" y="157"/>
                    </a:cxn>
                    <a:cxn ang="0">
                      <a:pos x="1314" y="97"/>
                    </a:cxn>
                    <a:cxn ang="0">
                      <a:pos x="1102" y="104"/>
                    </a:cxn>
                    <a:cxn ang="0">
                      <a:pos x="1016" y="27"/>
                    </a:cxn>
                    <a:cxn ang="0">
                      <a:pos x="758" y="117"/>
                    </a:cxn>
                    <a:cxn ang="0">
                      <a:pos x="668" y="148"/>
                    </a:cxn>
                    <a:cxn ang="0">
                      <a:pos x="644" y="121"/>
                    </a:cxn>
                    <a:cxn ang="0">
                      <a:pos x="511" y="207"/>
                    </a:cxn>
                    <a:cxn ang="0">
                      <a:pos x="322" y="247"/>
                    </a:cxn>
                    <a:cxn ang="0">
                      <a:pos x="214" y="296"/>
                    </a:cxn>
                    <a:cxn ang="0">
                      <a:pos x="229" y="227"/>
                    </a:cxn>
                    <a:cxn ang="0">
                      <a:pos x="127" y="236"/>
                    </a:cxn>
                    <a:cxn ang="0">
                      <a:pos x="136" y="312"/>
                    </a:cxn>
                    <a:cxn ang="0">
                      <a:pos x="117" y="395"/>
                    </a:cxn>
                    <a:cxn ang="0">
                      <a:pos x="50" y="446"/>
                    </a:cxn>
                    <a:cxn ang="0">
                      <a:pos x="16" y="495"/>
                    </a:cxn>
                    <a:cxn ang="0">
                      <a:pos x="54" y="558"/>
                    </a:cxn>
                    <a:cxn ang="0">
                      <a:pos x="88" y="597"/>
                    </a:cxn>
                    <a:cxn ang="0">
                      <a:pos x="112" y="644"/>
                    </a:cxn>
                    <a:cxn ang="0">
                      <a:pos x="208" y="647"/>
                    </a:cxn>
                    <a:cxn ang="0">
                      <a:pos x="225" y="626"/>
                    </a:cxn>
                    <a:cxn ang="0">
                      <a:pos x="284" y="701"/>
                    </a:cxn>
                    <a:cxn ang="0">
                      <a:pos x="350" y="732"/>
                    </a:cxn>
                    <a:cxn ang="0">
                      <a:pos x="366" y="742"/>
                    </a:cxn>
                    <a:cxn ang="0">
                      <a:pos x="349" y="634"/>
                    </a:cxn>
                    <a:cxn ang="0">
                      <a:pos x="412" y="645"/>
                    </a:cxn>
                    <a:cxn ang="0">
                      <a:pos x="427" y="700"/>
                    </a:cxn>
                    <a:cxn ang="0">
                      <a:pos x="428" y="746"/>
                    </a:cxn>
                    <a:cxn ang="0">
                      <a:pos x="447" y="755"/>
                    </a:cxn>
                    <a:cxn ang="0">
                      <a:pos x="522" y="777"/>
                    </a:cxn>
                    <a:cxn ang="0">
                      <a:pos x="559" y="781"/>
                    </a:cxn>
                    <a:cxn ang="0">
                      <a:pos x="608" y="770"/>
                    </a:cxn>
                    <a:cxn ang="0">
                      <a:pos x="654" y="772"/>
                    </a:cxn>
                    <a:cxn ang="0">
                      <a:pos x="677" y="748"/>
                    </a:cxn>
                    <a:cxn ang="0">
                      <a:pos x="829" y="593"/>
                    </a:cxn>
                    <a:cxn ang="0">
                      <a:pos x="994" y="534"/>
                    </a:cxn>
                    <a:cxn ang="0">
                      <a:pos x="1224" y="569"/>
                    </a:cxn>
                    <a:cxn ang="0">
                      <a:pos x="1411" y="607"/>
                    </a:cxn>
                    <a:cxn ang="0">
                      <a:pos x="1400" y="655"/>
                    </a:cxn>
                  </a:cxnLst>
                  <a:rect l="0" t="0" r="r" b="b"/>
                  <a:pathLst>
                    <a:path w="2139" h="795">
                      <a:moveTo>
                        <a:pt x="1398" y="684"/>
                      </a:moveTo>
                      <a:cubicBezTo>
                        <a:pt x="1398" y="684"/>
                        <a:pt x="1415" y="688"/>
                        <a:pt x="1429" y="688"/>
                      </a:cubicBezTo>
                      <a:cubicBezTo>
                        <a:pt x="1454" y="688"/>
                        <a:pt x="1478" y="635"/>
                        <a:pt x="1495" y="618"/>
                      </a:cubicBezTo>
                      <a:cubicBezTo>
                        <a:pt x="1502" y="610"/>
                        <a:pt x="1512" y="596"/>
                        <a:pt x="1515" y="585"/>
                      </a:cubicBezTo>
                      <a:cubicBezTo>
                        <a:pt x="1518" y="572"/>
                        <a:pt x="1513" y="564"/>
                        <a:pt x="1520" y="551"/>
                      </a:cubicBezTo>
                      <a:cubicBezTo>
                        <a:pt x="1522" y="547"/>
                        <a:pt x="1527" y="537"/>
                        <a:pt x="1527" y="527"/>
                      </a:cubicBezTo>
                      <a:cubicBezTo>
                        <a:pt x="1527" y="515"/>
                        <a:pt x="1508" y="492"/>
                        <a:pt x="1499" y="499"/>
                      </a:cubicBezTo>
                      <a:cubicBezTo>
                        <a:pt x="1473" y="518"/>
                        <a:pt x="1460" y="488"/>
                        <a:pt x="1460" y="485"/>
                      </a:cubicBezTo>
                      <a:cubicBezTo>
                        <a:pt x="1460" y="473"/>
                        <a:pt x="1483" y="459"/>
                        <a:pt x="1493" y="450"/>
                      </a:cubicBezTo>
                      <a:cubicBezTo>
                        <a:pt x="1506" y="436"/>
                        <a:pt x="1524" y="413"/>
                        <a:pt x="1543" y="408"/>
                      </a:cubicBezTo>
                      <a:cubicBezTo>
                        <a:pt x="1560" y="404"/>
                        <a:pt x="1613" y="399"/>
                        <a:pt x="1627" y="399"/>
                      </a:cubicBezTo>
                      <a:cubicBezTo>
                        <a:pt x="1645" y="399"/>
                        <a:pt x="1654" y="408"/>
                        <a:pt x="1665" y="408"/>
                      </a:cubicBezTo>
                      <a:cubicBezTo>
                        <a:pt x="1671" y="408"/>
                        <a:pt x="1675" y="408"/>
                        <a:pt x="1689" y="408"/>
                      </a:cubicBezTo>
                      <a:cubicBezTo>
                        <a:pt x="1696" y="379"/>
                        <a:pt x="1709" y="362"/>
                        <a:pt x="1740" y="362"/>
                      </a:cubicBezTo>
                      <a:cubicBezTo>
                        <a:pt x="1748" y="362"/>
                        <a:pt x="1751" y="360"/>
                        <a:pt x="1766" y="362"/>
                      </a:cubicBezTo>
                      <a:cubicBezTo>
                        <a:pt x="1759" y="368"/>
                        <a:pt x="1756" y="406"/>
                        <a:pt x="1804" y="346"/>
                      </a:cubicBezTo>
                      <a:cubicBezTo>
                        <a:pt x="1809" y="346"/>
                        <a:pt x="1832" y="355"/>
                        <a:pt x="1797" y="377"/>
                      </a:cubicBezTo>
                      <a:cubicBezTo>
                        <a:pt x="1785" y="385"/>
                        <a:pt x="1774" y="381"/>
                        <a:pt x="1766" y="393"/>
                      </a:cubicBezTo>
                      <a:cubicBezTo>
                        <a:pt x="1757" y="406"/>
                        <a:pt x="1749" y="423"/>
                        <a:pt x="1735" y="430"/>
                      </a:cubicBezTo>
                      <a:cubicBezTo>
                        <a:pt x="1724" y="436"/>
                        <a:pt x="1709" y="447"/>
                        <a:pt x="1709" y="465"/>
                      </a:cubicBezTo>
                      <a:cubicBezTo>
                        <a:pt x="1709" y="482"/>
                        <a:pt x="1714" y="535"/>
                        <a:pt x="1726" y="545"/>
                      </a:cubicBezTo>
                      <a:cubicBezTo>
                        <a:pt x="1735" y="532"/>
                        <a:pt x="1741" y="507"/>
                        <a:pt x="1760" y="503"/>
                      </a:cubicBezTo>
                      <a:cubicBezTo>
                        <a:pt x="1757" y="491"/>
                        <a:pt x="1777" y="488"/>
                        <a:pt x="1777" y="479"/>
                      </a:cubicBezTo>
                      <a:cubicBezTo>
                        <a:pt x="1777" y="464"/>
                        <a:pt x="1793" y="460"/>
                        <a:pt x="1793" y="452"/>
                      </a:cubicBezTo>
                      <a:cubicBezTo>
                        <a:pt x="1793" y="447"/>
                        <a:pt x="1788" y="442"/>
                        <a:pt x="1793" y="432"/>
                      </a:cubicBezTo>
                      <a:cubicBezTo>
                        <a:pt x="1828" y="356"/>
                        <a:pt x="1861" y="397"/>
                        <a:pt x="1874" y="397"/>
                      </a:cubicBezTo>
                      <a:cubicBezTo>
                        <a:pt x="1914" y="397"/>
                        <a:pt x="1941" y="347"/>
                        <a:pt x="1976" y="346"/>
                      </a:cubicBezTo>
                      <a:cubicBezTo>
                        <a:pt x="2041" y="345"/>
                        <a:pt x="1989" y="320"/>
                        <a:pt x="1989" y="313"/>
                      </a:cubicBezTo>
                      <a:cubicBezTo>
                        <a:pt x="1989" y="294"/>
                        <a:pt x="2015" y="297"/>
                        <a:pt x="2020" y="287"/>
                      </a:cubicBezTo>
                      <a:cubicBezTo>
                        <a:pt x="2022" y="282"/>
                        <a:pt x="2018" y="271"/>
                        <a:pt x="2026" y="271"/>
                      </a:cubicBezTo>
                      <a:cubicBezTo>
                        <a:pt x="2054" y="271"/>
                        <a:pt x="2077" y="309"/>
                        <a:pt x="2097" y="309"/>
                      </a:cubicBezTo>
                      <a:cubicBezTo>
                        <a:pt x="2106" y="309"/>
                        <a:pt x="2108" y="293"/>
                        <a:pt x="2112" y="287"/>
                      </a:cubicBezTo>
                      <a:cubicBezTo>
                        <a:pt x="2120" y="278"/>
                        <a:pt x="2127" y="279"/>
                        <a:pt x="2139" y="275"/>
                      </a:cubicBezTo>
                      <a:cubicBezTo>
                        <a:pt x="2123" y="254"/>
                        <a:pt x="2071" y="242"/>
                        <a:pt x="2046" y="227"/>
                      </a:cubicBezTo>
                      <a:cubicBezTo>
                        <a:pt x="2011" y="207"/>
                        <a:pt x="1965" y="185"/>
                        <a:pt x="1914" y="185"/>
                      </a:cubicBezTo>
                      <a:cubicBezTo>
                        <a:pt x="1900" y="185"/>
                        <a:pt x="1890" y="188"/>
                        <a:pt x="1892" y="194"/>
                      </a:cubicBezTo>
                      <a:cubicBezTo>
                        <a:pt x="1906" y="237"/>
                        <a:pt x="1872" y="194"/>
                        <a:pt x="1863" y="194"/>
                      </a:cubicBezTo>
                      <a:cubicBezTo>
                        <a:pt x="1762" y="192"/>
                        <a:pt x="1762" y="192"/>
                        <a:pt x="1762" y="192"/>
                      </a:cubicBezTo>
                      <a:cubicBezTo>
                        <a:pt x="1756" y="169"/>
                        <a:pt x="1741" y="161"/>
                        <a:pt x="1711" y="161"/>
                      </a:cubicBezTo>
                      <a:cubicBezTo>
                        <a:pt x="1695" y="161"/>
                        <a:pt x="1670" y="167"/>
                        <a:pt x="1660" y="159"/>
                      </a:cubicBezTo>
                      <a:cubicBezTo>
                        <a:pt x="1652" y="151"/>
                        <a:pt x="1651" y="141"/>
                        <a:pt x="1638" y="137"/>
                      </a:cubicBezTo>
                      <a:cubicBezTo>
                        <a:pt x="1611" y="128"/>
                        <a:pt x="1582" y="121"/>
                        <a:pt x="1548" y="121"/>
                      </a:cubicBezTo>
                      <a:cubicBezTo>
                        <a:pt x="1513" y="121"/>
                        <a:pt x="1509" y="140"/>
                        <a:pt x="1506" y="157"/>
                      </a:cubicBezTo>
                      <a:cubicBezTo>
                        <a:pt x="1473" y="157"/>
                        <a:pt x="1457" y="157"/>
                        <a:pt x="1435" y="157"/>
                      </a:cubicBezTo>
                      <a:cubicBezTo>
                        <a:pt x="1423" y="157"/>
                        <a:pt x="1421" y="147"/>
                        <a:pt x="1407" y="146"/>
                      </a:cubicBezTo>
                      <a:cubicBezTo>
                        <a:pt x="1405" y="152"/>
                        <a:pt x="1403" y="166"/>
                        <a:pt x="1396" y="166"/>
                      </a:cubicBezTo>
                      <a:cubicBezTo>
                        <a:pt x="1377" y="166"/>
                        <a:pt x="1369" y="143"/>
                        <a:pt x="1369" y="130"/>
                      </a:cubicBezTo>
                      <a:cubicBezTo>
                        <a:pt x="1369" y="127"/>
                        <a:pt x="1405" y="105"/>
                        <a:pt x="1314" y="97"/>
                      </a:cubicBezTo>
                      <a:cubicBezTo>
                        <a:pt x="1303" y="96"/>
                        <a:pt x="1296" y="101"/>
                        <a:pt x="1296" y="115"/>
                      </a:cubicBezTo>
                      <a:cubicBezTo>
                        <a:pt x="1248" y="115"/>
                        <a:pt x="1248" y="115"/>
                        <a:pt x="1248" y="115"/>
                      </a:cubicBezTo>
                      <a:cubicBezTo>
                        <a:pt x="1233" y="111"/>
                        <a:pt x="1157" y="102"/>
                        <a:pt x="1147" y="86"/>
                      </a:cubicBezTo>
                      <a:cubicBezTo>
                        <a:pt x="1089" y="133"/>
                        <a:pt x="1102" y="104"/>
                        <a:pt x="1102" y="104"/>
                      </a:cubicBezTo>
                      <a:cubicBezTo>
                        <a:pt x="1116" y="87"/>
                        <a:pt x="1249" y="51"/>
                        <a:pt x="1140" y="24"/>
                      </a:cubicBezTo>
                      <a:cubicBezTo>
                        <a:pt x="1094" y="24"/>
                        <a:pt x="1094" y="24"/>
                        <a:pt x="1094" y="24"/>
                      </a:cubicBezTo>
                      <a:cubicBezTo>
                        <a:pt x="1089" y="12"/>
                        <a:pt x="1079" y="0"/>
                        <a:pt x="1060" y="0"/>
                      </a:cubicBezTo>
                      <a:cubicBezTo>
                        <a:pt x="1038" y="0"/>
                        <a:pt x="1028" y="17"/>
                        <a:pt x="1016" y="27"/>
                      </a:cubicBezTo>
                      <a:cubicBezTo>
                        <a:pt x="1008" y="33"/>
                        <a:pt x="951" y="56"/>
                        <a:pt x="956" y="35"/>
                      </a:cubicBezTo>
                      <a:cubicBezTo>
                        <a:pt x="941" y="40"/>
                        <a:pt x="879" y="44"/>
                        <a:pt x="847" y="73"/>
                      </a:cubicBezTo>
                      <a:cubicBezTo>
                        <a:pt x="840" y="79"/>
                        <a:pt x="838" y="97"/>
                        <a:pt x="828" y="97"/>
                      </a:cubicBezTo>
                      <a:cubicBezTo>
                        <a:pt x="813" y="97"/>
                        <a:pt x="758" y="92"/>
                        <a:pt x="758" y="117"/>
                      </a:cubicBezTo>
                      <a:cubicBezTo>
                        <a:pt x="758" y="122"/>
                        <a:pt x="763" y="128"/>
                        <a:pt x="765" y="135"/>
                      </a:cubicBezTo>
                      <a:cubicBezTo>
                        <a:pt x="755" y="141"/>
                        <a:pt x="752" y="135"/>
                        <a:pt x="721" y="135"/>
                      </a:cubicBezTo>
                      <a:cubicBezTo>
                        <a:pt x="695" y="170"/>
                        <a:pt x="697" y="129"/>
                        <a:pt x="691" y="121"/>
                      </a:cubicBezTo>
                      <a:cubicBezTo>
                        <a:pt x="689" y="136"/>
                        <a:pt x="679" y="142"/>
                        <a:pt x="668" y="148"/>
                      </a:cubicBezTo>
                      <a:cubicBezTo>
                        <a:pt x="671" y="160"/>
                        <a:pt x="690" y="173"/>
                        <a:pt x="677" y="188"/>
                      </a:cubicBezTo>
                      <a:cubicBezTo>
                        <a:pt x="667" y="198"/>
                        <a:pt x="695" y="230"/>
                        <a:pt x="680" y="230"/>
                      </a:cubicBezTo>
                      <a:cubicBezTo>
                        <a:pt x="662" y="230"/>
                        <a:pt x="657" y="164"/>
                        <a:pt x="657" y="150"/>
                      </a:cubicBezTo>
                      <a:cubicBezTo>
                        <a:pt x="657" y="135"/>
                        <a:pt x="681" y="129"/>
                        <a:pt x="644" y="121"/>
                      </a:cubicBezTo>
                      <a:cubicBezTo>
                        <a:pt x="625" y="118"/>
                        <a:pt x="589" y="149"/>
                        <a:pt x="589" y="166"/>
                      </a:cubicBezTo>
                      <a:cubicBezTo>
                        <a:pt x="589" y="186"/>
                        <a:pt x="598" y="199"/>
                        <a:pt x="608" y="210"/>
                      </a:cubicBezTo>
                      <a:cubicBezTo>
                        <a:pt x="633" y="248"/>
                        <a:pt x="574" y="205"/>
                        <a:pt x="552" y="200"/>
                      </a:cubicBezTo>
                      <a:cubicBezTo>
                        <a:pt x="492" y="184"/>
                        <a:pt x="512" y="204"/>
                        <a:pt x="511" y="207"/>
                      </a:cubicBezTo>
                      <a:cubicBezTo>
                        <a:pt x="509" y="241"/>
                        <a:pt x="495" y="214"/>
                        <a:pt x="487" y="214"/>
                      </a:cubicBezTo>
                      <a:cubicBezTo>
                        <a:pt x="473" y="214"/>
                        <a:pt x="445" y="233"/>
                        <a:pt x="425" y="223"/>
                      </a:cubicBezTo>
                      <a:cubicBezTo>
                        <a:pt x="415" y="197"/>
                        <a:pt x="349" y="256"/>
                        <a:pt x="333" y="256"/>
                      </a:cubicBezTo>
                      <a:cubicBezTo>
                        <a:pt x="327" y="256"/>
                        <a:pt x="320" y="252"/>
                        <a:pt x="322" y="247"/>
                      </a:cubicBezTo>
                      <a:cubicBezTo>
                        <a:pt x="329" y="229"/>
                        <a:pt x="319" y="191"/>
                        <a:pt x="300" y="249"/>
                      </a:cubicBezTo>
                      <a:cubicBezTo>
                        <a:pt x="298" y="253"/>
                        <a:pt x="306" y="255"/>
                        <a:pt x="306" y="263"/>
                      </a:cubicBezTo>
                      <a:cubicBezTo>
                        <a:pt x="306" y="278"/>
                        <a:pt x="283" y="267"/>
                        <a:pt x="271" y="271"/>
                      </a:cubicBezTo>
                      <a:cubicBezTo>
                        <a:pt x="259" y="275"/>
                        <a:pt x="265" y="318"/>
                        <a:pt x="214" y="296"/>
                      </a:cubicBezTo>
                      <a:cubicBezTo>
                        <a:pt x="214" y="313"/>
                        <a:pt x="214" y="313"/>
                        <a:pt x="214" y="313"/>
                      </a:cubicBezTo>
                      <a:cubicBezTo>
                        <a:pt x="189" y="311"/>
                        <a:pt x="192" y="284"/>
                        <a:pt x="183" y="271"/>
                      </a:cubicBezTo>
                      <a:cubicBezTo>
                        <a:pt x="202" y="271"/>
                        <a:pt x="212" y="271"/>
                        <a:pt x="230" y="276"/>
                      </a:cubicBezTo>
                      <a:cubicBezTo>
                        <a:pt x="255" y="282"/>
                        <a:pt x="304" y="251"/>
                        <a:pt x="229" y="227"/>
                      </a:cubicBezTo>
                      <a:cubicBezTo>
                        <a:pt x="208" y="220"/>
                        <a:pt x="160" y="196"/>
                        <a:pt x="145" y="196"/>
                      </a:cubicBezTo>
                      <a:cubicBezTo>
                        <a:pt x="144" y="196"/>
                        <a:pt x="144" y="195"/>
                        <a:pt x="133" y="196"/>
                      </a:cubicBezTo>
                      <a:cubicBezTo>
                        <a:pt x="127" y="200"/>
                        <a:pt x="111" y="208"/>
                        <a:pt x="111" y="219"/>
                      </a:cubicBezTo>
                      <a:cubicBezTo>
                        <a:pt x="111" y="227"/>
                        <a:pt x="127" y="226"/>
                        <a:pt x="127" y="236"/>
                      </a:cubicBezTo>
                      <a:cubicBezTo>
                        <a:pt x="127" y="244"/>
                        <a:pt x="119" y="247"/>
                        <a:pt x="119" y="255"/>
                      </a:cubicBezTo>
                      <a:cubicBezTo>
                        <a:pt x="119" y="263"/>
                        <a:pt x="128" y="268"/>
                        <a:pt x="128" y="277"/>
                      </a:cubicBezTo>
                      <a:cubicBezTo>
                        <a:pt x="128" y="282"/>
                        <a:pt x="123" y="285"/>
                        <a:pt x="123" y="290"/>
                      </a:cubicBezTo>
                      <a:cubicBezTo>
                        <a:pt x="123" y="300"/>
                        <a:pt x="136" y="302"/>
                        <a:pt x="136" y="312"/>
                      </a:cubicBezTo>
                      <a:cubicBezTo>
                        <a:pt x="136" y="315"/>
                        <a:pt x="132" y="317"/>
                        <a:pt x="131" y="318"/>
                      </a:cubicBezTo>
                      <a:cubicBezTo>
                        <a:pt x="135" y="325"/>
                        <a:pt x="145" y="327"/>
                        <a:pt x="145" y="336"/>
                      </a:cubicBezTo>
                      <a:cubicBezTo>
                        <a:pt x="145" y="351"/>
                        <a:pt x="115" y="367"/>
                        <a:pt x="106" y="379"/>
                      </a:cubicBezTo>
                      <a:cubicBezTo>
                        <a:pt x="109" y="384"/>
                        <a:pt x="114" y="387"/>
                        <a:pt x="117" y="395"/>
                      </a:cubicBezTo>
                      <a:cubicBezTo>
                        <a:pt x="111" y="398"/>
                        <a:pt x="98" y="405"/>
                        <a:pt x="92" y="405"/>
                      </a:cubicBezTo>
                      <a:cubicBezTo>
                        <a:pt x="85" y="405"/>
                        <a:pt x="80" y="402"/>
                        <a:pt x="70" y="402"/>
                      </a:cubicBezTo>
                      <a:cubicBezTo>
                        <a:pt x="61" y="402"/>
                        <a:pt x="38" y="410"/>
                        <a:pt x="45" y="417"/>
                      </a:cubicBezTo>
                      <a:cubicBezTo>
                        <a:pt x="67" y="438"/>
                        <a:pt x="56" y="446"/>
                        <a:pt x="50" y="446"/>
                      </a:cubicBezTo>
                      <a:cubicBezTo>
                        <a:pt x="42" y="446"/>
                        <a:pt x="40" y="435"/>
                        <a:pt x="33" y="435"/>
                      </a:cubicBezTo>
                      <a:cubicBezTo>
                        <a:pt x="25" y="435"/>
                        <a:pt x="15" y="455"/>
                        <a:pt x="15" y="465"/>
                      </a:cubicBezTo>
                      <a:cubicBezTo>
                        <a:pt x="15" y="483"/>
                        <a:pt x="1" y="480"/>
                        <a:pt x="0" y="496"/>
                      </a:cubicBezTo>
                      <a:cubicBezTo>
                        <a:pt x="6" y="495"/>
                        <a:pt x="11" y="495"/>
                        <a:pt x="16" y="495"/>
                      </a:cubicBezTo>
                      <a:cubicBezTo>
                        <a:pt x="24" y="495"/>
                        <a:pt x="30" y="494"/>
                        <a:pt x="39" y="494"/>
                      </a:cubicBezTo>
                      <a:cubicBezTo>
                        <a:pt x="48" y="494"/>
                        <a:pt x="52" y="510"/>
                        <a:pt x="52" y="520"/>
                      </a:cubicBezTo>
                      <a:cubicBezTo>
                        <a:pt x="52" y="526"/>
                        <a:pt x="46" y="529"/>
                        <a:pt x="46" y="535"/>
                      </a:cubicBezTo>
                      <a:cubicBezTo>
                        <a:pt x="46" y="544"/>
                        <a:pt x="54" y="550"/>
                        <a:pt x="54" y="558"/>
                      </a:cubicBezTo>
                      <a:cubicBezTo>
                        <a:pt x="54" y="563"/>
                        <a:pt x="46" y="565"/>
                        <a:pt x="44" y="568"/>
                      </a:cubicBezTo>
                      <a:cubicBezTo>
                        <a:pt x="39" y="576"/>
                        <a:pt x="37" y="583"/>
                        <a:pt x="37" y="593"/>
                      </a:cubicBezTo>
                      <a:cubicBezTo>
                        <a:pt x="37" y="606"/>
                        <a:pt x="46" y="603"/>
                        <a:pt x="56" y="603"/>
                      </a:cubicBezTo>
                      <a:cubicBezTo>
                        <a:pt x="70" y="603"/>
                        <a:pt x="77" y="597"/>
                        <a:pt x="88" y="597"/>
                      </a:cubicBezTo>
                      <a:cubicBezTo>
                        <a:pt x="99" y="597"/>
                        <a:pt x="97" y="620"/>
                        <a:pt x="108" y="620"/>
                      </a:cubicBezTo>
                      <a:cubicBezTo>
                        <a:pt x="108" y="638"/>
                        <a:pt x="108" y="638"/>
                        <a:pt x="108" y="638"/>
                      </a:cubicBezTo>
                      <a:cubicBezTo>
                        <a:pt x="108" y="640"/>
                        <a:pt x="109" y="641"/>
                        <a:pt x="110" y="641"/>
                      </a:cubicBezTo>
                      <a:cubicBezTo>
                        <a:pt x="112" y="644"/>
                        <a:pt x="112" y="644"/>
                        <a:pt x="112" y="644"/>
                      </a:cubicBezTo>
                      <a:cubicBezTo>
                        <a:pt x="114" y="644"/>
                        <a:pt x="120" y="642"/>
                        <a:pt x="123" y="641"/>
                      </a:cubicBezTo>
                      <a:cubicBezTo>
                        <a:pt x="132" y="639"/>
                        <a:pt x="133" y="627"/>
                        <a:pt x="143" y="627"/>
                      </a:cubicBezTo>
                      <a:cubicBezTo>
                        <a:pt x="151" y="627"/>
                        <a:pt x="171" y="660"/>
                        <a:pt x="177" y="660"/>
                      </a:cubicBezTo>
                      <a:cubicBezTo>
                        <a:pt x="184" y="660"/>
                        <a:pt x="205" y="651"/>
                        <a:pt x="208" y="647"/>
                      </a:cubicBezTo>
                      <a:cubicBezTo>
                        <a:pt x="207" y="647"/>
                        <a:pt x="196" y="645"/>
                        <a:pt x="196" y="645"/>
                      </a:cubicBezTo>
                      <a:cubicBezTo>
                        <a:pt x="194" y="645"/>
                        <a:pt x="189" y="644"/>
                        <a:pt x="189" y="638"/>
                      </a:cubicBezTo>
                      <a:cubicBezTo>
                        <a:pt x="189" y="635"/>
                        <a:pt x="221" y="623"/>
                        <a:pt x="233" y="619"/>
                      </a:cubicBezTo>
                      <a:cubicBezTo>
                        <a:pt x="233" y="619"/>
                        <a:pt x="227" y="625"/>
                        <a:pt x="225" y="626"/>
                      </a:cubicBezTo>
                      <a:cubicBezTo>
                        <a:pt x="226" y="629"/>
                        <a:pt x="237" y="641"/>
                        <a:pt x="211" y="647"/>
                      </a:cubicBezTo>
                      <a:cubicBezTo>
                        <a:pt x="223" y="673"/>
                        <a:pt x="273" y="669"/>
                        <a:pt x="273" y="704"/>
                      </a:cubicBezTo>
                      <a:cubicBezTo>
                        <a:pt x="275" y="703"/>
                        <a:pt x="275" y="703"/>
                        <a:pt x="275" y="703"/>
                      </a:cubicBezTo>
                      <a:cubicBezTo>
                        <a:pt x="278" y="702"/>
                        <a:pt x="280" y="701"/>
                        <a:pt x="284" y="701"/>
                      </a:cubicBezTo>
                      <a:cubicBezTo>
                        <a:pt x="298" y="701"/>
                        <a:pt x="297" y="710"/>
                        <a:pt x="302" y="719"/>
                      </a:cubicBezTo>
                      <a:cubicBezTo>
                        <a:pt x="303" y="721"/>
                        <a:pt x="312" y="726"/>
                        <a:pt x="312" y="726"/>
                      </a:cubicBezTo>
                      <a:cubicBezTo>
                        <a:pt x="320" y="729"/>
                        <a:pt x="322" y="742"/>
                        <a:pt x="335" y="742"/>
                      </a:cubicBezTo>
                      <a:cubicBezTo>
                        <a:pt x="344" y="742"/>
                        <a:pt x="344" y="734"/>
                        <a:pt x="350" y="732"/>
                      </a:cubicBezTo>
                      <a:cubicBezTo>
                        <a:pt x="354" y="731"/>
                        <a:pt x="353" y="731"/>
                        <a:pt x="357" y="731"/>
                      </a:cubicBezTo>
                      <a:cubicBezTo>
                        <a:pt x="358" y="733"/>
                        <a:pt x="358" y="737"/>
                        <a:pt x="360" y="739"/>
                      </a:cubicBezTo>
                      <a:cubicBezTo>
                        <a:pt x="359" y="739"/>
                        <a:pt x="360" y="740"/>
                        <a:pt x="360" y="741"/>
                      </a:cubicBezTo>
                      <a:cubicBezTo>
                        <a:pt x="366" y="742"/>
                        <a:pt x="366" y="742"/>
                        <a:pt x="366" y="742"/>
                      </a:cubicBezTo>
                      <a:cubicBezTo>
                        <a:pt x="371" y="735"/>
                        <a:pt x="371" y="724"/>
                        <a:pt x="378" y="721"/>
                      </a:cubicBezTo>
                      <a:cubicBezTo>
                        <a:pt x="366" y="714"/>
                        <a:pt x="348" y="688"/>
                        <a:pt x="348" y="673"/>
                      </a:cubicBezTo>
                      <a:cubicBezTo>
                        <a:pt x="348" y="668"/>
                        <a:pt x="338" y="662"/>
                        <a:pt x="338" y="655"/>
                      </a:cubicBezTo>
                      <a:cubicBezTo>
                        <a:pt x="338" y="653"/>
                        <a:pt x="347" y="637"/>
                        <a:pt x="349" y="634"/>
                      </a:cubicBezTo>
                      <a:cubicBezTo>
                        <a:pt x="351" y="635"/>
                        <a:pt x="365" y="628"/>
                        <a:pt x="366" y="627"/>
                      </a:cubicBezTo>
                      <a:cubicBezTo>
                        <a:pt x="377" y="623"/>
                        <a:pt x="384" y="620"/>
                        <a:pt x="399" y="620"/>
                      </a:cubicBezTo>
                      <a:cubicBezTo>
                        <a:pt x="423" y="620"/>
                        <a:pt x="427" y="631"/>
                        <a:pt x="436" y="645"/>
                      </a:cubicBezTo>
                      <a:cubicBezTo>
                        <a:pt x="429" y="650"/>
                        <a:pt x="420" y="645"/>
                        <a:pt x="412" y="645"/>
                      </a:cubicBezTo>
                      <a:cubicBezTo>
                        <a:pt x="400" y="645"/>
                        <a:pt x="383" y="656"/>
                        <a:pt x="381" y="656"/>
                      </a:cubicBezTo>
                      <a:cubicBezTo>
                        <a:pt x="382" y="665"/>
                        <a:pt x="389" y="664"/>
                        <a:pt x="391" y="669"/>
                      </a:cubicBezTo>
                      <a:cubicBezTo>
                        <a:pt x="400" y="684"/>
                        <a:pt x="412" y="690"/>
                        <a:pt x="412" y="707"/>
                      </a:cubicBezTo>
                      <a:cubicBezTo>
                        <a:pt x="415" y="705"/>
                        <a:pt x="424" y="701"/>
                        <a:pt x="427" y="700"/>
                      </a:cubicBezTo>
                      <a:cubicBezTo>
                        <a:pt x="427" y="707"/>
                        <a:pt x="434" y="710"/>
                        <a:pt x="434" y="717"/>
                      </a:cubicBezTo>
                      <a:cubicBezTo>
                        <a:pt x="421" y="717"/>
                        <a:pt x="421" y="717"/>
                        <a:pt x="421" y="717"/>
                      </a:cubicBezTo>
                      <a:cubicBezTo>
                        <a:pt x="417" y="717"/>
                        <a:pt x="413" y="721"/>
                        <a:pt x="412" y="728"/>
                      </a:cubicBezTo>
                      <a:cubicBezTo>
                        <a:pt x="421" y="729"/>
                        <a:pt x="428" y="738"/>
                        <a:pt x="428" y="746"/>
                      </a:cubicBezTo>
                      <a:cubicBezTo>
                        <a:pt x="428" y="751"/>
                        <a:pt x="424" y="753"/>
                        <a:pt x="424" y="757"/>
                      </a:cubicBezTo>
                      <a:cubicBezTo>
                        <a:pt x="424" y="761"/>
                        <a:pt x="428" y="765"/>
                        <a:pt x="429" y="766"/>
                      </a:cubicBezTo>
                      <a:cubicBezTo>
                        <a:pt x="429" y="762"/>
                        <a:pt x="434" y="762"/>
                        <a:pt x="438" y="761"/>
                      </a:cubicBezTo>
                      <a:cubicBezTo>
                        <a:pt x="443" y="759"/>
                        <a:pt x="442" y="757"/>
                        <a:pt x="447" y="755"/>
                      </a:cubicBezTo>
                      <a:cubicBezTo>
                        <a:pt x="455" y="752"/>
                        <a:pt x="460" y="754"/>
                        <a:pt x="466" y="749"/>
                      </a:cubicBezTo>
                      <a:cubicBezTo>
                        <a:pt x="476" y="755"/>
                        <a:pt x="482" y="755"/>
                        <a:pt x="491" y="758"/>
                      </a:cubicBezTo>
                      <a:cubicBezTo>
                        <a:pt x="502" y="762"/>
                        <a:pt x="505" y="772"/>
                        <a:pt x="518" y="772"/>
                      </a:cubicBezTo>
                      <a:cubicBezTo>
                        <a:pt x="518" y="774"/>
                        <a:pt x="521" y="775"/>
                        <a:pt x="522" y="777"/>
                      </a:cubicBezTo>
                      <a:cubicBezTo>
                        <a:pt x="523" y="781"/>
                        <a:pt x="522" y="787"/>
                        <a:pt x="524" y="793"/>
                      </a:cubicBezTo>
                      <a:cubicBezTo>
                        <a:pt x="529" y="787"/>
                        <a:pt x="533" y="795"/>
                        <a:pt x="537" y="795"/>
                      </a:cubicBezTo>
                      <a:cubicBezTo>
                        <a:pt x="542" y="795"/>
                        <a:pt x="544" y="791"/>
                        <a:pt x="547" y="788"/>
                      </a:cubicBezTo>
                      <a:cubicBezTo>
                        <a:pt x="551" y="784"/>
                        <a:pt x="556" y="784"/>
                        <a:pt x="559" y="781"/>
                      </a:cubicBezTo>
                      <a:cubicBezTo>
                        <a:pt x="567" y="773"/>
                        <a:pt x="568" y="762"/>
                        <a:pt x="579" y="762"/>
                      </a:cubicBezTo>
                      <a:cubicBezTo>
                        <a:pt x="583" y="762"/>
                        <a:pt x="582" y="764"/>
                        <a:pt x="586" y="764"/>
                      </a:cubicBezTo>
                      <a:cubicBezTo>
                        <a:pt x="587" y="769"/>
                        <a:pt x="597" y="765"/>
                        <a:pt x="600" y="765"/>
                      </a:cubicBezTo>
                      <a:cubicBezTo>
                        <a:pt x="604" y="765"/>
                        <a:pt x="605" y="770"/>
                        <a:pt x="608" y="770"/>
                      </a:cubicBezTo>
                      <a:cubicBezTo>
                        <a:pt x="617" y="770"/>
                        <a:pt x="624" y="765"/>
                        <a:pt x="627" y="759"/>
                      </a:cubicBezTo>
                      <a:cubicBezTo>
                        <a:pt x="628" y="760"/>
                        <a:pt x="629" y="759"/>
                        <a:pt x="630" y="759"/>
                      </a:cubicBezTo>
                      <a:cubicBezTo>
                        <a:pt x="634" y="759"/>
                        <a:pt x="636" y="749"/>
                        <a:pt x="645" y="749"/>
                      </a:cubicBezTo>
                      <a:cubicBezTo>
                        <a:pt x="654" y="749"/>
                        <a:pt x="644" y="772"/>
                        <a:pt x="654" y="772"/>
                      </a:cubicBezTo>
                      <a:cubicBezTo>
                        <a:pt x="664" y="772"/>
                        <a:pt x="668" y="764"/>
                        <a:pt x="677" y="764"/>
                      </a:cubicBezTo>
                      <a:cubicBezTo>
                        <a:pt x="682" y="764"/>
                        <a:pt x="686" y="764"/>
                        <a:pt x="692" y="765"/>
                      </a:cubicBezTo>
                      <a:cubicBezTo>
                        <a:pt x="692" y="763"/>
                        <a:pt x="692" y="763"/>
                        <a:pt x="692" y="763"/>
                      </a:cubicBezTo>
                      <a:cubicBezTo>
                        <a:pt x="690" y="753"/>
                        <a:pt x="688" y="750"/>
                        <a:pt x="677" y="748"/>
                      </a:cubicBezTo>
                      <a:cubicBezTo>
                        <a:pt x="678" y="739"/>
                        <a:pt x="687" y="719"/>
                        <a:pt x="694" y="719"/>
                      </a:cubicBezTo>
                      <a:cubicBezTo>
                        <a:pt x="735" y="719"/>
                        <a:pt x="763" y="698"/>
                        <a:pt x="763" y="649"/>
                      </a:cubicBezTo>
                      <a:cubicBezTo>
                        <a:pt x="785" y="645"/>
                        <a:pt x="787" y="618"/>
                        <a:pt x="800" y="620"/>
                      </a:cubicBezTo>
                      <a:cubicBezTo>
                        <a:pt x="836" y="624"/>
                        <a:pt x="822" y="600"/>
                        <a:pt x="829" y="593"/>
                      </a:cubicBezTo>
                      <a:cubicBezTo>
                        <a:pt x="847" y="578"/>
                        <a:pt x="873" y="578"/>
                        <a:pt x="895" y="565"/>
                      </a:cubicBezTo>
                      <a:cubicBezTo>
                        <a:pt x="898" y="563"/>
                        <a:pt x="906" y="554"/>
                        <a:pt x="913" y="554"/>
                      </a:cubicBezTo>
                      <a:cubicBezTo>
                        <a:pt x="924" y="554"/>
                        <a:pt x="943" y="567"/>
                        <a:pt x="961" y="567"/>
                      </a:cubicBezTo>
                      <a:cubicBezTo>
                        <a:pt x="986" y="567"/>
                        <a:pt x="981" y="534"/>
                        <a:pt x="994" y="534"/>
                      </a:cubicBezTo>
                      <a:cubicBezTo>
                        <a:pt x="1002" y="534"/>
                        <a:pt x="1029" y="538"/>
                        <a:pt x="1032" y="545"/>
                      </a:cubicBezTo>
                      <a:cubicBezTo>
                        <a:pt x="1042" y="573"/>
                        <a:pt x="1060" y="558"/>
                        <a:pt x="1072" y="558"/>
                      </a:cubicBezTo>
                      <a:cubicBezTo>
                        <a:pt x="1099" y="558"/>
                        <a:pt x="1107" y="580"/>
                        <a:pt x="1135" y="580"/>
                      </a:cubicBezTo>
                      <a:cubicBezTo>
                        <a:pt x="1160" y="580"/>
                        <a:pt x="1192" y="557"/>
                        <a:pt x="1224" y="569"/>
                      </a:cubicBezTo>
                      <a:cubicBezTo>
                        <a:pt x="1266" y="586"/>
                        <a:pt x="1245" y="512"/>
                        <a:pt x="1301" y="512"/>
                      </a:cubicBezTo>
                      <a:cubicBezTo>
                        <a:pt x="1340" y="512"/>
                        <a:pt x="1339" y="543"/>
                        <a:pt x="1354" y="567"/>
                      </a:cubicBezTo>
                      <a:cubicBezTo>
                        <a:pt x="1360" y="576"/>
                        <a:pt x="1379" y="577"/>
                        <a:pt x="1387" y="585"/>
                      </a:cubicBezTo>
                      <a:cubicBezTo>
                        <a:pt x="1393" y="590"/>
                        <a:pt x="1398" y="607"/>
                        <a:pt x="1411" y="607"/>
                      </a:cubicBezTo>
                      <a:cubicBezTo>
                        <a:pt x="1426" y="607"/>
                        <a:pt x="1428" y="593"/>
                        <a:pt x="1446" y="593"/>
                      </a:cubicBezTo>
                      <a:cubicBezTo>
                        <a:pt x="1446" y="604"/>
                        <a:pt x="1446" y="604"/>
                        <a:pt x="1446" y="604"/>
                      </a:cubicBezTo>
                      <a:cubicBezTo>
                        <a:pt x="1437" y="614"/>
                        <a:pt x="1433" y="638"/>
                        <a:pt x="1422" y="644"/>
                      </a:cubicBezTo>
                      <a:cubicBezTo>
                        <a:pt x="1412" y="650"/>
                        <a:pt x="1394" y="651"/>
                        <a:pt x="1400" y="655"/>
                      </a:cubicBezTo>
                      <a:cubicBezTo>
                        <a:pt x="1415" y="665"/>
                        <a:pt x="1398" y="684"/>
                        <a:pt x="1398" y="684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55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5614988" y="1879600"/>
                  <a:ext cx="1023938" cy="646113"/>
                </a:xfrm>
                <a:custGeom>
                  <a:avLst/>
                  <a:gdLst/>
                  <a:ahLst/>
                  <a:cxnLst>
                    <a:cxn ang="0">
                      <a:pos x="585" y="307"/>
                    </a:cxn>
                    <a:cxn ang="0">
                      <a:pos x="573" y="287"/>
                    </a:cxn>
                    <a:cxn ang="0">
                      <a:pos x="614" y="256"/>
                    </a:cxn>
                    <a:cxn ang="0">
                      <a:pos x="588" y="246"/>
                    </a:cxn>
                    <a:cxn ang="0">
                      <a:pos x="570" y="255"/>
                    </a:cxn>
                    <a:cxn ang="0">
                      <a:pos x="552" y="236"/>
                    </a:cxn>
                    <a:cxn ang="0">
                      <a:pos x="590" y="209"/>
                    </a:cxn>
                    <a:cxn ang="0">
                      <a:pos x="606" y="212"/>
                    </a:cxn>
                    <a:cxn ang="0">
                      <a:pos x="634" y="216"/>
                    </a:cxn>
                    <a:cxn ang="0">
                      <a:pos x="648" y="231"/>
                    </a:cxn>
                    <a:cxn ang="0">
                      <a:pos x="648" y="248"/>
                    </a:cxn>
                    <a:cxn ang="0">
                      <a:pos x="666" y="254"/>
                    </a:cxn>
                    <a:cxn ang="0">
                      <a:pos x="659" y="264"/>
                    </a:cxn>
                    <a:cxn ang="0">
                      <a:pos x="665" y="275"/>
                    </a:cxn>
                    <a:cxn ang="0">
                      <a:pos x="664" y="290"/>
                    </a:cxn>
                    <a:cxn ang="0">
                      <a:pos x="668" y="295"/>
                    </a:cxn>
                    <a:cxn ang="0">
                      <a:pos x="690" y="286"/>
                    </a:cxn>
                    <a:cxn ang="0">
                      <a:pos x="683" y="232"/>
                    </a:cxn>
                    <a:cxn ang="0">
                      <a:pos x="688" y="210"/>
                    </a:cxn>
                    <a:cxn ang="0">
                      <a:pos x="721" y="172"/>
                    </a:cxn>
                    <a:cxn ang="0">
                      <a:pos x="745" y="132"/>
                    </a:cxn>
                    <a:cxn ang="0">
                      <a:pos x="769" y="81"/>
                    </a:cxn>
                    <a:cxn ang="0">
                      <a:pos x="710" y="73"/>
                    </a:cxn>
                    <a:cxn ang="0">
                      <a:pos x="624" y="0"/>
                    </a:cxn>
                    <a:cxn ang="0">
                      <a:pos x="458" y="68"/>
                    </a:cxn>
                    <a:cxn ang="0">
                      <a:pos x="355" y="33"/>
                    </a:cxn>
                    <a:cxn ang="0">
                      <a:pos x="284" y="55"/>
                    </a:cxn>
                    <a:cxn ang="0">
                      <a:pos x="218" y="53"/>
                    </a:cxn>
                    <a:cxn ang="0">
                      <a:pos x="123" y="108"/>
                    </a:cxn>
                    <a:cxn ang="0">
                      <a:pos x="17" y="207"/>
                    </a:cxn>
                    <a:cxn ang="0">
                      <a:pos x="15" y="251"/>
                    </a:cxn>
                    <a:cxn ang="0">
                      <a:pos x="25" y="261"/>
                    </a:cxn>
                    <a:cxn ang="0">
                      <a:pos x="50" y="280"/>
                    </a:cxn>
                    <a:cxn ang="0">
                      <a:pos x="83" y="284"/>
                    </a:cxn>
                    <a:cxn ang="0">
                      <a:pos x="73" y="317"/>
                    </a:cxn>
                    <a:cxn ang="0">
                      <a:pos x="63" y="326"/>
                    </a:cxn>
                    <a:cxn ang="0">
                      <a:pos x="73" y="343"/>
                    </a:cxn>
                    <a:cxn ang="0">
                      <a:pos x="110" y="357"/>
                    </a:cxn>
                    <a:cxn ang="0">
                      <a:pos x="132" y="373"/>
                    </a:cxn>
                    <a:cxn ang="0">
                      <a:pos x="160" y="384"/>
                    </a:cxn>
                    <a:cxn ang="0">
                      <a:pos x="186" y="382"/>
                    </a:cxn>
                    <a:cxn ang="0">
                      <a:pos x="210" y="381"/>
                    </a:cxn>
                    <a:cxn ang="0">
                      <a:pos x="255" y="372"/>
                    </a:cxn>
                    <a:cxn ang="0">
                      <a:pos x="275" y="366"/>
                    </a:cxn>
                    <a:cxn ang="0">
                      <a:pos x="282" y="362"/>
                    </a:cxn>
                    <a:cxn ang="0">
                      <a:pos x="316" y="400"/>
                    </a:cxn>
                    <a:cxn ang="0">
                      <a:pos x="306" y="439"/>
                    </a:cxn>
                    <a:cxn ang="0">
                      <a:pos x="324" y="450"/>
                    </a:cxn>
                    <a:cxn ang="0">
                      <a:pos x="346" y="467"/>
                    </a:cxn>
                    <a:cxn ang="0">
                      <a:pos x="351" y="472"/>
                    </a:cxn>
                    <a:cxn ang="0">
                      <a:pos x="353" y="457"/>
                    </a:cxn>
                    <a:cxn ang="0">
                      <a:pos x="379" y="454"/>
                    </a:cxn>
                    <a:cxn ang="0">
                      <a:pos x="416" y="453"/>
                    </a:cxn>
                    <a:cxn ang="0">
                      <a:pos x="431" y="470"/>
                    </a:cxn>
                    <a:cxn ang="0">
                      <a:pos x="454" y="486"/>
                    </a:cxn>
                    <a:cxn ang="0">
                      <a:pos x="476" y="470"/>
                    </a:cxn>
                    <a:cxn ang="0">
                      <a:pos x="503" y="455"/>
                    </a:cxn>
                    <a:cxn ang="0">
                      <a:pos x="552" y="439"/>
                    </a:cxn>
                    <a:cxn ang="0">
                      <a:pos x="576" y="406"/>
                    </a:cxn>
                    <a:cxn ang="0">
                      <a:pos x="604" y="355"/>
                    </a:cxn>
                    <a:cxn ang="0">
                      <a:pos x="586" y="307"/>
                    </a:cxn>
                  </a:cxnLst>
                  <a:rect l="0" t="0" r="r" b="b"/>
                  <a:pathLst>
                    <a:path w="769" h="486">
                      <a:moveTo>
                        <a:pt x="586" y="307"/>
                      </a:moveTo>
                      <a:cubicBezTo>
                        <a:pt x="585" y="307"/>
                        <a:pt x="585" y="307"/>
                        <a:pt x="585" y="307"/>
                      </a:cubicBezTo>
                      <a:cubicBezTo>
                        <a:pt x="585" y="307"/>
                        <a:pt x="585" y="300"/>
                        <a:pt x="585" y="298"/>
                      </a:cubicBezTo>
                      <a:cubicBezTo>
                        <a:pt x="582" y="298"/>
                        <a:pt x="573" y="294"/>
                        <a:pt x="573" y="287"/>
                      </a:cubicBezTo>
                      <a:cubicBezTo>
                        <a:pt x="573" y="282"/>
                        <a:pt x="581" y="282"/>
                        <a:pt x="582" y="276"/>
                      </a:cubicBezTo>
                      <a:cubicBezTo>
                        <a:pt x="586" y="264"/>
                        <a:pt x="605" y="264"/>
                        <a:pt x="614" y="256"/>
                      </a:cubicBezTo>
                      <a:cubicBezTo>
                        <a:pt x="611" y="251"/>
                        <a:pt x="604" y="256"/>
                        <a:pt x="598" y="252"/>
                      </a:cubicBezTo>
                      <a:cubicBezTo>
                        <a:pt x="595" y="250"/>
                        <a:pt x="593" y="246"/>
                        <a:pt x="588" y="246"/>
                      </a:cubicBezTo>
                      <a:cubicBezTo>
                        <a:pt x="585" y="246"/>
                        <a:pt x="585" y="256"/>
                        <a:pt x="582" y="256"/>
                      </a:cubicBezTo>
                      <a:cubicBezTo>
                        <a:pt x="578" y="256"/>
                        <a:pt x="574" y="257"/>
                        <a:pt x="570" y="255"/>
                      </a:cubicBezTo>
                      <a:cubicBezTo>
                        <a:pt x="565" y="252"/>
                        <a:pt x="567" y="247"/>
                        <a:pt x="562" y="243"/>
                      </a:cubicBezTo>
                      <a:cubicBezTo>
                        <a:pt x="560" y="242"/>
                        <a:pt x="552" y="240"/>
                        <a:pt x="552" y="236"/>
                      </a:cubicBezTo>
                      <a:cubicBezTo>
                        <a:pt x="552" y="227"/>
                        <a:pt x="565" y="230"/>
                        <a:pt x="571" y="225"/>
                      </a:cubicBezTo>
                      <a:cubicBezTo>
                        <a:pt x="577" y="221"/>
                        <a:pt x="587" y="215"/>
                        <a:pt x="590" y="209"/>
                      </a:cubicBezTo>
                      <a:cubicBezTo>
                        <a:pt x="591" y="208"/>
                        <a:pt x="593" y="203"/>
                        <a:pt x="597" y="203"/>
                      </a:cubicBezTo>
                      <a:cubicBezTo>
                        <a:pt x="601" y="203"/>
                        <a:pt x="606" y="209"/>
                        <a:pt x="606" y="212"/>
                      </a:cubicBezTo>
                      <a:cubicBezTo>
                        <a:pt x="606" y="219"/>
                        <a:pt x="597" y="222"/>
                        <a:pt x="597" y="230"/>
                      </a:cubicBezTo>
                      <a:cubicBezTo>
                        <a:pt x="610" y="230"/>
                        <a:pt x="620" y="216"/>
                        <a:pt x="634" y="216"/>
                      </a:cubicBezTo>
                      <a:cubicBezTo>
                        <a:pt x="639" y="216"/>
                        <a:pt x="641" y="221"/>
                        <a:pt x="648" y="221"/>
                      </a:cubicBezTo>
                      <a:cubicBezTo>
                        <a:pt x="646" y="226"/>
                        <a:pt x="648" y="226"/>
                        <a:pt x="648" y="231"/>
                      </a:cubicBezTo>
                      <a:cubicBezTo>
                        <a:pt x="648" y="235"/>
                        <a:pt x="643" y="235"/>
                        <a:pt x="643" y="240"/>
                      </a:cubicBezTo>
                      <a:cubicBezTo>
                        <a:pt x="643" y="242"/>
                        <a:pt x="645" y="248"/>
                        <a:pt x="648" y="248"/>
                      </a:cubicBezTo>
                      <a:cubicBezTo>
                        <a:pt x="649" y="248"/>
                        <a:pt x="651" y="245"/>
                        <a:pt x="654" y="245"/>
                      </a:cubicBezTo>
                      <a:cubicBezTo>
                        <a:pt x="659" y="245"/>
                        <a:pt x="666" y="249"/>
                        <a:pt x="666" y="254"/>
                      </a:cubicBezTo>
                      <a:cubicBezTo>
                        <a:pt x="666" y="257"/>
                        <a:pt x="662" y="260"/>
                        <a:pt x="659" y="260"/>
                      </a:cubicBezTo>
                      <a:cubicBezTo>
                        <a:pt x="659" y="264"/>
                        <a:pt x="659" y="264"/>
                        <a:pt x="659" y="264"/>
                      </a:cubicBezTo>
                      <a:cubicBezTo>
                        <a:pt x="660" y="265"/>
                        <a:pt x="660" y="267"/>
                        <a:pt x="663" y="268"/>
                      </a:cubicBezTo>
                      <a:cubicBezTo>
                        <a:pt x="663" y="270"/>
                        <a:pt x="665" y="272"/>
                        <a:pt x="665" y="275"/>
                      </a:cubicBezTo>
                      <a:cubicBezTo>
                        <a:pt x="665" y="276"/>
                        <a:pt x="661" y="282"/>
                        <a:pt x="661" y="285"/>
                      </a:cubicBezTo>
                      <a:cubicBezTo>
                        <a:pt x="661" y="287"/>
                        <a:pt x="661" y="289"/>
                        <a:pt x="664" y="290"/>
                      </a:cubicBezTo>
                      <a:cubicBezTo>
                        <a:pt x="663" y="292"/>
                        <a:pt x="661" y="293"/>
                        <a:pt x="661" y="295"/>
                      </a:cubicBezTo>
                      <a:cubicBezTo>
                        <a:pt x="668" y="295"/>
                        <a:pt x="668" y="295"/>
                        <a:pt x="668" y="295"/>
                      </a:cubicBezTo>
                      <a:cubicBezTo>
                        <a:pt x="670" y="293"/>
                        <a:pt x="671" y="293"/>
                        <a:pt x="676" y="291"/>
                      </a:cubicBezTo>
                      <a:cubicBezTo>
                        <a:pt x="676" y="287"/>
                        <a:pt x="687" y="287"/>
                        <a:pt x="690" y="286"/>
                      </a:cubicBezTo>
                      <a:cubicBezTo>
                        <a:pt x="696" y="284"/>
                        <a:pt x="699" y="279"/>
                        <a:pt x="699" y="269"/>
                      </a:cubicBezTo>
                      <a:cubicBezTo>
                        <a:pt x="699" y="252"/>
                        <a:pt x="692" y="242"/>
                        <a:pt x="683" y="232"/>
                      </a:cubicBezTo>
                      <a:cubicBezTo>
                        <a:pt x="679" y="228"/>
                        <a:pt x="674" y="224"/>
                        <a:pt x="675" y="217"/>
                      </a:cubicBezTo>
                      <a:cubicBezTo>
                        <a:pt x="680" y="217"/>
                        <a:pt x="685" y="214"/>
                        <a:pt x="688" y="210"/>
                      </a:cubicBezTo>
                      <a:cubicBezTo>
                        <a:pt x="691" y="207"/>
                        <a:pt x="699" y="203"/>
                        <a:pt x="701" y="199"/>
                      </a:cubicBezTo>
                      <a:cubicBezTo>
                        <a:pt x="707" y="187"/>
                        <a:pt x="710" y="180"/>
                        <a:pt x="721" y="172"/>
                      </a:cubicBezTo>
                      <a:cubicBezTo>
                        <a:pt x="721" y="172"/>
                        <a:pt x="738" y="153"/>
                        <a:pt x="723" y="143"/>
                      </a:cubicBezTo>
                      <a:cubicBezTo>
                        <a:pt x="717" y="139"/>
                        <a:pt x="735" y="138"/>
                        <a:pt x="745" y="132"/>
                      </a:cubicBezTo>
                      <a:cubicBezTo>
                        <a:pt x="756" y="126"/>
                        <a:pt x="760" y="102"/>
                        <a:pt x="769" y="92"/>
                      </a:cubicBezTo>
                      <a:cubicBezTo>
                        <a:pt x="769" y="81"/>
                        <a:pt x="769" y="81"/>
                        <a:pt x="769" y="81"/>
                      </a:cubicBezTo>
                      <a:cubicBezTo>
                        <a:pt x="751" y="81"/>
                        <a:pt x="749" y="95"/>
                        <a:pt x="734" y="95"/>
                      </a:cubicBezTo>
                      <a:cubicBezTo>
                        <a:pt x="721" y="95"/>
                        <a:pt x="716" y="78"/>
                        <a:pt x="710" y="73"/>
                      </a:cubicBezTo>
                      <a:cubicBezTo>
                        <a:pt x="702" y="65"/>
                        <a:pt x="683" y="64"/>
                        <a:pt x="677" y="55"/>
                      </a:cubicBezTo>
                      <a:cubicBezTo>
                        <a:pt x="662" y="31"/>
                        <a:pt x="663" y="0"/>
                        <a:pt x="624" y="0"/>
                      </a:cubicBezTo>
                      <a:cubicBezTo>
                        <a:pt x="568" y="0"/>
                        <a:pt x="589" y="74"/>
                        <a:pt x="547" y="57"/>
                      </a:cubicBezTo>
                      <a:cubicBezTo>
                        <a:pt x="515" y="45"/>
                        <a:pt x="483" y="68"/>
                        <a:pt x="458" y="68"/>
                      </a:cubicBezTo>
                      <a:cubicBezTo>
                        <a:pt x="430" y="68"/>
                        <a:pt x="422" y="46"/>
                        <a:pt x="395" y="46"/>
                      </a:cubicBezTo>
                      <a:cubicBezTo>
                        <a:pt x="383" y="46"/>
                        <a:pt x="365" y="61"/>
                        <a:pt x="355" y="33"/>
                      </a:cubicBezTo>
                      <a:cubicBezTo>
                        <a:pt x="352" y="26"/>
                        <a:pt x="325" y="22"/>
                        <a:pt x="317" y="22"/>
                      </a:cubicBezTo>
                      <a:cubicBezTo>
                        <a:pt x="304" y="22"/>
                        <a:pt x="309" y="55"/>
                        <a:pt x="284" y="55"/>
                      </a:cubicBezTo>
                      <a:cubicBezTo>
                        <a:pt x="266" y="55"/>
                        <a:pt x="247" y="42"/>
                        <a:pt x="236" y="42"/>
                      </a:cubicBezTo>
                      <a:cubicBezTo>
                        <a:pt x="229" y="42"/>
                        <a:pt x="221" y="51"/>
                        <a:pt x="218" y="53"/>
                      </a:cubicBezTo>
                      <a:cubicBezTo>
                        <a:pt x="196" y="66"/>
                        <a:pt x="170" y="66"/>
                        <a:pt x="152" y="81"/>
                      </a:cubicBezTo>
                      <a:cubicBezTo>
                        <a:pt x="145" y="88"/>
                        <a:pt x="159" y="112"/>
                        <a:pt x="123" y="108"/>
                      </a:cubicBezTo>
                      <a:cubicBezTo>
                        <a:pt x="110" y="106"/>
                        <a:pt x="108" y="133"/>
                        <a:pt x="86" y="137"/>
                      </a:cubicBezTo>
                      <a:cubicBezTo>
                        <a:pt x="86" y="186"/>
                        <a:pt x="58" y="207"/>
                        <a:pt x="17" y="207"/>
                      </a:cubicBezTo>
                      <a:cubicBezTo>
                        <a:pt x="10" y="207"/>
                        <a:pt x="1" y="227"/>
                        <a:pt x="0" y="236"/>
                      </a:cubicBezTo>
                      <a:cubicBezTo>
                        <a:pt x="11" y="238"/>
                        <a:pt x="13" y="241"/>
                        <a:pt x="15" y="251"/>
                      </a:cubicBezTo>
                      <a:cubicBezTo>
                        <a:pt x="15" y="253"/>
                        <a:pt x="15" y="253"/>
                        <a:pt x="15" y="253"/>
                      </a:cubicBezTo>
                      <a:cubicBezTo>
                        <a:pt x="15" y="261"/>
                        <a:pt x="19" y="259"/>
                        <a:pt x="25" y="261"/>
                      </a:cubicBezTo>
                      <a:cubicBezTo>
                        <a:pt x="30" y="262"/>
                        <a:pt x="28" y="268"/>
                        <a:pt x="31" y="271"/>
                      </a:cubicBezTo>
                      <a:cubicBezTo>
                        <a:pt x="37" y="277"/>
                        <a:pt x="42" y="277"/>
                        <a:pt x="50" y="280"/>
                      </a:cubicBezTo>
                      <a:cubicBezTo>
                        <a:pt x="58" y="279"/>
                        <a:pt x="61" y="272"/>
                        <a:pt x="69" y="272"/>
                      </a:cubicBezTo>
                      <a:cubicBezTo>
                        <a:pt x="73" y="272"/>
                        <a:pt x="83" y="280"/>
                        <a:pt x="83" y="284"/>
                      </a:cubicBezTo>
                      <a:cubicBezTo>
                        <a:pt x="83" y="296"/>
                        <a:pt x="66" y="294"/>
                        <a:pt x="66" y="306"/>
                      </a:cubicBezTo>
                      <a:cubicBezTo>
                        <a:pt x="66" y="311"/>
                        <a:pt x="73" y="312"/>
                        <a:pt x="73" y="317"/>
                      </a:cubicBezTo>
                      <a:cubicBezTo>
                        <a:pt x="73" y="323"/>
                        <a:pt x="68" y="322"/>
                        <a:pt x="63" y="322"/>
                      </a:cubicBezTo>
                      <a:cubicBezTo>
                        <a:pt x="63" y="326"/>
                        <a:pt x="63" y="326"/>
                        <a:pt x="63" y="326"/>
                      </a:cubicBezTo>
                      <a:cubicBezTo>
                        <a:pt x="64" y="331"/>
                        <a:pt x="64" y="335"/>
                        <a:pt x="65" y="340"/>
                      </a:cubicBezTo>
                      <a:cubicBezTo>
                        <a:pt x="66" y="343"/>
                        <a:pt x="71" y="342"/>
                        <a:pt x="73" y="343"/>
                      </a:cubicBezTo>
                      <a:cubicBezTo>
                        <a:pt x="80" y="345"/>
                        <a:pt x="83" y="351"/>
                        <a:pt x="91" y="353"/>
                      </a:cubicBezTo>
                      <a:cubicBezTo>
                        <a:pt x="100" y="355"/>
                        <a:pt x="105" y="352"/>
                        <a:pt x="110" y="357"/>
                      </a:cubicBezTo>
                      <a:cubicBezTo>
                        <a:pt x="116" y="363"/>
                        <a:pt x="120" y="361"/>
                        <a:pt x="127" y="364"/>
                      </a:cubicBezTo>
                      <a:cubicBezTo>
                        <a:pt x="130" y="366"/>
                        <a:pt x="130" y="369"/>
                        <a:pt x="132" y="373"/>
                      </a:cubicBezTo>
                      <a:cubicBezTo>
                        <a:pt x="133" y="376"/>
                        <a:pt x="137" y="372"/>
                        <a:pt x="139" y="373"/>
                      </a:cubicBezTo>
                      <a:cubicBezTo>
                        <a:pt x="146" y="378"/>
                        <a:pt x="150" y="384"/>
                        <a:pt x="160" y="384"/>
                      </a:cubicBezTo>
                      <a:cubicBezTo>
                        <a:pt x="166" y="384"/>
                        <a:pt x="172" y="384"/>
                        <a:pt x="178" y="384"/>
                      </a:cubicBezTo>
                      <a:cubicBezTo>
                        <a:pt x="182" y="384"/>
                        <a:pt x="184" y="382"/>
                        <a:pt x="186" y="382"/>
                      </a:cubicBezTo>
                      <a:cubicBezTo>
                        <a:pt x="189" y="382"/>
                        <a:pt x="190" y="389"/>
                        <a:pt x="191" y="392"/>
                      </a:cubicBezTo>
                      <a:cubicBezTo>
                        <a:pt x="197" y="389"/>
                        <a:pt x="199" y="381"/>
                        <a:pt x="210" y="381"/>
                      </a:cubicBezTo>
                      <a:cubicBezTo>
                        <a:pt x="219" y="381"/>
                        <a:pt x="224" y="386"/>
                        <a:pt x="231" y="386"/>
                      </a:cubicBezTo>
                      <a:cubicBezTo>
                        <a:pt x="238" y="386"/>
                        <a:pt x="252" y="374"/>
                        <a:pt x="255" y="372"/>
                      </a:cubicBezTo>
                      <a:cubicBezTo>
                        <a:pt x="258" y="370"/>
                        <a:pt x="259" y="369"/>
                        <a:pt x="260" y="367"/>
                      </a:cubicBezTo>
                      <a:cubicBezTo>
                        <a:pt x="264" y="363"/>
                        <a:pt x="270" y="368"/>
                        <a:pt x="275" y="366"/>
                      </a:cubicBezTo>
                      <a:cubicBezTo>
                        <a:pt x="279" y="362"/>
                        <a:pt x="279" y="362"/>
                        <a:pt x="279" y="362"/>
                      </a:cubicBezTo>
                      <a:cubicBezTo>
                        <a:pt x="282" y="362"/>
                        <a:pt x="282" y="362"/>
                        <a:pt x="282" y="362"/>
                      </a:cubicBezTo>
                      <a:cubicBezTo>
                        <a:pt x="285" y="377"/>
                        <a:pt x="294" y="376"/>
                        <a:pt x="305" y="381"/>
                      </a:cubicBezTo>
                      <a:cubicBezTo>
                        <a:pt x="309" y="388"/>
                        <a:pt x="316" y="391"/>
                        <a:pt x="316" y="400"/>
                      </a:cubicBezTo>
                      <a:cubicBezTo>
                        <a:pt x="316" y="417"/>
                        <a:pt x="304" y="418"/>
                        <a:pt x="304" y="434"/>
                      </a:cubicBezTo>
                      <a:cubicBezTo>
                        <a:pt x="304" y="436"/>
                        <a:pt x="305" y="439"/>
                        <a:pt x="306" y="439"/>
                      </a:cubicBezTo>
                      <a:cubicBezTo>
                        <a:pt x="309" y="439"/>
                        <a:pt x="312" y="436"/>
                        <a:pt x="315" y="436"/>
                      </a:cubicBezTo>
                      <a:cubicBezTo>
                        <a:pt x="319" y="436"/>
                        <a:pt x="320" y="449"/>
                        <a:pt x="324" y="450"/>
                      </a:cubicBezTo>
                      <a:cubicBezTo>
                        <a:pt x="324" y="459"/>
                        <a:pt x="330" y="468"/>
                        <a:pt x="338" y="468"/>
                      </a:cubicBezTo>
                      <a:cubicBezTo>
                        <a:pt x="342" y="468"/>
                        <a:pt x="343" y="467"/>
                        <a:pt x="346" y="467"/>
                      </a:cubicBezTo>
                      <a:cubicBezTo>
                        <a:pt x="348" y="467"/>
                        <a:pt x="348" y="467"/>
                        <a:pt x="348" y="467"/>
                      </a:cubicBezTo>
                      <a:cubicBezTo>
                        <a:pt x="348" y="471"/>
                        <a:pt x="350" y="472"/>
                        <a:pt x="351" y="472"/>
                      </a:cubicBezTo>
                      <a:cubicBezTo>
                        <a:pt x="352" y="472"/>
                        <a:pt x="353" y="470"/>
                        <a:pt x="353" y="468"/>
                      </a:cubicBezTo>
                      <a:cubicBezTo>
                        <a:pt x="353" y="464"/>
                        <a:pt x="353" y="461"/>
                        <a:pt x="353" y="457"/>
                      </a:cubicBezTo>
                      <a:cubicBezTo>
                        <a:pt x="353" y="457"/>
                        <a:pt x="363" y="454"/>
                        <a:pt x="365" y="454"/>
                      </a:cubicBezTo>
                      <a:cubicBezTo>
                        <a:pt x="379" y="454"/>
                        <a:pt x="379" y="454"/>
                        <a:pt x="379" y="454"/>
                      </a:cubicBezTo>
                      <a:cubicBezTo>
                        <a:pt x="385" y="457"/>
                        <a:pt x="390" y="448"/>
                        <a:pt x="397" y="448"/>
                      </a:cubicBezTo>
                      <a:cubicBezTo>
                        <a:pt x="404" y="448"/>
                        <a:pt x="408" y="453"/>
                        <a:pt x="416" y="453"/>
                      </a:cubicBezTo>
                      <a:cubicBezTo>
                        <a:pt x="416" y="464"/>
                        <a:pt x="424" y="468"/>
                        <a:pt x="431" y="470"/>
                      </a:cubicBezTo>
                      <a:cubicBezTo>
                        <a:pt x="431" y="470"/>
                        <a:pt x="431" y="470"/>
                        <a:pt x="431" y="470"/>
                      </a:cubicBezTo>
                      <a:cubicBezTo>
                        <a:pt x="439" y="474"/>
                        <a:pt x="444" y="471"/>
                        <a:pt x="452" y="475"/>
                      </a:cubicBezTo>
                      <a:cubicBezTo>
                        <a:pt x="452" y="477"/>
                        <a:pt x="451" y="486"/>
                        <a:pt x="454" y="486"/>
                      </a:cubicBezTo>
                      <a:cubicBezTo>
                        <a:pt x="459" y="486"/>
                        <a:pt x="457" y="480"/>
                        <a:pt x="460" y="477"/>
                      </a:cubicBezTo>
                      <a:cubicBezTo>
                        <a:pt x="463" y="474"/>
                        <a:pt x="472" y="472"/>
                        <a:pt x="476" y="470"/>
                      </a:cubicBezTo>
                      <a:cubicBezTo>
                        <a:pt x="484" y="466"/>
                        <a:pt x="492" y="468"/>
                        <a:pt x="498" y="463"/>
                      </a:cubicBezTo>
                      <a:cubicBezTo>
                        <a:pt x="498" y="463"/>
                        <a:pt x="502" y="455"/>
                        <a:pt x="503" y="455"/>
                      </a:cubicBezTo>
                      <a:cubicBezTo>
                        <a:pt x="507" y="455"/>
                        <a:pt x="510" y="458"/>
                        <a:pt x="514" y="458"/>
                      </a:cubicBezTo>
                      <a:cubicBezTo>
                        <a:pt x="534" y="458"/>
                        <a:pt x="539" y="446"/>
                        <a:pt x="552" y="439"/>
                      </a:cubicBezTo>
                      <a:cubicBezTo>
                        <a:pt x="555" y="437"/>
                        <a:pt x="557" y="435"/>
                        <a:pt x="558" y="431"/>
                      </a:cubicBezTo>
                      <a:cubicBezTo>
                        <a:pt x="569" y="431"/>
                        <a:pt x="572" y="414"/>
                        <a:pt x="576" y="406"/>
                      </a:cubicBezTo>
                      <a:cubicBezTo>
                        <a:pt x="578" y="401"/>
                        <a:pt x="590" y="383"/>
                        <a:pt x="597" y="382"/>
                      </a:cubicBezTo>
                      <a:cubicBezTo>
                        <a:pt x="597" y="372"/>
                        <a:pt x="604" y="368"/>
                        <a:pt x="604" y="355"/>
                      </a:cubicBezTo>
                      <a:cubicBezTo>
                        <a:pt x="604" y="336"/>
                        <a:pt x="599" y="329"/>
                        <a:pt x="591" y="317"/>
                      </a:cubicBezTo>
                      <a:cubicBezTo>
                        <a:pt x="590" y="315"/>
                        <a:pt x="590" y="309"/>
                        <a:pt x="586" y="307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56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7369175" y="1395413"/>
                  <a:ext cx="58738" cy="25400"/>
                </a:xfrm>
                <a:custGeom>
                  <a:avLst/>
                  <a:gdLst/>
                  <a:ahLst/>
                  <a:cxnLst>
                    <a:cxn ang="0">
                      <a:pos x="4" y="19"/>
                    </a:cxn>
                    <a:cxn ang="0">
                      <a:pos x="0" y="14"/>
                    </a:cxn>
                    <a:cxn ang="0">
                      <a:pos x="20" y="0"/>
                    </a:cxn>
                    <a:cxn ang="0">
                      <a:pos x="44" y="11"/>
                    </a:cxn>
                    <a:cxn ang="0">
                      <a:pos x="4" y="19"/>
                    </a:cxn>
                  </a:cxnLst>
                  <a:rect l="0" t="0" r="r" b="b"/>
                  <a:pathLst>
                    <a:path w="44" h="19">
                      <a:moveTo>
                        <a:pt x="4" y="19"/>
                      </a:moveTo>
                      <a:cubicBezTo>
                        <a:pt x="1" y="19"/>
                        <a:pt x="0" y="17"/>
                        <a:pt x="0" y="14"/>
                      </a:cubicBezTo>
                      <a:cubicBezTo>
                        <a:pt x="0" y="8"/>
                        <a:pt x="13" y="0"/>
                        <a:pt x="20" y="0"/>
                      </a:cubicBezTo>
                      <a:cubicBezTo>
                        <a:pt x="27" y="0"/>
                        <a:pt x="44" y="4"/>
                        <a:pt x="44" y="11"/>
                      </a:cubicBezTo>
                      <a:cubicBezTo>
                        <a:pt x="44" y="17"/>
                        <a:pt x="9" y="19"/>
                        <a:pt x="4" y="19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57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7191375" y="1443038"/>
                  <a:ext cx="23813" cy="14288"/>
                </a:xfrm>
                <a:custGeom>
                  <a:avLst/>
                  <a:gdLst/>
                  <a:ahLst/>
                  <a:cxnLst>
                    <a:cxn ang="0">
                      <a:pos x="13" y="10"/>
                    </a:cxn>
                    <a:cxn ang="0">
                      <a:pos x="18" y="6"/>
                    </a:cxn>
                    <a:cxn ang="0">
                      <a:pos x="15" y="0"/>
                    </a:cxn>
                    <a:cxn ang="0">
                      <a:pos x="0" y="0"/>
                    </a:cxn>
                    <a:cxn ang="0">
                      <a:pos x="13" y="10"/>
                    </a:cxn>
                  </a:cxnLst>
                  <a:rect l="0" t="0" r="r" b="b"/>
                  <a:pathLst>
                    <a:path w="18" h="10">
                      <a:moveTo>
                        <a:pt x="13" y="10"/>
                      </a:moveTo>
                      <a:cubicBezTo>
                        <a:pt x="15" y="10"/>
                        <a:pt x="18" y="8"/>
                        <a:pt x="18" y="6"/>
                      </a:cubicBezTo>
                      <a:cubicBezTo>
                        <a:pt x="18" y="3"/>
                        <a:pt x="15" y="2"/>
                        <a:pt x="1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3" y="6"/>
                        <a:pt x="7" y="10"/>
                        <a:pt x="13" y="1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58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6645275" y="1257300"/>
                  <a:ext cx="11113" cy="12700"/>
                </a:xfrm>
                <a:custGeom>
                  <a:avLst/>
                  <a:gdLst/>
                  <a:ahLst/>
                  <a:cxnLst>
                    <a:cxn ang="0">
                      <a:pos x="8" y="5"/>
                    </a:cxn>
                    <a:cxn ang="0">
                      <a:pos x="3" y="0"/>
                    </a:cxn>
                    <a:cxn ang="0">
                      <a:pos x="0" y="7"/>
                    </a:cxn>
                    <a:cxn ang="0">
                      <a:pos x="3" y="10"/>
                    </a:cxn>
                    <a:cxn ang="0">
                      <a:pos x="8" y="4"/>
                    </a:cxn>
                    <a:cxn ang="0">
                      <a:pos x="6" y="4"/>
                    </a:cxn>
                    <a:cxn ang="0">
                      <a:pos x="8" y="5"/>
                    </a:cxn>
                  </a:cxnLst>
                  <a:rect l="0" t="0" r="r" b="b"/>
                  <a:pathLst>
                    <a:path w="8" h="10">
                      <a:moveTo>
                        <a:pt x="8" y="5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2" y="2"/>
                        <a:pt x="0" y="4"/>
                        <a:pt x="0" y="7"/>
                      </a:cubicBezTo>
                      <a:cubicBezTo>
                        <a:pt x="0" y="9"/>
                        <a:pt x="1" y="10"/>
                        <a:pt x="3" y="10"/>
                      </a:cubicBezTo>
                      <a:cubicBezTo>
                        <a:pt x="7" y="10"/>
                        <a:pt x="7" y="6"/>
                        <a:pt x="8" y="4"/>
                      </a:cubicBezTo>
                      <a:cubicBezTo>
                        <a:pt x="6" y="4"/>
                        <a:pt x="6" y="4"/>
                        <a:pt x="6" y="4"/>
                      </a:cubicBezTo>
                      <a:lnTo>
                        <a:pt x="8" y="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59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6249988" y="1300163"/>
                  <a:ext cx="26988" cy="15875"/>
                </a:xfrm>
                <a:custGeom>
                  <a:avLst/>
                  <a:gdLst/>
                  <a:ahLst/>
                  <a:cxnLst>
                    <a:cxn ang="0">
                      <a:pos x="20" y="9"/>
                    </a:cxn>
                    <a:cxn ang="0">
                      <a:pos x="10" y="12"/>
                    </a:cxn>
                    <a:cxn ang="0">
                      <a:pos x="0" y="7"/>
                    </a:cxn>
                    <a:cxn ang="0">
                      <a:pos x="10" y="0"/>
                    </a:cxn>
                    <a:cxn ang="0">
                      <a:pos x="20" y="7"/>
                    </a:cxn>
                    <a:cxn ang="0">
                      <a:pos x="17" y="12"/>
                    </a:cxn>
                    <a:cxn ang="0">
                      <a:pos x="20" y="9"/>
                    </a:cxn>
                  </a:cxnLst>
                  <a:rect l="0" t="0" r="r" b="b"/>
                  <a:pathLst>
                    <a:path w="20" h="12">
                      <a:moveTo>
                        <a:pt x="20" y="9"/>
                      </a:moveTo>
                      <a:cubicBezTo>
                        <a:pt x="17" y="11"/>
                        <a:pt x="14" y="12"/>
                        <a:pt x="10" y="12"/>
                      </a:cubicBezTo>
                      <a:cubicBezTo>
                        <a:pt x="5" y="12"/>
                        <a:pt x="0" y="11"/>
                        <a:pt x="0" y="7"/>
                      </a:cubicBezTo>
                      <a:cubicBezTo>
                        <a:pt x="0" y="3"/>
                        <a:pt x="6" y="0"/>
                        <a:pt x="10" y="0"/>
                      </a:cubicBezTo>
                      <a:cubicBezTo>
                        <a:pt x="16" y="0"/>
                        <a:pt x="20" y="2"/>
                        <a:pt x="20" y="7"/>
                      </a:cubicBezTo>
                      <a:cubicBezTo>
                        <a:pt x="20" y="10"/>
                        <a:pt x="18" y="11"/>
                        <a:pt x="17" y="12"/>
                      </a:cubicBezTo>
                      <a:lnTo>
                        <a:pt x="20" y="9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60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6043613" y="1128713"/>
                  <a:ext cx="100013" cy="57150"/>
                </a:xfrm>
                <a:custGeom>
                  <a:avLst/>
                  <a:gdLst/>
                  <a:ahLst/>
                  <a:cxnLst>
                    <a:cxn ang="0">
                      <a:pos x="6" y="43"/>
                    </a:cxn>
                    <a:cxn ang="0">
                      <a:pos x="0" y="37"/>
                    </a:cxn>
                    <a:cxn ang="0">
                      <a:pos x="8" y="27"/>
                    </a:cxn>
                    <a:cxn ang="0">
                      <a:pos x="39" y="0"/>
                    </a:cxn>
                    <a:cxn ang="0">
                      <a:pos x="45" y="0"/>
                    </a:cxn>
                    <a:cxn ang="0">
                      <a:pos x="44" y="10"/>
                    </a:cxn>
                    <a:cxn ang="0">
                      <a:pos x="52" y="6"/>
                    </a:cxn>
                    <a:cxn ang="0">
                      <a:pos x="76" y="23"/>
                    </a:cxn>
                    <a:cxn ang="0">
                      <a:pos x="45" y="34"/>
                    </a:cxn>
                    <a:cxn ang="0">
                      <a:pos x="30" y="37"/>
                    </a:cxn>
                    <a:cxn ang="0">
                      <a:pos x="6" y="43"/>
                    </a:cxn>
                  </a:cxnLst>
                  <a:rect l="0" t="0" r="r" b="b"/>
                  <a:pathLst>
                    <a:path w="76" h="43">
                      <a:moveTo>
                        <a:pt x="6" y="43"/>
                      </a:moveTo>
                      <a:cubicBezTo>
                        <a:pt x="1" y="43"/>
                        <a:pt x="0" y="41"/>
                        <a:pt x="0" y="37"/>
                      </a:cubicBezTo>
                      <a:cubicBezTo>
                        <a:pt x="0" y="30"/>
                        <a:pt x="5" y="30"/>
                        <a:pt x="8" y="27"/>
                      </a:cubicBezTo>
                      <a:cubicBezTo>
                        <a:pt x="18" y="17"/>
                        <a:pt x="22" y="0"/>
                        <a:pt x="39" y="0"/>
                      </a:cubicBezTo>
                      <a:cubicBezTo>
                        <a:pt x="43" y="0"/>
                        <a:pt x="43" y="0"/>
                        <a:pt x="45" y="0"/>
                      </a:cubicBezTo>
                      <a:cubicBezTo>
                        <a:pt x="45" y="7"/>
                        <a:pt x="47" y="7"/>
                        <a:pt x="44" y="10"/>
                      </a:cubicBezTo>
                      <a:cubicBezTo>
                        <a:pt x="47" y="9"/>
                        <a:pt x="49" y="6"/>
                        <a:pt x="52" y="6"/>
                      </a:cubicBezTo>
                      <a:cubicBezTo>
                        <a:pt x="58" y="6"/>
                        <a:pt x="76" y="17"/>
                        <a:pt x="76" y="23"/>
                      </a:cubicBezTo>
                      <a:cubicBezTo>
                        <a:pt x="76" y="34"/>
                        <a:pt x="53" y="36"/>
                        <a:pt x="45" y="34"/>
                      </a:cubicBezTo>
                      <a:cubicBezTo>
                        <a:pt x="43" y="34"/>
                        <a:pt x="30" y="37"/>
                        <a:pt x="30" y="37"/>
                      </a:cubicBezTo>
                      <a:lnTo>
                        <a:pt x="6" y="4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61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5900738" y="1101725"/>
                  <a:ext cx="39688" cy="20638"/>
                </a:xfrm>
                <a:custGeom>
                  <a:avLst/>
                  <a:gdLst/>
                  <a:ahLst/>
                  <a:cxnLst>
                    <a:cxn ang="0">
                      <a:pos x="12" y="0"/>
                    </a:cxn>
                    <a:cxn ang="0">
                      <a:pos x="30" y="7"/>
                    </a:cxn>
                    <a:cxn ang="0">
                      <a:pos x="9" y="16"/>
                    </a:cxn>
                    <a:cxn ang="0">
                      <a:pos x="0" y="5"/>
                    </a:cxn>
                    <a:cxn ang="0">
                      <a:pos x="12" y="0"/>
                    </a:cxn>
                  </a:cxnLst>
                  <a:rect l="0" t="0" r="r" b="b"/>
                  <a:pathLst>
                    <a:path w="30" h="16">
                      <a:moveTo>
                        <a:pt x="12" y="0"/>
                      </a:moveTo>
                      <a:cubicBezTo>
                        <a:pt x="14" y="0"/>
                        <a:pt x="26" y="6"/>
                        <a:pt x="30" y="7"/>
                      </a:cubicBezTo>
                      <a:cubicBezTo>
                        <a:pt x="29" y="15"/>
                        <a:pt x="14" y="16"/>
                        <a:pt x="9" y="16"/>
                      </a:cubicBezTo>
                      <a:cubicBezTo>
                        <a:pt x="6" y="16"/>
                        <a:pt x="0" y="9"/>
                        <a:pt x="0" y="5"/>
                      </a:cubicBezTo>
                      <a:cubicBezTo>
                        <a:pt x="0" y="0"/>
                        <a:pt x="9" y="0"/>
                        <a:pt x="12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62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5913438" y="1057275"/>
                  <a:ext cx="139700" cy="98425"/>
                </a:xfrm>
                <a:custGeom>
                  <a:avLst/>
                  <a:gdLst/>
                  <a:ahLst/>
                  <a:cxnLst>
                    <a:cxn ang="0">
                      <a:pos x="99" y="68"/>
                    </a:cxn>
                    <a:cxn ang="0">
                      <a:pos x="90" y="74"/>
                    </a:cxn>
                    <a:cxn ang="0">
                      <a:pos x="41" y="66"/>
                    </a:cxn>
                    <a:cxn ang="0">
                      <a:pos x="17" y="50"/>
                    </a:cxn>
                    <a:cxn ang="0">
                      <a:pos x="50" y="36"/>
                    </a:cxn>
                    <a:cxn ang="0">
                      <a:pos x="32" y="36"/>
                    </a:cxn>
                    <a:cxn ang="0">
                      <a:pos x="0" y="26"/>
                    </a:cxn>
                    <a:cxn ang="0">
                      <a:pos x="46" y="0"/>
                    </a:cxn>
                    <a:cxn ang="0">
                      <a:pos x="72" y="17"/>
                    </a:cxn>
                    <a:cxn ang="0">
                      <a:pos x="67" y="18"/>
                    </a:cxn>
                    <a:cxn ang="0">
                      <a:pos x="67" y="27"/>
                    </a:cxn>
                    <a:cxn ang="0">
                      <a:pos x="59" y="35"/>
                    </a:cxn>
                    <a:cxn ang="0">
                      <a:pos x="68" y="35"/>
                    </a:cxn>
                    <a:cxn ang="0">
                      <a:pos x="81" y="39"/>
                    </a:cxn>
                    <a:cxn ang="0">
                      <a:pos x="90" y="39"/>
                    </a:cxn>
                    <a:cxn ang="0">
                      <a:pos x="105" y="48"/>
                    </a:cxn>
                    <a:cxn ang="0">
                      <a:pos x="101" y="57"/>
                    </a:cxn>
                    <a:cxn ang="0">
                      <a:pos x="92" y="62"/>
                    </a:cxn>
                    <a:cxn ang="0">
                      <a:pos x="99" y="68"/>
                    </a:cxn>
                  </a:cxnLst>
                  <a:rect l="0" t="0" r="r" b="b"/>
                  <a:pathLst>
                    <a:path w="105" h="74">
                      <a:moveTo>
                        <a:pt x="99" y="68"/>
                      </a:moveTo>
                      <a:cubicBezTo>
                        <a:pt x="99" y="72"/>
                        <a:pt x="94" y="74"/>
                        <a:pt x="90" y="74"/>
                      </a:cubicBezTo>
                      <a:cubicBezTo>
                        <a:pt x="71" y="74"/>
                        <a:pt x="57" y="66"/>
                        <a:pt x="41" y="66"/>
                      </a:cubicBezTo>
                      <a:cubicBezTo>
                        <a:pt x="35" y="66"/>
                        <a:pt x="24" y="54"/>
                        <a:pt x="17" y="50"/>
                      </a:cubicBezTo>
                      <a:cubicBezTo>
                        <a:pt x="32" y="46"/>
                        <a:pt x="36" y="41"/>
                        <a:pt x="50" y="36"/>
                      </a:cubicBezTo>
                      <a:cubicBezTo>
                        <a:pt x="46" y="36"/>
                        <a:pt x="35" y="36"/>
                        <a:pt x="32" y="36"/>
                      </a:cubicBezTo>
                      <a:cubicBezTo>
                        <a:pt x="20" y="36"/>
                        <a:pt x="11" y="32"/>
                        <a:pt x="0" y="26"/>
                      </a:cubicBezTo>
                      <a:cubicBezTo>
                        <a:pt x="18" y="21"/>
                        <a:pt x="25" y="0"/>
                        <a:pt x="46" y="0"/>
                      </a:cubicBezTo>
                      <a:cubicBezTo>
                        <a:pt x="58" y="0"/>
                        <a:pt x="65" y="12"/>
                        <a:pt x="72" y="17"/>
                      </a:cubicBezTo>
                      <a:cubicBezTo>
                        <a:pt x="68" y="19"/>
                        <a:pt x="69" y="18"/>
                        <a:pt x="67" y="18"/>
                      </a:cubicBezTo>
                      <a:cubicBezTo>
                        <a:pt x="68" y="23"/>
                        <a:pt x="67" y="24"/>
                        <a:pt x="67" y="27"/>
                      </a:cubicBezTo>
                      <a:cubicBezTo>
                        <a:pt x="67" y="29"/>
                        <a:pt x="62" y="33"/>
                        <a:pt x="59" y="35"/>
                      </a:cubicBezTo>
                      <a:cubicBezTo>
                        <a:pt x="63" y="33"/>
                        <a:pt x="65" y="35"/>
                        <a:pt x="68" y="35"/>
                      </a:cubicBezTo>
                      <a:cubicBezTo>
                        <a:pt x="73" y="35"/>
                        <a:pt x="76" y="39"/>
                        <a:pt x="81" y="39"/>
                      </a:cubicBezTo>
                      <a:cubicBezTo>
                        <a:pt x="84" y="39"/>
                        <a:pt x="87" y="39"/>
                        <a:pt x="90" y="39"/>
                      </a:cubicBezTo>
                      <a:cubicBezTo>
                        <a:pt x="99" y="39"/>
                        <a:pt x="99" y="42"/>
                        <a:pt x="105" y="48"/>
                      </a:cubicBezTo>
                      <a:cubicBezTo>
                        <a:pt x="100" y="51"/>
                        <a:pt x="101" y="52"/>
                        <a:pt x="101" y="57"/>
                      </a:cubicBezTo>
                      <a:cubicBezTo>
                        <a:pt x="101" y="61"/>
                        <a:pt x="95" y="62"/>
                        <a:pt x="92" y="62"/>
                      </a:cubicBezTo>
                      <a:cubicBezTo>
                        <a:pt x="95" y="63"/>
                        <a:pt x="99" y="65"/>
                        <a:pt x="99" y="68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63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5973763" y="1212850"/>
                  <a:ext cx="17463" cy="12700"/>
                </a:xfrm>
                <a:custGeom>
                  <a:avLst/>
                  <a:gdLst/>
                  <a:ahLst/>
                  <a:cxnLst>
                    <a:cxn ang="0">
                      <a:pos x="0" y="5"/>
                    </a:cxn>
                    <a:cxn ang="0">
                      <a:pos x="7" y="0"/>
                    </a:cxn>
                    <a:cxn ang="0">
                      <a:pos x="13" y="0"/>
                    </a:cxn>
                    <a:cxn ang="0">
                      <a:pos x="5" y="9"/>
                    </a:cxn>
                    <a:cxn ang="0">
                      <a:pos x="0" y="5"/>
                    </a:cxn>
                  </a:cxnLst>
                  <a:rect l="0" t="0" r="r" b="b"/>
                  <a:pathLst>
                    <a:path w="13" h="9">
                      <a:moveTo>
                        <a:pt x="0" y="5"/>
                      </a:moveTo>
                      <a:cubicBezTo>
                        <a:pt x="3" y="3"/>
                        <a:pt x="5" y="1"/>
                        <a:pt x="7" y="0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2" y="6"/>
                        <a:pt x="10" y="9"/>
                        <a:pt x="5" y="9"/>
                      </a:cubicBezTo>
                      <a:cubicBezTo>
                        <a:pt x="2" y="9"/>
                        <a:pt x="1" y="7"/>
                        <a:pt x="0" y="5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64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5886450" y="1060450"/>
                  <a:ext cx="23813" cy="7938"/>
                </a:xfrm>
                <a:custGeom>
                  <a:avLst/>
                  <a:gdLst/>
                  <a:ahLst/>
                  <a:cxnLst>
                    <a:cxn ang="0">
                      <a:pos x="18" y="4"/>
                    </a:cxn>
                    <a:cxn ang="0">
                      <a:pos x="0" y="0"/>
                    </a:cxn>
                    <a:cxn ang="0">
                      <a:pos x="16" y="0"/>
                    </a:cxn>
                    <a:cxn ang="0">
                      <a:pos x="18" y="4"/>
                    </a:cxn>
                  </a:cxnLst>
                  <a:rect l="0" t="0" r="r" b="b"/>
                  <a:pathLst>
                    <a:path w="18" h="6">
                      <a:moveTo>
                        <a:pt x="18" y="4"/>
                      </a:moveTo>
                      <a:cubicBezTo>
                        <a:pt x="11" y="5"/>
                        <a:pt x="3" y="6"/>
                        <a:pt x="0" y="0"/>
                      </a:cubicBezTo>
                      <a:cubicBezTo>
                        <a:pt x="16" y="0"/>
                        <a:pt x="16" y="0"/>
                        <a:pt x="16" y="0"/>
                      </a:cubicBezTo>
                      <a:lnTo>
                        <a:pt x="18" y="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65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6162675" y="1173163"/>
                  <a:ext cx="20638" cy="9525"/>
                </a:xfrm>
                <a:custGeom>
                  <a:avLst/>
                  <a:gdLst/>
                  <a:ahLst/>
                  <a:cxnLst>
                    <a:cxn ang="0">
                      <a:pos x="15" y="1"/>
                    </a:cxn>
                    <a:cxn ang="0">
                      <a:pos x="9" y="7"/>
                    </a:cxn>
                    <a:cxn ang="0">
                      <a:pos x="0" y="2"/>
                    </a:cxn>
                    <a:cxn ang="0">
                      <a:pos x="15" y="1"/>
                    </a:cxn>
                  </a:cxnLst>
                  <a:rect l="0" t="0" r="r" b="b"/>
                  <a:pathLst>
                    <a:path w="15" h="7">
                      <a:moveTo>
                        <a:pt x="15" y="1"/>
                      </a:moveTo>
                      <a:cubicBezTo>
                        <a:pt x="14" y="4"/>
                        <a:pt x="12" y="7"/>
                        <a:pt x="9" y="7"/>
                      </a:cubicBezTo>
                      <a:cubicBezTo>
                        <a:pt x="4" y="7"/>
                        <a:pt x="1" y="4"/>
                        <a:pt x="0" y="2"/>
                      </a:cubicBezTo>
                      <a:cubicBezTo>
                        <a:pt x="9" y="0"/>
                        <a:pt x="11" y="2"/>
                        <a:pt x="15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66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5119688" y="1074738"/>
                  <a:ext cx="117475" cy="36513"/>
                </a:xfrm>
                <a:custGeom>
                  <a:avLst/>
                  <a:gdLst/>
                  <a:ahLst/>
                  <a:cxnLst>
                    <a:cxn ang="0">
                      <a:pos x="76" y="14"/>
                    </a:cxn>
                    <a:cxn ang="0">
                      <a:pos x="58" y="17"/>
                    </a:cxn>
                    <a:cxn ang="0">
                      <a:pos x="49" y="27"/>
                    </a:cxn>
                    <a:cxn ang="0">
                      <a:pos x="44" y="23"/>
                    </a:cxn>
                    <a:cxn ang="0">
                      <a:pos x="44" y="23"/>
                    </a:cxn>
                    <a:cxn ang="0">
                      <a:pos x="32" y="17"/>
                    </a:cxn>
                    <a:cxn ang="0">
                      <a:pos x="41" y="14"/>
                    </a:cxn>
                    <a:cxn ang="0">
                      <a:pos x="33" y="13"/>
                    </a:cxn>
                    <a:cxn ang="0">
                      <a:pos x="40" y="9"/>
                    </a:cxn>
                    <a:cxn ang="0">
                      <a:pos x="30" y="5"/>
                    </a:cxn>
                    <a:cxn ang="0">
                      <a:pos x="10" y="11"/>
                    </a:cxn>
                    <a:cxn ang="0">
                      <a:pos x="0" y="9"/>
                    </a:cxn>
                    <a:cxn ang="0">
                      <a:pos x="34" y="0"/>
                    </a:cxn>
                    <a:cxn ang="0">
                      <a:pos x="60" y="6"/>
                    </a:cxn>
                    <a:cxn ang="0">
                      <a:pos x="76" y="0"/>
                    </a:cxn>
                    <a:cxn ang="0">
                      <a:pos x="89" y="5"/>
                    </a:cxn>
                    <a:cxn ang="0">
                      <a:pos x="78" y="13"/>
                    </a:cxn>
                    <a:cxn ang="0">
                      <a:pos x="73" y="13"/>
                    </a:cxn>
                    <a:cxn ang="0">
                      <a:pos x="73" y="17"/>
                    </a:cxn>
                    <a:cxn ang="0">
                      <a:pos x="76" y="14"/>
                    </a:cxn>
                  </a:cxnLst>
                  <a:rect l="0" t="0" r="r" b="b"/>
                  <a:pathLst>
                    <a:path w="89" h="27">
                      <a:moveTo>
                        <a:pt x="76" y="14"/>
                      </a:moveTo>
                      <a:cubicBezTo>
                        <a:pt x="69" y="19"/>
                        <a:pt x="65" y="13"/>
                        <a:pt x="58" y="17"/>
                      </a:cubicBezTo>
                      <a:cubicBezTo>
                        <a:pt x="54" y="19"/>
                        <a:pt x="53" y="27"/>
                        <a:pt x="49" y="27"/>
                      </a:cubicBezTo>
                      <a:cubicBezTo>
                        <a:pt x="47" y="26"/>
                        <a:pt x="45" y="24"/>
                        <a:pt x="44" y="23"/>
                      </a:cubicBezTo>
                      <a:cubicBezTo>
                        <a:pt x="44" y="23"/>
                        <a:pt x="44" y="23"/>
                        <a:pt x="44" y="23"/>
                      </a:cubicBezTo>
                      <a:cubicBezTo>
                        <a:pt x="38" y="23"/>
                        <a:pt x="33" y="21"/>
                        <a:pt x="32" y="17"/>
                      </a:cubicBezTo>
                      <a:cubicBezTo>
                        <a:pt x="36" y="15"/>
                        <a:pt x="38" y="15"/>
                        <a:pt x="41" y="14"/>
                      </a:cubicBezTo>
                      <a:cubicBezTo>
                        <a:pt x="37" y="14"/>
                        <a:pt x="35" y="13"/>
                        <a:pt x="33" y="13"/>
                      </a:cubicBezTo>
                      <a:cubicBezTo>
                        <a:pt x="36" y="11"/>
                        <a:pt x="38" y="11"/>
                        <a:pt x="40" y="9"/>
                      </a:cubicBezTo>
                      <a:cubicBezTo>
                        <a:pt x="36" y="8"/>
                        <a:pt x="34" y="5"/>
                        <a:pt x="30" y="5"/>
                      </a:cubicBezTo>
                      <a:cubicBezTo>
                        <a:pt x="25" y="5"/>
                        <a:pt x="17" y="11"/>
                        <a:pt x="10" y="11"/>
                      </a:cubicBezTo>
                      <a:cubicBezTo>
                        <a:pt x="7" y="11"/>
                        <a:pt x="4" y="9"/>
                        <a:pt x="0" y="9"/>
                      </a:cubicBezTo>
                      <a:cubicBezTo>
                        <a:pt x="4" y="2"/>
                        <a:pt x="25" y="0"/>
                        <a:pt x="34" y="0"/>
                      </a:cubicBezTo>
                      <a:cubicBezTo>
                        <a:pt x="45" y="0"/>
                        <a:pt x="52" y="6"/>
                        <a:pt x="60" y="6"/>
                      </a:cubicBezTo>
                      <a:cubicBezTo>
                        <a:pt x="67" y="6"/>
                        <a:pt x="70" y="0"/>
                        <a:pt x="76" y="0"/>
                      </a:cubicBezTo>
                      <a:cubicBezTo>
                        <a:pt x="82" y="0"/>
                        <a:pt x="87" y="4"/>
                        <a:pt x="89" y="5"/>
                      </a:cubicBezTo>
                      <a:cubicBezTo>
                        <a:pt x="89" y="13"/>
                        <a:pt x="83" y="9"/>
                        <a:pt x="78" y="13"/>
                      </a:cubicBezTo>
                      <a:cubicBezTo>
                        <a:pt x="76" y="13"/>
                        <a:pt x="75" y="13"/>
                        <a:pt x="73" y="13"/>
                      </a:cubicBezTo>
                      <a:cubicBezTo>
                        <a:pt x="73" y="17"/>
                        <a:pt x="73" y="17"/>
                        <a:pt x="73" y="17"/>
                      </a:cubicBezTo>
                      <a:lnTo>
                        <a:pt x="76" y="1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67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5427663" y="1052513"/>
                  <a:ext cx="41275" cy="26988"/>
                </a:xfrm>
                <a:custGeom>
                  <a:avLst/>
                  <a:gdLst/>
                  <a:ahLst/>
                  <a:cxnLst>
                    <a:cxn ang="0">
                      <a:pos x="7" y="20"/>
                    </a:cxn>
                    <a:cxn ang="0">
                      <a:pos x="0" y="13"/>
                    </a:cxn>
                    <a:cxn ang="0">
                      <a:pos x="25" y="0"/>
                    </a:cxn>
                    <a:cxn ang="0">
                      <a:pos x="31" y="14"/>
                    </a:cxn>
                    <a:cxn ang="0">
                      <a:pos x="7" y="20"/>
                    </a:cxn>
                  </a:cxnLst>
                  <a:rect l="0" t="0" r="r" b="b"/>
                  <a:pathLst>
                    <a:path w="31" h="20">
                      <a:moveTo>
                        <a:pt x="7" y="20"/>
                      </a:moveTo>
                      <a:cubicBezTo>
                        <a:pt x="2" y="20"/>
                        <a:pt x="0" y="17"/>
                        <a:pt x="0" y="13"/>
                      </a:cubicBezTo>
                      <a:cubicBezTo>
                        <a:pt x="0" y="7"/>
                        <a:pt x="18" y="0"/>
                        <a:pt x="25" y="0"/>
                      </a:cubicBezTo>
                      <a:cubicBezTo>
                        <a:pt x="31" y="14"/>
                        <a:pt x="31" y="14"/>
                        <a:pt x="31" y="14"/>
                      </a:cubicBezTo>
                      <a:cubicBezTo>
                        <a:pt x="28" y="16"/>
                        <a:pt x="11" y="20"/>
                        <a:pt x="7" y="2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68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5373688" y="1069975"/>
                  <a:ext cx="44450" cy="25400"/>
                </a:xfrm>
                <a:custGeom>
                  <a:avLst/>
                  <a:gdLst/>
                  <a:ahLst/>
                  <a:cxnLst>
                    <a:cxn ang="0">
                      <a:pos x="33" y="4"/>
                    </a:cxn>
                    <a:cxn ang="0">
                      <a:pos x="33" y="10"/>
                    </a:cxn>
                    <a:cxn ang="0">
                      <a:pos x="22" y="12"/>
                    </a:cxn>
                    <a:cxn ang="0">
                      <a:pos x="24" y="18"/>
                    </a:cxn>
                    <a:cxn ang="0">
                      <a:pos x="0" y="18"/>
                    </a:cxn>
                    <a:cxn ang="0">
                      <a:pos x="9" y="6"/>
                    </a:cxn>
                    <a:cxn ang="0">
                      <a:pos x="9" y="0"/>
                    </a:cxn>
                    <a:cxn ang="0">
                      <a:pos x="23" y="0"/>
                    </a:cxn>
                    <a:cxn ang="0">
                      <a:pos x="19" y="4"/>
                    </a:cxn>
                    <a:cxn ang="0">
                      <a:pos x="33" y="4"/>
                    </a:cxn>
                  </a:cxnLst>
                  <a:rect l="0" t="0" r="r" b="b"/>
                  <a:pathLst>
                    <a:path w="33" h="20">
                      <a:moveTo>
                        <a:pt x="33" y="4"/>
                      </a:moveTo>
                      <a:cubicBezTo>
                        <a:pt x="33" y="8"/>
                        <a:pt x="33" y="8"/>
                        <a:pt x="33" y="10"/>
                      </a:cubicBezTo>
                      <a:cubicBezTo>
                        <a:pt x="30" y="14"/>
                        <a:pt x="26" y="12"/>
                        <a:pt x="22" y="12"/>
                      </a:cubicBezTo>
                      <a:cubicBezTo>
                        <a:pt x="24" y="18"/>
                        <a:pt x="24" y="18"/>
                        <a:pt x="24" y="18"/>
                      </a:cubicBezTo>
                      <a:cubicBezTo>
                        <a:pt x="22" y="19"/>
                        <a:pt x="0" y="20"/>
                        <a:pt x="0" y="18"/>
                      </a:cubicBezTo>
                      <a:cubicBezTo>
                        <a:pt x="0" y="11"/>
                        <a:pt x="3" y="8"/>
                        <a:pt x="9" y="6"/>
                      </a:cubicBezTo>
                      <a:cubicBezTo>
                        <a:pt x="8" y="2"/>
                        <a:pt x="9" y="1"/>
                        <a:pt x="9" y="0"/>
                      </a:cubicBezTo>
                      <a:cubicBezTo>
                        <a:pt x="23" y="0"/>
                        <a:pt x="23" y="0"/>
                        <a:pt x="23" y="0"/>
                      </a:cubicBezTo>
                      <a:cubicBezTo>
                        <a:pt x="22" y="2"/>
                        <a:pt x="20" y="4"/>
                        <a:pt x="19" y="4"/>
                      </a:cubicBezTo>
                      <a:cubicBezTo>
                        <a:pt x="22" y="4"/>
                        <a:pt x="29" y="4"/>
                        <a:pt x="33" y="4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69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5314950" y="1092200"/>
                  <a:ext cx="44450" cy="15875"/>
                </a:xfrm>
                <a:custGeom>
                  <a:avLst/>
                  <a:gdLst/>
                  <a:ahLst/>
                  <a:cxnLst>
                    <a:cxn ang="0">
                      <a:pos x="20" y="12"/>
                    </a:cxn>
                    <a:cxn ang="0">
                      <a:pos x="11" y="7"/>
                    </a:cxn>
                    <a:cxn ang="0">
                      <a:pos x="4" y="12"/>
                    </a:cxn>
                    <a:cxn ang="0">
                      <a:pos x="0" y="9"/>
                    </a:cxn>
                    <a:cxn ang="0">
                      <a:pos x="22" y="0"/>
                    </a:cxn>
                    <a:cxn ang="0">
                      <a:pos x="34" y="5"/>
                    </a:cxn>
                    <a:cxn ang="0">
                      <a:pos x="20" y="12"/>
                    </a:cxn>
                  </a:cxnLst>
                  <a:rect l="0" t="0" r="r" b="b"/>
                  <a:pathLst>
                    <a:path w="34" h="12">
                      <a:moveTo>
                        <a:pt x="20" y="12"/>
                      </a:moveTo>
                      <a:cubicBezTo>
                        <a:pt x="17" y="12"/>
                        <a:pt x="14" y="7"/>
                        <a:pt x="11" y="7"/>
                      </a:cubicBezTo>
                      <a:cubicBezTo>
                        <a:pt x="10" y="12"/>
                        <a:pt x="8" y="12"/>
                        <a:pt x="4" y="12"/>
                      </a:cubicBezTo>
                      <a:cubicBezTo>
                        <a:pt x="2" y="12"/>
                        <a:pt x="0" y="10"/>
                        <a:pt x="0" y="9"/>
                      </a:cubicBezTo>
                      <a:cubicBezTo>
                        <a:pt x="0" y="2"/>
                        <a:pt x="17" y="0"/>
                        <a:pt x="22" y="0"/>
                      </a:cubicBezTo>
                      <a:cubicBezTo>
                        <a:pt x="28" y="0"/>
                        <a:pt x="32" y="2"/>
                        <a:pt x="34" y="5"/>
                      </a:cubicBezTo>
                      <a:cubicBezTo>
                        <a:pt x="25" y="5"/>
                        <a:pt x="26" y="12"/>
                        <a:pt x="20" y="12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70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5287963" y="1038225"/>
                  <a:ext cx="71438" cy="49213"/>
                </a:xfrm>
                <a:custGeom>
                  <a:avLst/>
                  <a:gdLst/>
                  <a:ahLst/>
                  <a:cxnLst>
                    <a:cxn ang="0">
                      <a:pos x="40" y="31"/>
                    </a:cxn>
                    <a:cxn ang="0">
                      <a:pos x="22" y="36"/>
                    </a:cxn>
                    <a:cxn ang="0">
                      <a:pos x="0" y="28"/>
                    </a:cxn>
                    <a:cxn ang="0">
                      <a:pos x="6" y="23"/>
                    </a:cxn>
                    <a:cxn ang="0">
                      <a:pos x="24" y="23"/>
                    </a:cxn>
                    <a:cxn ang="0">
                      <a:pos x="17" y="22"/>
                    </a:cxn>
                    <a:cxn ang="0">
                      <a:pos x="17" y="16"/>
                    </a:cxn>
                    <a:cxn ang="0">
                      <a:pos x="43" y="8"/>
                    </a:cxn>
                    <a:cxn ang="0">
                      <a:pos x="51" y="0"/>
                    </a:cxn>
                    <a:cxn ang="0">
                      <a:pos x="52" y="5"/>
                    </a:cxn>
                    <a:cxn ang="0">
                      <a:pos x="48" y="11"/>
                    </a:cxn>
                    <a:cxn ang="0">
                      <a:pos x="28" y="23"/>
                    </a:cxn>
                    <a:cxn ang="0">
                      <a:pos x="53" y="29"/>
                    </a:cxn>
                    <a:cxn ang="0">
                      <a:pos x="40" y="31"/>
                    </a:cxn>
                  </a:cxnLst>
                  <a:rect l="0" t="0" r="r" b="b"/>
                  <a:pathLst>
                    <a:path w="53" h="36">
                      <a:moveTo>
                        <a:pt x="40" y="31"/>
                      </a:moveTo>
                      <a:cubicBezTo>
                        <a:pt x="34" y="31"/>
                        <a:pt x="27" y="36"/>
                        <a:pt x="22" y="36"/>
                      </a:cubicBezTo>
                      <a:cubicBezTo>
                        <a:pt x="19" y="36"/>
                        <a:pt x="1" y="28"/>
                        <a:pt x="0" y="28"/>
                      </a:cubicBezTo>
                      <a:cubicBezTo>
                        <a:pt x="3" y="26"/>
                        <a:pt x="4" y="25"/>
                        <a:pt x="6" y="23"/>
                      </a:cubicBezTo>
                      <a:cubicBezTo>
                        <a:pt x="24" y="23"/>
                        <a:pt x="24" y="23"/>
                        <a:pt x="24" y="23"/>
                      </a:cubicBezTo>
                      <a:cubicBezTo>
                        <a:pt x="19" y="21"/>
                        <a:pt x="21" y="20"/>
                        <a:pt x="17" y="22"/>
                      </a:cubicBezTo>
                      <a:cubicBezTo>
                        <a:pt x="17" y="16"/>
                        <a:pt x="17" y="16"/>
                        <a:pt x="17" y="16"/>
                      </a:cubicBezTo>
                      <a:cubicBezTo>
                        <a:pt x="30" y="16"/>
                        <a:pt x="30" y="8"/>
                        <a:pt x="43" y="8"/>
                      </a:cubicBezTo>
                      <a:cubicBezTo>
                        <a:pt x="44" y="4"/>
                        <a:pt x="47" y="0"/>
                        <a:pt x="51" y="0"/>
                      </a:cubicBezTo>
                      <a:cubicBezTo>
                        <a:pt x="52" y="0"/>
                        <a:pt x="52" y="4"/>
                        <a:pt x="52" y="5"/>
                      </a:cubicBezTo>
                      <a:cubicBezTo>
                        <a:pt x="50" y="7"/>
                        <a:pt x="48" y="9"/>
                        <a:pt x="48" y="11"/>
                      </a:cubicBezTo>
                      <a:cubicBezTo>
                        <a:pt x="41" y="16"/>
                        <a:pt x="32" y="18"/>
                        <a:pt x="28" y="23"/>
                      </a:cubicBezTo>
                      <a:cubicBezTo>
                        <a:pt x="40" y="24"/>
                        <a:pt x="43" y="25"/>
                        <a:pt x="53" y="29"/>
                      </a:cubicBezTo>
                      <a:cubicBezTo>
                        <a:pt x="49" y="32"/>
                        <a:pt x="45" y="31"/>
                        <a:pt x="40" y="3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71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6675438" y="1244600"/>
                  <a:ext cx="128588" cy="49213"/>
                </a:xfrm>
                <a:custGeom>
                  <a:avLst/>
                  <a:gdLst/>
                  <a:ahLst/>
                  <a:cxnLst>
                    <a:cxn ang="0">
                      <a:pos x="77" y="29"/>
                    </a:cxn>
                    <a:cxn ang="0">
                      <a:pos x="66" y="34"/>
                    </a:cxn>
                    <a:cxn ang="0">
                      <a:pos x="58" y="29"/>
                    </a:cxn>
                    <a:cxn ang="0">
                      <a:pos x="50" y="32"/>
                    </a:cxn>
                    <a:cxn ang="0">
                      <a:pos x="40" y="36"/>
                    </a:cxn>
                    <a:cxn ang="0">
                      <a:pos x="32" y="31"/>
                    </a:cxn>
                    <a:cxn ang="0">
                      <a:pos x="22" y="38"/>
                    </a:cxn>
                    <a:cxn ang="0">
                      <a:pos x="0" y="18"/>
                    </a:cxn>
                    <a:cxn ang="0">
                      <a:pos x="20" y="0"/>
                    </a:cxn>
                    <a:cxn ang="0">
                      <a:pos x="47" y="15"/>
                    </a:cxn>
                    <a:cxn ang="0">
                      <a:pos x="54" y="3"/>
                    </a:cxn>
                    <a:cxn ang="0">
                      <a:pos x="97" y="15"/>
                    </a:cxn>
                    <a:cxn ang="0">
                      <a:pos x="89" y="29"/>
                    </a:cxn>
                    <a:cxn ang="0">
                      <a:pos x="77" y="29"/>
                    </a:cxn>
                  </a:cxnLst>
                  <a:rect l="0" t="0" r="r" b="b"/>
                  <a:pathLst>
                    <a:path w="97" h="38">
                      <a:moveTo>
                        <a:pt x="77" y="29"/>
                      </a:moveTo>
                      <a:cubicBezTo>
                        <a:pt x="74" y="29"/>
                        <a:pt x="72" y="34"/>
                        <a:pt x="66" y="34"/>
                      </a:cubicBezTo>
                      <a:cubicBezTo>
                        <a:pt x="63" y="34"/>
                        <a:pt x="62" y="29"/>
                        <a:pt x="58" y="29"/>
                      </a:cubicBezTo>
                      <a:cubicBezTo>
                        <a:pt x="55" y="29"/>
                        <a:pt x="53" y="32"/>
                        <a:pt x="50" y="32"/>
                      </a:cubicBezTo>
                      <a:cubicBezTo>
                        <a:pt x="47" y="32"/>
                        <a:pt x="44" y="36"/>
                        <a:pt x="40" y="36"/>
                      </a:cubicBezTo>
                      <a:cubicBezTo>
                        <a:pt x="36" y="36"/>
                        <a:pt x="34" y="34"/>
                        <a:pt x="32" y="31"/>
                      </a:cubicBezTo>
                      <a:cubicBezTo>
                        <a:pt x="29" y="34"/>
                        <a:pt x="27" y="38"/>
                        <a:pt x="22" y="38"/>
                      </a:cubicBezTo>
                      <a:cubicBezTo>
                        <a:pt x="11" y="38"/>
                        <a:pt x="0" y="29"/>
                        <a:pt x="0" y="18"/>
                      </a:cubicBezTo>
                      <a:cubicBezTo>
                        <a:pt x="0" y="8"/>
                        <a:pt x="11" y="0"/>
                        <a:pt x="20" y="0"/>
                      </a:cubicBezTo>
                      <a:cubicBezTo>
                        <a:pt x="34" y="0"/>
                        <a:pt x="35" y="15"/>
                        <a:pt x="47" y="15"/>
                      </a:cubicBezTo>
                      <a:cubicBezTo>
                        <a:pt x="47" y="8"/>
                        <a:pt x="49" y="3"/>
                        <a:pt x="54" y="3"/>
                      </a:cubicBezTo>
                      <a:cubicBezTo>
                        <a:pt x="62" y="3"/>
                        <a:pt x="88" y="12"/>
                        <a:pt x="97" y="15"/>
                      </a:cubicBezTo>
                      <a:cubicBezTo>
                        <a:pt x="95" y="21"/>
                        <a:pt x="89" y="26"/>
                        <a:pt x="89" y="29"/>
                      </a:cubicBezTo>
                      <a:lnTo>
                        <a:pt x="77" y="29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72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4924425" y="2252663"/>
                  <a:ext cx="34925" cy="17463"/>
                </a:xfrm>
                <a:custGeom>
                  <a:avLst/>
                  <a:gdLst/>
                  <a:ahLst/>
                  <a:cxnLst>
                    <a:cxn ang="0">
                      <a:pos x="5" y="13"/>
                    </a:cxn>
                    <a:cxn ang="0">
                      <a:pos x="2" y="11"/>
                    </a:cxn>
                    <a:cxn ang="0">
                      <a:pos x="0" y="9"/>
                    </a:cxn>
                    <a:cxn ang="0">
                      <a:pos x="26" y="0"/>
                    </a:cxn>
                    <a:cxn ang="0">
                      <a:pos x="20" y="4"/>
                    </a:cxn>
                    <a:cxn ang="0">
                      <a:pos x="19" y="8"/>
                    </a:cxn>
                    <a:cxn ang="0">
                      <a:pos x="5" y="13"/>
                    </a:cxn>
                  </a:cxnLst>
                  <a:rect l="0" t="0" r="r" b="b"/>
                  <a:pathLst>
                    <a:path w="26" h="13">
                      <a:moveTo>
                        <a:pt x="5" y="13"/>
                      </a:moveTo>
                      <a:cubicBezTo>
                        <a:pt x="4" y="13"/>
                        <a:pt x="2" y="12"/>
                        <a:pt x="2" y="11"/>
                      </a:cubicBezTo>
                      <a:cubicBezTo>
                        <a:pt x="1" y="11"/>
                        <a:pt x="0" y="9"/>
                        <a:pt x="0" y="9"/>
                      </a:cubicBezTo>
                      <a:cubicBezTo>
                        <a:pt x="7" y="6"/>
                        <a:pt x="18" y="1"/>
                        <a:pt x="26" y="0"/>
                      </a:cubicBezTo>
                      <a:cubicBezTo>
                        <a:pt x="25" y="4"/>
                        <a:pt x="22" y="2"/>
                        <a:pt x="20" y="4"/>
                      </a:cubicBezTo>
                      <a:cubicBezTo>
                        <a:pt x="18" y="4"/>
                        <a:pt x="19" y="7"/>
                        <a:pt x="19" y="8"/>
                      </a:cubicBezTo>
                      <a:cubicBezTo>
                        <a:pt x="18" y="11"/>
                        <a:pt x="9" y="13"/>
                        <a:pt x="5" y="13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73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5183188" y="1463675"/>
                  <a:ext cx="34925" cy="25400"/>
                </a:xfrm>
                <a:custGeom>
                  <a:avLst/>
                  <a:gdLst/>
                  <a:ahLst/>
                  <a:cxnLst>
                    <a:cxn ang="0">
                      <a:pos x="5" y="4"/>
                    </a:cxn>
                    <a:cxn ang="0">
                      <a:pos x="11" y="0"/>
                    </a:cxn>
                    <a:cxn ang="0">
                      <a:pos x="26" y="6"/>
                    </a:cxn>
                    <a:cxn ang="0">
                      <a:pos x="26" y="12"/>
                    </a:cxn>
                    <a:cxn ang="0">
                      <a:pos x="8" y="19"/>
                    </a:cxn>
                    <a:cxn ang="0">
                      <a:pos x="0" y="14"/>
                    </a:cxn>
                    <a:cxn ang="0">
                      <a:pos x="5" y="4"/>
                    </a:cxn>
                  </a:cxnLst>
                  <a:rect l="0" t="0" r="r" b="b"/>
                  <a:pathLst>
                    <a:path w="26" h="19">
                      <a:moveTo>
                        <a:pt x="5" y="4"/>
                      </a:moveTo>
                      <a:cubicBezTo>
                        <a:pt x="8" y="4"/>
                        <a:pt x="8" y="0"/>
                        <a:pt x="11" y="0"/>
                      </a:cubicBezTo>
                      <a:cubicBezTo>
                        <a:pt x="17" y="0"/>
                        <a:pt x="20" y="5"/>
                        <a:pt x="26" y="6"/>
                      </a:cubicBezTo>
                      <a:cubicBezTo>
                        <a:pt x="26" y="12"/>
                        <a:pt x="26" y="12"/>
                        <a:pt x="26" y="12"/>
                      </a:cubicBezTo>
                      <a:cubicBezTo>
                        <a:pt x="20" y="15"/>
                        <a:pt x="15" y="19"/>
                        <a:pt x="8" y="19"/>
                      </a:cubicBezTo>
                      <a:cubicBezTo>
                        <a:pt x="2" y="19"/>
                        <a:pt x="0" y="19"/>
                        <a:pt x="0" y="14"/>
                      </a:cubicBezTo>
                      <a:cubicBezTo>
                        <a:pt x="0" y="12"/>
                        <a:pt x="4" y="4"/>
                        <a:pt x="5" y="4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74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5359400" y="1433513"/>
                  <a:ext cx="26988" cy="25400"/>
                </a:xfrm>
                <a:custGeom>
                  <a:avLst/>
                  <a:gdLst/>
                  <a:ahLst/>
                  <a:cxnLst>
                    <a:cxn ang="0">
                      <a:pos x="21" y="17"/>
                    </a:cxn>
                    <a:cxn ang="0">
                      <a:pos x="15" y="19"/>
                    </a:cxn>
                    <a:cxn ang="0">
                      <a:pos x="0" y="8"/>
                    </a:cxn>
                    <a:cxn ang="0">
                      <a:pos x="21" y="17"/>
                    </a:cxn>
                  </a:cxnLst>
                  <a:rect l="0" t="0" r="r" b="b"/>
                  <a:pathLst>
                    <a:path w="21" h="20">
                      <a:moveTo>
                        <a:pt x="21" y="17"/>
                      </a:moveTo>
                      <a:cubicBezTo>
                        <a:pt x="21" y="20"/>
                        <a:pt x="15" y="19"/>
                        <a:pt x="15" y="19"/>
                      </a:cubicBezTo>
                      <a:cubicBezTo>
                        <a:pt x="10" y="19"/>
                        <a:pt x="0" y="14"/>
                        <a:pt x="0" y="8"/>
                      </a:cubicBezTo>
                      <a:cubicBezTo>
                        <a:pt x="0" y="0"/>
                        <a:pt x="21" y="8"/>
                        <a:pt x="21" y="17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75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5549900" y="1338263"/>
                  <a:ext cx="25400" cy="17463"/>
                </a:xfrm>
                <a:custGeom>
                  <a:avLst/>
                  <a:gdLst/>
                  <a:ahLst/>
                  <a:cxnLst>
                    <a:cxn ang="0">
                      <a:pos x="2" y="13"/>
                    </a:cxn>
                    <a:cxn ang="0">
                      <a:pos x="19" y="8"/>
                    </a:cxn>
                    <a:cxn ang="0">
                      <a:pos x="8" y="0"/>
                    </a:cxn>
                    <a:cxn ang="0">
                      <a:pos x="2" y="9"/>
                    </a:cxn>
                    <a:cxn ang="0">
                      <a:pos x="2" y="13"/>
                    </a:cxn>
                  </a:cxnLst>
                  <a:rect l="0" t="0" r="r" b="b"/>
                  <a:pathLst>
                    <a:path w="19" h="13">
                      <a:moveTo>
                        <a:pt x="2" y="13"/>
                      </a:moveTo>
                      <a:cubicBezTo>
                        <a:pt x="7" y="13"/>
                        <a:pt x="17" y="10"/>
                        <a:pt x="19" y="8"/>
                      </a:cubicBezTo>
                      <a:cubicBezTo>
                        <a:pt x="15" y="5"/>
                        <a:pt x="13" y="0"/>
                        <a:pt x="8" y="0"/>
                      </a:cubicBezTo>
                      <a:cubicBezTo>
                        <a:pt x="4" y="0"/>
                        <a:pt x="2" y="5"/>
                        <a:pt x="2" y="9"/>
                      </a:cubicBezTo>
                      <a:cubicBezTo>
                        <a:pt x="2" y="10"/>
                        <a:pt x="0" y="13"/>
                        <a:pt x="2" y="13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76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6727825" y="1320800"/>
                  <a:ext cx="53975" cy="22225"/>
                </a:xfrm>
                <a:custGeom>
                  <a:avLst/>
                  <a:gdLst/>
                  <a:ahLst/>
                  <a:cxnLst>
                    <a:cxn ang="0">
                      <a:pos x="0" y="13"/>
                    </a:cxn>
                    <a:cxn ang="0">
                      <a:pos x="21" y="0"/>
                    </a:cxn>
                    <a:cxn ang="0">
                      <a:pos x="41" y="17"/>
                    </a:cxn>
                    <a:cxn ang="0">
                      <a:pos x="28" y="17"/>
                    </a:cxn>
                    <a:cxn ang="0">
                      <a:pos x="2" y="11"/>
                    </a:cxn>
                    <a:cxn ang="0">
                      <a:pos x="0" y="13"/>
                    </a:cxn>
                  </a:cxnLst>
                  <a:rect l="0" t="0" r="r" b="b"/>
                  <a:pathLst>
                    <a:path w="41" h="17">
                      <a:moveTo>
                        <a:pt x="0" y="13"/>
                      </a:moveTo>
                      <a:cubicBezTo>
                        <a:pt x="5" y="6"/>
                        <a:pt x="11" y="0"/>
                        <a:pt x="21" y="0"/>
                      </a:cubicBezTo>
                      <a:cubicBezTo>
                        <a:pt x="32" y="0"/>
                        <a:pt x="41" y="7"/>
                        <a:pt x="41" y="17"/>
                      </a:cubicBezTo>
                      <a:cubicBezTo>
                        <a:pt x="28" y="17"/>
                        <a:pt x="28" y="17"/>
                        <a:pt x="28" y="17"/>
                      </a:cubicBezTo>
                      <a:cubicBezTo>
                        <a:pt x="20" y="13"/>
                        <a:pt x="10" y="14"/>
                        <a:pt x="2" y="11"/>
                      </a:cubicBezTo>
                      <a:lnTo>
                        <a:pt x="0" y="1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77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6832600" y="1266825"/>
                  <a:ext cx="74613" cy="2698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52" y="9"/>
                    </a:cxn>
                    <a:cxn ang="0">
                      <a:pos x="56" y="13"/>
                    </a:cxn>
                    <a:cxn ang="0">
                      <a:pos x="37" y="20"/>
                    </a:cxn>
                    <a:cxn ang="0">
                      <a:pos x="4" y="3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56" h="20">
                      <a:moveTo>
                        <a:pt x="0" y="0"/>
                      </a:moveTo>
                      <a:cubicBezTo>
                        <a:pt x="4" y="3"/>
                        <a:pt x="50" y="9"/>
                        <a:pt x="52" y="9"/>
                      </a:cubicBezTo>
                      <a:cubicBezTo>
                        <a:pt x="55" y="9"/>
                        <a:pt x="56" y="11"/>
                        <a:pt x="56" y="13"/>
                      </a:cubicBezTo>
                      <a:cubicBezTo>
                        <a:pt x="56" y="18"/>
                        <a:pt x="44" y="20"/>
                        <a:pt x="37" y="20"/>
                      </a:cubicBezTo>
                      <a:cubicBezTo>
                        <a:pt x="25" y="20"/>
                        <a:pt x="4" y="14"/>
                        <a:pt x="4" y="3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  <p:sp>
              <p:nvSpPr>
                <p:cNvPr id="178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6726238" y="1303338"/>
                  <a:ext cx="15875" cy="17463"/>
                </a:xfrm>
                <a:custGeom>
                  <a:avLst/>
                  <a:gdLst/>
                  <a:ahLst/>
                  <a:cxnLst>
                    <a:cxn ang="0">
                      <a:pos x="12" y="7"/>
                    </a:cxn>
                    <a:cxn ang="0">
                      <a:pos x="5" y="13"/>
                    </a:cxn>
                    <a:cxn ang="0">
                      <a:pos x="0" y="7"/>
                    </a:cxn>
                    <a:cxn ang="0">
                      <a:pos x="12" y="7"/>
                    </a:cxn>
                  </a:cxnLst>
                  <a:rect l="0" t="0" r="r" b="b"/>
                  <a:pathLst>
                    <a:path w="12" h="13">
                      <a:moveTo>
                        <a:pt x="12" y="7"/>
                      </a:moveTo>
                      <a:cubicBezTo>
                        <a:pt x="12" y="11"/>
                        <a:pt x="8" y="13"/>
                        <a:pt x="5" y="13"/>
                      </a:cubicBezTo>
                      <a:cubicBezTo>
                        <a:pt x="0" y="13"/>
                        <a:pt x="0" y="11"/>
                        <a:pt x="0" y="7"/>
                      </a:cubicBezTo>
                      <a:cubicBezTo>
                        <a:pt x="0" y="0"/>
                        <a:pt x="12" y="1"/>
                        <a:pt x="12" y="7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 dirty="0"/>
                </a:p>
              </p:txBody>
            </p:sp>
          </p:grpSp>
          <p:sp>
            <p:nvSpPr>
              <p:cNvPr id="184" name="出自【趣你的PPT】(微信:qunideppt)：最优质的PPT资源库"/>
              <p:cNvSpPr/>
              <p:nvPr/>
            </p:nvSpPr>
            <p:spPr>
              <a:xfrm flipH="1">
                <a:off x="3663681" y="3375391"/>
                <a:ext cx="2346819" cy="2072060"/>
              </a:xfrm>
              <a:prstGeom prst="arc">
                <a:avLst>
                  <a:gd name="adj1" fmla="val 16200000"/>
                  <a:gd name="adj2" fmla="val 20344843"/>
                </a:avLst>
              </a:prstGeom>
              <a:ln w="19050">
                <a:solidFill>
                  <a:srgbClr val="40404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189" name="出自【趣你的PPT】(微信:qunideppt)：最优质的PPT资源库"/>
              <p:cNvSpPr/>
              <p:nvPr/>
            </p:nvSpPr>
            <p:spPr>
              <a:xfrm rot="892674">
                <a:off x="6902285" y="3826183"/>
                <a:ext cx="2346819" cy="2072060"/>
              </a:xfrm>
              <a:prstGeom prst="arc">
                <a:avLst>
                  <a:gd name="adj1" fmla="val 16200000"/>
                  <a:gd name="adj2" fmla="val 20209755"/>
                </a:avLst>
              </a:prstGeom>
              <a:ln w="19050">
                <a:solidFill>
                  <a:srgbClr val="FFC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190" name="出自【趣你的PPT】(微信:qunideppt)：最优质的PPT资源库"/>
              <p:cNvSpPr/>
              <p:nvPr/>
            </p:nvSpPr>
            <p:spPr bwMode="auto">
              <a:xfrm>
                <a:off x="3487099" y="1949861"/>
                <a:ext cx="343843" cy="343842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rgbClr val="FFC000"/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533" dirty="0"/>
              </a:p>
            </p:txBody>
          </p:sp>
          <p:sp>
            <p:nvSpPr>
              <p:cNvPr id="191" name="出自【趣你的PPT】(微信:qunideppt)：最优质的PPT资源库"/>
              <p:cNvSpPr txBox="1"/>
              <p:nvPr/>
            </p:nvSpPr>
            <p:spPr>
              <a:xfrm>
                <a:off x="3463044" y="1944226"/>
                <a:ext cx="412292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01</a:t>
                </a:r>
              </a:p>
            </p:txBody>
          </p:sp>
          <p:sp>
            <p:nvSpPr>
              <p:cNvPr id="194" name="出自【趣你的PPT】(微信:qunideppt)：最优质的PPT资源库"/>
              <p:cNvSpPr/>
              <p:nvPr/>
            </p:nvSpPr>
            <p:spPr bwMode="auto">
              <a:xfrm>
                <a:off x="4856335" y="3197315"/>
                <a:ext cx="343843" cy="343842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chemeClr val="tx1">
                    <a:lumMod val="50000"/>
                    <a:lumOff val="50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533" dirty="0"/>
              </a:p>
            </p:txBody>
          </p:sp>
          <p:sp>
            <p:nvSpPr>
              <p:cNvPr id="195" name="出自【趣你的PPT】(微信:qunideppt)：最优质的PPT资源库"/>
              <p:cNvSpPr txBox="1"/>
              <p:nvPr/>
            </p:nvSpPr>
            <p:spPr>
              <a:xfrm>
                <a:off x="4826883" y="3202303"/>
                <a:ext cx="412292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02</a:t>
                </a:r>
              </a:p>
            </p:txBody>
          </p:sp>
          <p:sp>
            <p:nvSpPr>
              <p:cNvPr id="197" name="出自【趣你的PPT】(微信:qunideppt)：最优质的PPT资源库"/>
              <p:cNvSpPr/>
              <p:nvPr/>
            </p:nvSpPr>
            <p:spPr bwMode="auto">
              <a:xfrm>
                <a:off x="6088662" y="3158511"/>
                <a:ext cx="343843" cy="343842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chemeClr val="tx1">
                    <a:lumMod val="50000"/>
                    <a:lumOff val="50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533" dirty="0"/>
              </a:p>
            </p:txBody>
          </p:sp>
          <p:sp>
            <p:nvSpPr>
              <p:cNvPr id="198" name="出自【趣你的PPT】(微信:qunideppt)：最优质的PPT资源库"/>
              <p:cNvSpPr txBox="1"/>
              <p:nvPr/>
            </p:nvSpPr>
            <p:spPr>
              <a:xfrm>
                <a:off x="6054438" y="3145767"/>
                <a:ext cx="412292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04</a:t>
                </a:r>
              </a:p>
            </p:txBody>
          </p:sp>
          <p:sp>
            <p:nvSpPr>
              <p:cNvPr id="202" name="出自【趣你的PPT】(微信:qunideppt)：最优质的PPT资源库"/>
              <p:cNvSpPr/>
              <p:nvPr/>
            </p:nvSpPr>
            <p:spPr>
              <a:xfrm>
                <a:off x="7386433" y="2113671"/>
                <a:ext cx="2346819" cy="2072060"/>
              </a:xfrm>
              <a:prstGeom prst="arc">
                <a:avLst>
                  <a:gd name="adj1" fmla="val 16200000"/>
                  <a:gd name="adj2" fmla="val 20280704"/>
                </a:avLst>
              </a:prstGeom>
              <a:ln w="19050">
                <a:solidFill>
                  <a:srgbClr val="40404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204" name="出自【趣你的PPT】(微信:qunideppt)：最优质的PPT资源库"/>
              <p:cNvSpPr/>
              <p:nvPr/>
            </p:nvSpPr>
            <p:spPr bwMode="auto">
              <a:xfrm>
                <a:off x="8194958" y="1924134"/>
                <a:ext cx="343843" cy="343842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chemeClr val="tx1">
                    <a:lumMod val="50000"/>
                    <a:lumOff val="50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533" dirty="0"/>
              </a:p>
            </p:txBody>
          </p:sp>
          <p:sp>
            <p:nvSpPr>
              <p:cNvPr id="205" name="出自【趣你的PPT】(微信:qunideppt)：最优质的PPT资源库"/>
              <p:cNvSpPr txBox="1"/>
              <p:nvPr/>
            </p:nvSpPr>
            <p:spPr>
              <a:xfrm>
                <a:off x="8169087" y="1918294"/>
                <a:ext cx="412292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05</a:t>
                </a:r>
              </a:p>
            </p:txBody>
          </p:sp>
          <p:sp>
            <p:nvSpPr>
              <p:cNvPr id="207" name="出自【趣你的PPT】(微信:qunideppt)：最优质的PPT资源库"/>
              <p:cNvSpPr/>
              <p:nvPr/>
            </p:nvSpPr>
            <p:spPr bwMode="auto">
              <a:xfrm>
                <a:off x="7982547" y="3642843"/>
                <a:ext cx="343843" cy="343842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rgbClr val="FFC000"/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533" dirty="0"/>
              </a:p>
            </p:txBody>
          </p:sp>
          <p:sp>
            <p:nvSpPr>
              <p:cNvPr id="208" name="出自【趣你的PPT】(微信:qunideppt)：最优质的PPT资源库"/>
              <p:cNvSpPr txBox="1"/>
              <p:nvPr/>
            </p:nvSpPr>
            <p:spPr>
              <a:xfrm>
                <a:off x="7946972" y="3645052"/>
                <a:ext cx="412292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06</a:t>
                </a:r>
              </a:p>
            </p:txBody>
          </p:sp>
          <p:sp>
            <p:nvSpPr>
              <p:cNvPr id="211" name="出自【趣你的PPT】(微信:qunideppt)：最优质的PPT资源库"/>
              <p:cNvSpPr/>
              <p:nvPr/>
            </p:nvSpPr>
            <p:spPr>
              <a:xfrm rot="20328313" flipH="1">
                <a:off x="5399351" y="2397540"/>
                <a:ext cx="3134008" cy="4189051"/>
              </a:xfrm>
              <a:prstGeom prst="arc">
                <a:avLst>
                  <a:gd name="adj1" fmla="val 16200000"/>
                  <a:gd name="adj2" fmla="val 20918511"/>
                </a:avLst>
              </a:prstGeom>
              <a:ln w="19050">
                <a:solidFill>
                  <a:srgbClr val="FFC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212" name="出自【趣你的PPT】(微信:qunideppt)：最优质的PPT资源库"/>
              <p:cNvSpPr/>
              <p:nvPr/>
            </p:nvSpPr>
            <p:spPr>
              <a:xfrm flipH="1">
                <a:off x="2288248" y="2113671"/>
                <a:ext cx="2346819" cy="2072060"/>
              </a:xfrm>
              <a:prstGeom prst="arc">
                <a:avLst>
                  <a:gd name="adj1" fmla="val 16200000"/>
                  <a:gd name="adj2" fmla="val 20280704"/>
                </a:avLst>
              </a:prstGeom>
              <a:ln w="19050">
                <a:solidFill>
                  <a:srgbClr val="FFC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214" name="出自【趣你的PPT】(微信:qunideppt)：最优质的PPT资源库"/>
              <p:cNvSpPr/>
              <p:nvPr/>
            </p:nvSpPr>
            <p:spPr bwMode="auto">
              <a:xfrm>
                <a:off x="6199659" y="2266228"/>
                <a:ext cx="343843" cy="343842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rgbClr val="FFC000"/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533" dirty="0"/>
              </a:p>
            </p:txBody>
          </p:sp>
          <p:sp>
            <p:nvSpPr>
              <p:cNvPr id="215" name="出自【趣你的PPT】(微信:qunideppt)：最优质的PPT资源库"/>
              <p:cNvSpPr txBox="1"/>
              <p:nvPr/>
            </p:nvSpPr>
            <p:spPr>
              <a:xfrm>
                <a:off x="6165435" y="2253484"/>
                <a:ext cx="412292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03</a:t>
                </a:r>
              </a:p>
            </p:txBody>
          </p:sp>
          <p:sp>
            <p:nvSpPr>
              <p:cNvPr id="220" name="出自【趣你的PPT】(微信:qunideppt)：最优质的PPT资源库"/>
              <p:cNvSpPr/>
              <p:nvPr/>
            </p:nvSpPr>
            <p:spPr bwMode="auto">
              <a:xfrm>
                <a:off x="1016000" y="2566805"/>
                <a:ext cx="1642339" cy="1642339"/>
              </a:xfrm>
              <a:prstGeom prst="ellipse">
                <a:avLst/>
              </a:prstGeom>
              <a:noFill/>
              <a:ln w="19050">
                <a:solidFill>
                  <a:srgbClr val="FFC000"/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2400"/>
              </a:p>
            </p:txBody>
          </p:sp>
          <p:grpSp>
            <p:nvGrpSpPr>
              <p:cNvPr id="231" name="Group 230"/>
              <p:cNvGrpSpPr/>
              <p:nvPr/>
            </p:nvGrpSpPr>
            <p:grpSpPr>
              <a:xfrm>
                <a:off x="1614677" y="2775352"/>
                <a:ext cx="552949" cy="310776"/>
                <a:chOff x="3020602" y="4521996"/>
                <a:chExt cx="1128410" cy="634204"/>
              </a:xfrm>
              <a:solidFill>
                <a:srgbClr val="FFC000"/>
              </a:solidFill>
            </p:grpSpPr>
            <p:sp>
              <p:nvSpPr>
                <p:cNvPr id="228" name="出自【趣你的PPT】(微信:qunideppt)：最优质的PPT资源库"/>
                <p:cNvSpPr>
                  <a:spLocks noEditPoints="1"/>
                </p:cNvSpPr>
                <p:nvPr/>
              </p:nvSpPr>
              <p:spPr bwMode="auto">
                <a:xfrm>
                  <a:off x="3573118" y="4552789"/>
                  <a:ext cx="575894" cy="603411"/>
                </a:xfrm>
                <a:custGeom>
                  <a:avLst/>
                  <a:gdLst>
                    <a:gd name="T0" fmla="*/ 717 w 829"/>
                    <a:gd name="T1" fmla="*/ 568 h 869"/>
                    <a:gd name="T2" fmla="*/ 634 w 829"/>
                    <a:gd name="T3" fmla="*/ 869 h 869"/>
                    <a:gd name="T4" fmla="*/ 634 w 829"/>
                    <a:gd name="T5" fmla="*/ 758 h 869"/>
                    <a:gd name="T6" fmla="*/ 593 w 829"/>
                    <a:gd name="T7" fmla="*/ 81 h 869"/>
                    <a:gd name="T8" fmla="*/ 593 w 829"/>
                    <a:gd name="T9" fmla="*/ 390 h 869"/>
                    <a:gd name="T10" fmla="*/ 593 w 829"/>
                    <a:gd name="T11" fmla="*/ 203 h 869"/>
                    <a:gd name="T12" fmla="*/ 593 w 829"/>
                    <a:gd name="T13" fmla="*/ 81 h 869"/>
                    <a:gd name="T14" fmla="*/ 634 w 829"/>
                    <a:gd name="T15" fmla="*/ 758 h 869"/>
                    <a:gd name="T16" fmla="*/ 634 w 829"/>
                    <a:gd name="T17" fmla="*/ 869 h 869"/>
                    <a:gd name="T18" fmla="*/ 568 w 829"/>
                    <a:gd name="T19" fmla="*/ 125 h 869"/>
                    <a:gd name="T20" fmla="*/ 568 w 829"/>
                    <a:gd name="T21" fmla="*/ 770 h 869"/>
                    <a:gd name="T22" fmla="*/ 593 w 829"/>
                    <a:gd name="T23" fmla="*/ 288 h 869"/>
                    <a:gd name="T24" fmla="*/ 568 w 829"/>
                    <a:gd name="T25" fmla="*/ 173 h 869"/>
                    <a:gd name="T26" fmla="*/ 568 w 829"/>
                    <a:gd name="T27" fmla="*/ 663 h 869"/>
                    <a:gd name="T28" fmla="*/ 568 w 829"/>
                    <a:gd name="T29" fmla="*/ 433 h 869"/>
                    <a:gd name="T30" fmla="*/ 527 w 829"/>
                    <a:gd name="T31" fmla="*/ 24 h 869"/>
                    <a:gd name="T32" fmla="*/ 527 w 829"/>
                    <a:gd name="T33" fmla="*/ 24 h 869"/>
                    <a:gd name="T34" fmla="*/ 547 w 829"/>
                    <a:gd name="T35" fmla="*/ 819 h 869"/>
                    <a:gd name="T36" fmla="*/ 568 w 829"/>
                    <a:gd name="T37" fmla="*/ 869 h 869"/>
                    <a:gd name="T38" fmla="*/ 534 w 829"/>
                    <a:gd name="T39" fmla="*/ 132 h 869"/>
                    <a:gd name="T40" fmla="*/ 527 w 829"/>
                    <a:gd name="T41" fmla="*/ 394 h 869"/>
                    <a:gd name="T42" fmla="*/ 568 w 829"/>
                    <a:gd name="T43" fmla="*/ 173 h 869"/>
                    <a:gd name="T44" fmla="*/ 527 w 829"/>
                    <a:gd name="T45" fmla="*/ 633 h 869"/>
                    <a:gd name="T46" fmla="*/ 414 w 829"/>
                    <a:gd name="T47" fmla="*/ 0 h 869"/>
                    <a:gd name="T48" fmla="*/ 413 w 829"/>
                    <a:gd name="T49" fmla="*/ 0 h 869"/>
                    <a:gd name="T50" fmla="*/ 432 w 829"/>
                    <a:gd name="T51" fmla="*/ 821 h 869"/>
                    <a:gd name="T52" fmla="*/ 527 w 829"/>
                    <a:gd name="T53" fmla="*/ 798 h 869"/>
                    <a:gd name="T54" fmla="*/ 527 w 829"/>
                    <a:gd name="T55" fmla="*/ 105 h 869"/>
                    <a:gd name="T56" fmla="*/ 527 w 829"/>
                    <a:gd name="T57" fmla="*/ 286 h 869"/>
                    <a:gd name="T58" fmla="*/ 527 w 829"/>
                    <a:gd name="T59" fmla="*/ 323 h 869"/>
                    <a:gd name="T60" fmla="*/ 507 w 829"/>
                    <a:gd name="T61" fmla="*/ 559 h 869"/>
                    <a:gd name="T62" fmla="*/ 388 w 829"/>
                    <a:gd name="T63" fmla="*/ 1 h 869"/>
                    <a:gd name="T64" fmla="*/ 388 w 829"/>
                    <a:gd name="T65" fmla="*/ 1 h 869"/>
                    <a:gd name="T66" fmla="*/ 413 w 829"/>
                    <a:gd name="T67" fmla="*/ 777 h 869"/>
                    <a:gd name="T68" fmla="*/ 413 w 829"/>
                    <a:gd name="T69" fmla="*/ 841 h 869"/>
                    <a:gd name="T70" fmla="*/ 413 w 829"/>
                    <a:gd name="T71" fmla="*/ 159 h 869"/>
                    <a:gd name="T72" fmla="*/ 413 w 829"/>
                    <a:gd name="T73" fmla="*/ 558 h 869"/>
                    <a:gd name="T74" fmla="*/ 388 w 829"/>
                    <a:gd name="T75" fmla="*/ 556 h 869"/>
                    <a:gd name="T76" fmla="*/ 388 w 829"/>
                    <a:gd name="T77" fmla="*/ 1 h 869"/>
                    <a:gd name="T78" fmla="*/ 388 w 829"/>
                    <a:gd name="T79" fmla="*/ 869 h 869"/>
                    <a:gd name="T80" fmla="*/ 299 w 829"/>
                    <a:gd name="T81" fmla="*/ 798 h 869"/>
                    <a:gd name="T82" fmla="*/ 388 w 829"/>
                    <a:gd name="T83" fmla="*/ 69 h 869"/>
                    <a:gd name="T84" fmla="*/ 388 w 829"/>
                    <a:gd name="T85" fmla="*/ 154 h 869"/>
                    <a:gd name="T86" fmla="*/ 318 w 829"/>
                    <a:gd name="T87" fmla="*/ 559 h 869"/>
                    <a:gd name="T88" fmla="*/ 192 w 829"/>
                    <a:gd name="T89" fmla="*/ 178 h 869"/>
                    <a:gd name="T90" fmla="*/ 266 w 829"/>
                    <a:gd name="T91" fmla="*/ 167 h 869"/>
                    <a:gd name="T92" fmla="*/ 260 w 829"/>
                    <a:gd name="T93" fmla="*/ 297 h 869"/>
                    <a:gd name="T94" fmla="*/ 299 w 829"/>
                    <a:gd name="T95" fmla="*/ 508 h 869"/>
                    <a:gd name="T96" fmla="*/ 192 w 829"/>
                    <a:gd name="T97" fmla="*/ 178 h 869"/>
                    <a:gd name="T98" fmla="*/ 211 w 829"/>
                    <a:gd name="T99" fmla="*/ 811 h 869"/>
                    <a:gd name="T100" fmla="*/ 299 w 829"/>
                    <a:gd name="T101" fmla="*/ 798 h 869"/>
                    <a:gd name="T102" fmla="*/ 45 w 829"/>
                    <a:gd name="T103" fmla="*/ 869 h 869"/>
                    <a:gd name="T104" fmla="*/ 157 w 829"/>
                    <a:gd name="T105" fmla="*/ 393 h 869"/>
                    <a:gd name="T106" fmla="*/ 158 w 829"/>
                    <a:gd name="T107" fmla="*/ 719 h 869"/>
                    <a:gd name="T108" fmla="*/ 192 w 829"/>
                    <a:gd name="T109" fmla="*/ 832 h 8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829" h="869">
                      <a:moveTo>
                        <a:pt x="634" y="173"/>
                      </a:moveTo>
                      <a:cubicBezTo>
                        <a:pt x="638" y="190"/>
                        <a:pt x="641" y="208"/>
                        <a:pt x="644" y="226"/>
                      </a:cubicBezTo>
                      <a:cubicBezTo>
                        <a:pt x="651" y="284"/>
                        <a:pt x="718" y="320"/>
                        <a:pt x="671" y="393"/>
                      </a:cubicBezTo>
                      <a:cubicBezTo>
                        <a:pt x="629" y="458"/>
                        <a:pt x="780" y="432"/>
                        <a:pt x="717" y="568"/>
                      </a:cubicBezTo>
                      <a:cubicBezTo>
                        <a:pt x="690" y="626"/>
                        <a:pt x="829" y="602"/>
                        <a:pt x="776" y="710"/>
                      </a:cubicBezTo>
                      <a:cubicBezTo>
                        <a:pt x="795" y="730"/>
                        <a:pt x="807" y="755"/>
                        <a:pt x="806" y="791"/>
                      </a:cubicBezTo>
                      <a:cubicBezTo>
                        <a:pt x="805" y="816"/>
                        <a:pt x="795" y="843"/>
                        <a:pt x="779" y="869"/>
                      </a:cubicBezTo>
                      <a:cubicBezTo>
                        <a:pt x="634" y="869"/>
                        <a:pt x="634" y="869"/>
                        <a:pt x="634" y="869"/>
                      </a:cubicBezTo>
                      <a:cubicBezTo>
                        <a:pt x="634" y="832"/>
                        <a:pt x="634" y="832"/>
                        <a:pt x="634" y="832"/>
                      </a:cubicBezTo>
                      <a:cubicBezTo>
                        <a:pt x="645" y="832"/>
                        <a:pt x="653" y="822"/>
                        <a:pt x="653" y="811"/>
                      </a:cubicBezTo>
                      <a:cubicBezTo>
                        <a:pt x="653" y="800"/>
                        <a:pt x="645" y="791"/>
                        <a:pt x="634" y="791"/>
                      </a:cubicBezTo>
                      <a:cubicBezTo>
                        <a:pt x="634" y="758"/>
                        <a:pt x="634" y="758"/>
                        <a:pt x="634" y="758"/>
                      </a:cubicBezTo>
                      <a:cubicBezTo>
                        <a:pt x="665" y="749"/>
                        <a:pt x="683" y="736"/>
                        <a:pt x="679" y="721"/>
                      </a:cubicBezTo>
                      <a:cubicBezTo>
                        <a:pt x="663" y="704"/>
                        <a:pt x="649" y="696"/>
                        <a:pt x="634" y="689"/>
                      </a:cubicBezTo>
                      <a:lnTo>
                        <a:pt x="634" y="173"/>
                      </a:lnTo>
                      <a:close/>
                      <a:moveTo>
                        <a:pt x="593" y="81"/>
                      </a:moveTo>
                      <a:cubicBezTo>
                        <a:pt x="612" y="107"/>
                        <a:pt x="625" y="138"/>
                        <a:pt x="634" y="173"/>
                      </a:cubicBezTo>
                      <a:cubicBezTo>
                        <a:pt x="634" y="689"/>
                        <a:pt x="634" y="689"/>
                        <a:pt x="634" y="689"/>
                      </a:cubicBezTo>
                      <a:cubicBezTo>
                        <a:pt x="621" y="684"/>
                        <a:pt x="608" y="680"/>
                        <a:pt x="593" y="674"/>
                      </a:cubicBezTo>
                      <a:cubicBezTo>
                        <a:pt x="593" y="390"/>
                        <a:pt x="593" y="390"/>
                        <a:pt x="593" y="390"/>
                      </a:cubicBezTo>
                      <a:cubicBezTo>
                        <a:pt x="599" y="392"/>
                        <a:pt x="605" y="396"/>
                        <a:pt x="610" y="401"/>
                      </a:cubicBezTo>
                      <a:cubicBezTo>
                        <a:pt x="621" y="377"/>
                        <a:pt x="625" y="345"/>
                        <a:pt x="620" y="318"/>
                      </a:cubicBezTo>
                      <a:cubicBezTo>
                        <a:pt x="615" y="295"/>
                        <a:pt x="604" y="285"/>
                        <a:pt x="593" y="288"/>
                      </a:cubicBezTo>
                      <a:cubicBezTo>
                        <a:pt x="593" y="203"/>
                        <a:pt x="593" y="203"/>
                        <a:pt x="593" y="203"/>
                      </a:cubicBezTo>
                      <a:cubicBezTo>
                        <a:pt x="593" y="204"/>
                        <a:pt x="593" y="205"/>
                        <a:pt x="594" y="206"/>
                      </a:cubicBezTo>
                      <a:cubicBezTo>
                        <a:pt x="599" y="213"/>
                        <a:pt x="605" y="221"/>
                        <a:pt x="610" y="229"/>
                      </a:cubicBezTo>
                      <a:cubicBezTo>
                        <a:pt x="606" y="207"/>
                        <a:pt x="601" y="188"/>
                        <a:pt x="593" y="170"/>
                      </a:cubicBezTo>
                      <a:cubicBezTo>
                        <a:pt x="593" y="81"/>
                        <a:pt x="593" y="81"/>
                        <a:pt x="593" y="81"/>
                      </a:cubicBezTo>
                      <a:close/>
                      <a:moveTo>
                        <a:pt x="634" y="869"/>
                      </a:moveTo>
                      <a:cubicBezTo>
                        <a:pt x="593" y="869"/>
                        <a:pt x="593" y="869"/>
                        <a:pt x="593" y="869"/>
                      </a:cubicBezTo>
                      <a:cubicBezTo>
                        <a:pt x="593" y="767"/>
                        <a:pt x="593" y="767"/>
                        <a:pt x="593" y="767"/>
                      </a:cubicBezTo>
                      <a:cubicBezTo>
                        <a:pt x="608" y="764"/>
                        <a:pt x="622" y="761"/>
                        <a:pt x="634" y="758"/>
                      </a:cubicBezTo>
                      <a:cubicBezTo>
                        <a:pt x="634" y="791"/>
                        <a:pt x="634" y="791"/>
                        <a:pt x="634" y="791"/>
                      </a:cubicBezTo>
                      <a:cubicBezTo>
                        <a:pt x="623" y="791"/>
                        <a:pt x="615" y="800"/>
                        <a:pt x="615" y="811"/>
                      </a:cubicBezTo>
                      <a:cubicBezTo>
                        <a:pt x="615" y="822"/>
                        <a:pt x="623" y="832"/>
                        <a:pt x="634" y="832"/>
                      </a:cubicBezTo>
                      <a:lnTo>
                        <a:pt x="634" y="869"/>
                      </a:lnTo>
                      <a:close/>
                      <a:moveTo>
                        <a:pt x="568" y="53"/>
                      </a:moveTo>
                      <a:cubicBezTo>
                        <a:pt x="577" y="62"/>
                        <a:pt x="586" y="71"/>
                        <a:pt x="593" y="81"/>
                      </a:cubicBezTo>
                      <a:cubicBezTo>
                        <a:pt x="593" y="170"/>
                        <a:pt x="593" y="170"/>
                        <a:pt x="593" y="170"/>
                      </a:cubicBezTo>
                      <a:cubicBezTo>
                        <a:pt x="586" y="153"/>
                        <a:pt x="578" y="138"/>
                        <a:pt x="568" y="125"/>
                      </a:cubicBezTo>
                      <a:cubicBezTo>
                        <a:pt x="568" y="53"/>
                        <a:pt x="568" y="53"/>
                        <a:pt x="568" y="53"/>
                      </a:cubicBezTo>
                      <a:close/>
                      <a:moveTo>
                        <a:pt x="593" y="869"/>
                      </a:moveTo>
                      <a:cubicBezTo>
                        <a:pt x="568" y="869"/>
                        <a:pt x="568" y="869"/>
                        <a:pt x="568" y="869"/>
                      </a:cubicBezTo>
                      <a:cubicBezTo>
                        <a:pt x="568" y="770"/>
                        <a:pt x="568" y="770"/>
                        <a:pt x="568" y="770"/>
                      </a:cubicBezTo>
                      <a:cubicBezTo>
                        <a:pt x="577" y="769"/>
                        <a:pt x="585" y="768"/>
                        <a:pt x="593" y="767"/>
                      </a:cubicBezTo>
                      <a:cubicBezTo>
                        <a:pt x="593" y="869"/>
                        <a:pt x="593" y="869"/>
                        <a:pt x="593" y="869"/>
                      </a:cubicBezTo>
                      <a:close/>
                      <a:moveTo>
                        <a:pt x="593" y="203"/>
                      </a:moveTo>
                      <a:cubicBezTo>
                        <a:pt x="593" y="288"/>
                        <a:pt x="593" y="288"/>
                        <a:pt x="593" y="288"/>
                      </a:cubicBezTo>
                      <a:cubicBezTo>
                        <a:pt x="587" y="290"/>
                        <a:pt x="581" y="296"/>
                        <a:pt x="577" y="307"/>
                      </a:cubicBezTo>
                      <a:cubicBezTo>
                        <a:pt x="574" y="317"/>
                        <a:pt x="571" y="326"/>
                        <a:pt x="569" y="330"/>
                      </a:cubicBezTo>
                      <a:cubicBezTo>
                        <a:pt x="569" y="331"/>
                        <a:pt x="569" y="332"/>
                        <a:pt x="568" y="333"/>
                      </a:cubicBezTo>
                      <a:cubicBezTo>
                        <a:pt x="568" y="173"/>
                        <a:pt x="568" y="173"/>
                        <a:pt x="568" y="173"/>
                      </a:cubicBezTo>
                      <a:cubicBezTo>
                        <a:pt x="579" y="179"/>
                        <a:pt x="589" y="187"/>
                        <a:pt x="593" y="203"/>
                      </a:cubicBezTo>
                      <a:close/>
                      <a:moveTo>
                        <a:pt x="593" y="390"/>
                      </a:moveTo>
                      <a:cubicBezTo>
                        <a:pt x="593" y="674"/>
                        <a:pt x="593" y="674"/>
                        <a:pt x="593" y="674"/>
                      </a:cubicBezTo>
                      <a:cubicBezTo>
                        <a:pt x="585" y="671"/>
                        <a:pt x="577" y="668"/>
                        <a:pt x="568" y="663"/>
                      </a:cubicBezTo>
                      <a:cubicBezTo>
                        <a:pt x="568" y="444"/>
                        <a:pt x="568" y="444"/>
                        <a:pt x="568" y="444"/>
                      </a:cubicBezTo>
                      <a:cubicBezTo>
                        <a:pt x="570" y="441"/>
                        <a:pt x="571" y="438"/>
                        <a:pt x="572" y="435"/>
                      </a:cubicBezTo>
                      <a:cubicBezTo>
                        <a:pt x="573" y="434"/>
                        <a:pt x="573" y="433"/>
                        <a:pt x="573" y="433"/>
                      </a:cubicBezTo>
                      <a:cubicBezTo>
                        <a:pt x="571" y="433"/>
                        <a:pt x="570" y="433"/>
                        <a:pt x="568" y="433"/>
                      </a:cubicBezTo>
                      <a:cubicBezTo>
                        <a:pt x="568" y="381"/>
                        <a:pt x="568" y="381"/>
                        <a:pt x="568" y="381"/>
                      </a:cubicBezTo>
                      <a:cubicBezTo>
                        <a:pt x="571" y="385"/>
                        <a:pt x="575" y="387"/>
                        <a:pt x="581" y="387"/>
                      </a:cubicBezTo>
                      <a:cubicBezTo>
                        <a:pt x="585" y="388"/>
                        <a:pt x="589" y="389"/>
                        <a:pt x="593" y="390"/>
                      </a:cubicBezTo>
                      <a:close/>
                      <a:moveTo>
                        <a:pt x="527" y="24"/>
                      </a:moveTo>
                      <a:cubicBezTo>
                        <a:pt x="543" y="32"/>
                        <a:pt x="556" y="42"/>
                        <a:pt x="568" y="53"/>
                      </a:cubicBezTo>
                      <a:cubicBezTo>
                        <a:pt x="568" y="125"/>
                        <a:pt x="568" y="125"/>
                        <a:pt x="568" y="125"/>
                      </a:cubicBezTo>
                      <a:cubicBezTo>
                        <a:pt x="556" y="108"/>
                        <a:pt x="542" y="93"/>
                        <a:pt x="527" y="82"/>
                      </a:cubicBezTo>
                      <a:cubicBezTo>
                        <a:pt x="527" y="24"/>
                        <a:pt x="527" y="24"/>
                        <a:pt x="527" y="24"/>
                      </a:cubicBezTo>
                      <a:close/>
                      <a:moveTo>
                        <a:pt x="568" y="869"/>
                      </a:moveTo>
                      <a:cubicBezTo>
                        <a:pt x="527" y="869"/>
                        <a:pt x="527" y="869"/>
                        <a:pt x="527" y="869"/>
                      </a:cubicBezTo>
                      <a:cubicBezTo>
                        <a:pt x="527" y="839"/>
                        <a:pt x="527" y="839"/>
                        <a:pt x="527" y="839"/>
                      </a:cubicBezTo>
                      <a:cubicBezTo>
                        <a:pt x="538" y="839"/>
                        <a:pt x="547" y="830"/>
                        <a:pt x="547" y="819"/>
                      </a:cubicBezTo>
                      <a:cubicBezTo>
                        <a:pt x="547" y="808"/>
                        <a:pt x="538" y="798"/>
                        <a:pt x="527" y="798"/>
                      </a:cubicBezTo>
                      <a:cubicBezTo>
                        <a:pt x="527" y="774"/>
                        <a:pt x="527" y="774"/>
                        <a:pt x="527" y="774"/>
                      </a:cubicBezTo>
                      <a:cubicBezTo>
                        <a:pt x="541" y="773"/>
                        <a:pt x="555" y="772"/>
                        <a:pt x="568" y="770"/>
                      </a:cubicBezTo>
                      <a:cubicBezTo>
                        <a:pt x="568" y="869"/>
                        <a:pt x="568" y="869"/>
                        <a:pt x="568" y="869"/>
                      </a:cubicBezTo>
                      <a:close/>
                      <a:moveTo>
                        <a:pt x="568" y="173"/>
                      </a:moveTo>
                      <a:cubicBezTo>
                        <a:pt x="565" y="171"/>
                        <a:pt x="562" y="170"/>
                        <a:pt x="559" y="168"/>
                      </a:cubicBezTo>
                      <a:cubicBezTo>
                        <a:pt x="552" y="162"/>
                        <a:pt x="545" y="157"/>
                        <a:pt x="539" y="152"/>
                      </a:cubicBezTo>
                      <a:cubicBezTo>
                        <a:pt x="535" y="147"/>
                        <a:pt x="534" y="140"/>
                        <a:pt x="534" y="132"/>
                      </a:cubicBezTo>
                      <a:cubicBezTo>
                        <a:pt x="534" y="122"/>
                        <a:pt x="531" y="113"/>
                        <a:pt x="527" y="105"/>
                      </a:cubicBezTo>
                      <a:cubicBezTo>
                        <a:pt x="527" y="286"/>
                        <a:pt x="527" y="286"/>
                        <a:pt x="527" y="286"/>
                      </a:cubicBezTo>
                      <a:cubicBezTo>
                        <a:pt x="533" y="291"/>
                        <a:pt x="535" y="301"/>
                        <a:pt x="527" y="323"/>
                      </a:cubicBezTo>
                      <a:cubicBezTo>
                        <a:pt x="527" y="394"/>
                        <a:pt x="527" y="394"/>
                        <a:pt x="527" y="394"/>
                      </a:cubicBezTo>
                      <a:cubicBezTo>
                        <a:pt x="536" y="416"/>
                        <a:pt x="553" y="431"/>
                        <a:pt x="568" y="433"/>
                      </a:cubicBezTo>
                      <a:cubicBezTo>
                        <a:pt x="568" y="381"/>
                        <a:pt x="568" y="381"/>
                        <a:pt x="568" y="381"/>
                      </a:cubicBezTo>
                      <a:cubicBezTo>
                        <a:pt x="561" y="371"/>
                        <a:pt x="563" y="353"/>
                        <a:pt x="568" y="333"/>
                      </a:cubicBezTo>
                      <a:cubicBezTo>
                        <a:pt x="568" y="173"/>
                        <a:pt x="568" y="173"/>
                        <a:pt x="568" y="173"/>
                      </a:cubicBezTo>
                      <a:close/>
                      <a:moveTo>
                        <a:pt x="568" y="444"/>
                      </a:moveTo>
                      <a:cubicBezTo>
                        <a:pt x="568" y="663"/>
                        <a:pt x="568" y="663"/>
                        <a:pt x="568" y="663"/>
                      </a:cubicBezTo>
                      <a:cubicBezTo>
                        <a:pt x="565" y="661"/>
                        <a:pt x="561" y="659"/>
                        <a:pt x="557" y="656"/>
                      </a:cubicBezTo>
                      <a:cubicBezTo>
                        <a:pt x="544" y="648"/>
                        <a:pt x="534" y="641"/>
                        <a:pt x="527" y="633"/>
                      </a:cubicBezTo>
                      <a:cubicBezTo>
                        <a:pt x="527" y="506"/>
                        <a:pt x="527" y="506"/>
                        <a:pt x="527" y="506"/>
                      </a:cubicBezTo>
                      <a:cubicBezTo>
                        <a:pt x="544" y="489"/>
                        <a:pt x="557" y="468"/>
                        <a:pt x="568" y="444"/>
                      </a:cubicBezTo>
                      <a:close/>
                      <a:moveTo>
                        <a:pt x="413" y="0"/>
                      </a:moveTo>
                      <a:cubicBezTo>
                        <a:pt x="414" y="0"/>
                        <a:pt x="414" y="0"/>
                        <a:pt x="414" y="0"/>
                      </a:cubicBezTo>
                      <a:cubicBezTo>
                        <a:pt x="459" y="0"/>
                        <a:pt x="497" y="9"/>
                        <a:pt x="527" y="24"/>
                      </a:cubicBezTo>
                      <a:cubicBezTo>
                        <a:pt x="527" y="82"/>
                        <a:pt x="527" y="82"/>
                        <a:pt x="527" y="82"/>
                      </a:cubicBezTo>
                      <a:cubicBezTo>
                        <a:pt x="493" y="55"/>
                        <a:pt x="453" y="42"/>
                        <a:pt x="413" y="42"/>
                      </a:cubicBezTo>
                      <a:cubicBezTo>
                        <a:pt x="413" y="0"/>
                        <a:pt x="413" y="0"/>
                        <a:pt x="413" y="0"/>
                      </a:cubicBezTo>
                      <a:close/>
                      <a:moveTo>
                        <a:pt x="527" y="869"/>
                      </a:moveTo>
                      <a:cubicBezTo>
                        <a:pt x="413" y="869"/>
                        <a:pt x="413" y="869"/>
                        <a:pt x="413" y="869"/>
                      </a:cubicBezTo>
                      <a:cubicBezTo>
                        <a:pt x="413" y="841"/>
                        <a:pt x="413" y="841"/>
                        <a:pt x="413" y="841"/>
                      </a:cubicBezTo>
                      <a:cubicBezTo>
                        <a:pt x="424" y="841"/>
                        <a:pt x="432" y="832"/>
                        <a:pt x="432" y="821"/>
                      </a:cubicBezTo>
                      <a:cubicBezTo>
                        <a:pt x="432" y="810"/>
                        <a:pt x="424" y="800"/>
                        <a:pt x="413" y="800"/>
                      </a:cubicBezTo>
                      <a:cubicBezTo>
                        <a:pt x="413" y="777"/>
                        <a:pt x="413" y="777"/>
                        <a:pt x="413" y="777"/>
                      </a:cubicBezTo>
                      <a:cubicBezTo>
                        <a:pt x="452" y="778"/>
                        <a:pt x="491" y="777"/>
                        <a:pt x="527" y="774"/>
                      </a:cubicBezTo>
                      <a:cubicBezTo>
                        <a:pt x="527" y="798"/>
                        <a:pt x="527" y="798"/>
                        <a:pt x="527" y="798"/>
                      </a:cubicBezTo>
                      <a:cubicBezTo>
                        <a:pt x="517" y="798"/>
                        <a:pt x="508" y="808"/>
                        <a:pt x="508" y="819"/>
                      </a:cubicBezTo>
                      <a:cubicBezTo>
                        <a:pt x="508" y="830"/>
                        <a:pt x="517" y="839"/>
                        <a:pt x="527" y="839"/>
                      </a:cubicBezTo>
                      <a:cubicBezTo>
                        <a:pt x="527" y="869"/>
                        <a:pt x="527" y="869"/>
                        <a:pt x="527" y="869"/>
                      </a:cubicBezTo>
                      <a:close/>
                      <a:moveTo>
                        <a:pt x="527" y="105"/>
                      </a:moveTo>
                      <a:cubicBezTo>
                        <a:pt x="511" y="73"/>
                        <a:pt x="465" y="55"/>
                        <a:pt x="413" y="63"/>
                      </a:cubicBezTo>
                      <a:cubicBezTo>
                        <a:pt x="413" y="159"/>
                        <a:pt x="413" y="159"/>
                        <a:pt x="413" y="159"/>
                      </a:cubicBezTo>
                      <a:cubicBezTo>
                        <a:pt x="451" y="171"/>
                        <a:pt x="476" y="198"/>
                        <a:pt x="470" y="223"/>
                      </a:cubicBezTo>
                      <a:cubicBezTo>
                        <a:pt x="449" y="308"/>
                        <a:pt x="509" y="273"/>
                        <a:pt x="527" y="286"/>
                      </a:cubicBezTo>
                      <a:cubicBezTo>
                        <a:pt x="527" y="105"/>
                        <a:pt x="527" y="105"/>
                        <a:pt x="527" y="105"/>
                      </a:cubicBezTo>
                      <a:close/>
                      <a:moveTo>
                        <a:pt x="527" y="323"/>
                      </a:moveTo>
                      <a:cubicBezTo>
                        <a:pt x="527" y="394"/>
                        <a:pt x="527" y="394"/>
                        <a:pt x="527" y="394"/>
                      </a:cubicBezTo>
                      <a:cubicBezTo>
                        <a:pt x="519" y="376"/>
                        <a:pt x="517" y="351"/>
                        <a:pt x="527" y="323"/>
                      </a:cubicBezTo>
                      <a:cubicBezTo>
                        <a:pt x="527" y="323"/>
                        <a:pt x="527" y="323"/>
                        <a:pt x="527" y="323"/>
                      </a:cubicBezTo>
                      <a:close/>
                      <a:moveTo>
                        <a:pt x="527" y="506"/>
                      </a:moveTo>
                      <a:cubicBezTo>
                        <a:pt x="527" y="633"/>
                        <a:pt x="527" y="633"/>
                        <a:pt x="527" y="633"/>
                      </a:cubicBezTo>
                      <a:cubicBezTo>
                        <a:pt x="504" y="610"/>
                        <a:pt x="506" y="588"/>
                        <a:pt x="507" y="559"/>
                      </a:cubicBezTo>
                      <a:cubicBezTo>
                        <a:pt x="480" y="576"/>
                        <a:pt x="448" y="587"/>
                        <a:pt x="413" y="587"/>
                      </a:cubicBezTo>
                      <a:cubicBezTo>
                        <a:pt x="413" y="558"/>
                        <a:pt x="413" y="558"/>
                        <a:pt x="413" y="558"/>
                      </a:cubicBezTo>
                      <a:cubicBezTo>
                        <a:pt x="459" y="558"/>
                        <a:pt x="498" y="538"/>
                        <a:pt x="527" y="506"/>
                      </a:cubicBezTo>
                      <a:close/>
                      <a:moveTo>
                        <a:pt x="388" y="1"/>
                      </a:moveTo>
                      <a:cubicBezTo>
                        <a:pt x="396" y="0"/>
                        <a:pt x="404" y="0"/>
                        <a:pt x="413" y="0"/>
                      </a:cubicBezTo>
                      <a:cubicBezTo>
                        <a:pt x="413" y="42"/>
                        <a:pt x="413" y="42"/>
                        <a:pt x="413" y="42"/>
                      </a:cubicBezTo>
                      <a:cubicBezTo>
                        <a:pt x="405" y="42"/>
                        <a:pt x="396" y="42"/>
                        <a:pt x="388" y="43"/>
                      </a:cubicBezTo>
                      <a:cubicBezTo>
                        <a:pt x="388" y="1"/>
                        <a:pt x="388" y="1"/>
                        <a:pt x="388" y="1"/>
                      </a:cubicBezTo>
                      <a:close/>
                      <a:moveTo>
                        <a:pt x="413" y="869"/>
                      </a:moveTo>
                      <a:cubicBezTo>
                        <a:pt x="388" y="869"/>
                        <a:pt x="388" y="869"/>
                        <a:pt x="388" y="869"/>
                      </a:cubicBezTo>
                      <a:cubicBezTo>
                        <a:pt x="388" y="777"/>
                        <a:pt x="388" y="777"/>
                        <a:pt x="388" y="777"/>
                      </a:cubicBezTo>
                      <a:cubicBezTo>
                        <a:pt x="396" y="777"/>
                        <a:pt x="405" y="777"/>
                        <a:pt x="413" y="777"/>
                      </a:cubicBezTo>
                      <a:cubicBezTo>
                        <a:pt x="413" y="800"/>
                        <a:pt x="413" y="800"/>
                        <a:pt x="413" y="800"/>
                      </a:cubicBezTo>
                      <a:cubicBezTo>
                        <a:pt x="413" y="800"/>
                        <a:pt x="413" y="800"/>
                        <a:pt x="413" y="800"/>
                      </a:cubicBezTo>
                      <a:cubicBezTo>
                        <a:pt x="402" y="800"/>
                        <a:pt x="394" y="810"/>
                        <a:pt x="394" y="821"/>
                      </a:cubicBezTo>
                      <a:cubicBezTo>
                        <a:pt x="394" y="832"/>
                        <a:pt x="402" y="841"/>
                        <a:pt x="413" y="841"/>
                      </a:cubicBezTo>
                      <a:cubicBezTo>
                        <a:pt x="413" y="841"/>
                        <a:pt x="413" y="841"/>
                        <a:pt x="413" y="841"/>
                      </a:cubicBezTo>
                      <a:cubicBezTo>
                        <a:pt x="413" y="869"/>
                        <a:pt x="413" y="869"/>
                        <a:pt x="413" y="869"/>
                      </a:cubicBezTo>
                      <a:close/>
                      <a:moveTo>
                        <a:pt x="413" y="63"/>
                      </a:moveTo>
                      <a:cubicBezTo>
                        <a:pt x="413" y="159"/>
                        <a:pt x="413" y="159"/>
                        <a:pt x="413" y="159"/>
                      </a:cubicBezTo>
                      <a:cubicBezTo>
                        <a:pt x="405" y="157"/>
                        <a:pt x="397" y="155"/>
                        <a:pt x="388" y="154"/>
                      </a:cubicBezTo>
                      <a:cubicBezTo>
                        <a:pt x="388" y="69"/>
                        <a:pt x="388" y="69"/>
                        <a:pt x="388" y="69"/>
                      </a:cubicBezTo>
                      <a:cubicBezTo>
                        <a:pt x="396" y="66"/>
                        <a:pt x="405" y="65"/>
                        <a:pt x="413" y="63"/>
                      </a:cubicBezTo>
                      <a:close/>
                      <a:moveTo>
                        <a:pt x="413" y="558"/>
                      </a:moveTo>
                      <a:cubicBezTo>
                        <a:pt x="413" y="587"/>
                        <a:pt x="413" y="587"/>
                        <a:pt x="413" y="587"/>
                      </a:cubicBezTo>
                      <a:cubicBezTo>
                        <a:pt x="412" y="587"/>
                        <a:pt x="412" y="587"/>
                        <a:pt x="412" y="587"/>
                      </a:cubicBezTo>
                      <a:cubicBezTo>
                        <a:pt x="404" y="587"/>
                        <a:pt x="396" y="586"/>
                        <a:pt x="388" y="585"/>
                      </a:cubicBezTo>
                      <a:cubicBezTo>
                        <a:pt x="388" y="556"/>
                        <a:pt x="388" y="556"/>
                        <a:pt x="388" y="556"/>
                      </a:cubicBezTo>
                      <a:cubicBezTo>
                        <a:pt x="396" y="558"/>
                        <a:pt x="404" y="558"/>
                        <a:pt x="412" y="558"/>
                      </a:cubicBezTo>
                      <a:lnTo>
                        <a:pt x="413" y="558"/>
                      </a:lnTo>
                      <a:close/>
                      <a:moveTo>
                        <a:pt x="299" y="25"/>
                      </a:moveTo>
                      <a:cubicBezTo>
                        <a:pt x="324" y="12"/>
                        <a:pt x="353" y="4"/>
                        <a:pt x="388" y="1"/>
                      </a:cubicBezTo>
                      <a:cubicBezTo>
                        <a:pt x="388" y="43"/>
                        <a:pt x="388" y="43"/>
                        <a:pt x="388" y="43"/>
                      </a:cubicBezTo>
                      <a:cubicBezTo>
                        <a:pt x="356" y="47"/>
                        <a:pt x="326" y="60"/>
                        <a:pt x="299" y="80"/>
                      </a:cubicBezTo>
                      <a:cubicBezTo>
                        <a:pt x="299" y="25"/>
                        <a:pt x="299" y="25"/>
                        <a:pt x="299" y="25"/>
                      </a:cubicBezTo>
                      <a:close/>
                      <a:moveTo>
                        <a:pt x="388" y="869"/>
                      </a:moveTo>
                      <a:cubicBezTo>
                        <a:pt x="299" y="869"/>
                        <a:pt x="299" y="869"/>
                        <a:pt x="299" y="869"/>
                      </a:cubicBezTo>
                      <a:cubicBezTo>
                        <a:pt x="299" y="839"/>
                        <a:pt x="299" y="839"/>
                        <a:pt x="299" y="839"/>
                      </a:cubicBezTo>
                      <a:cubicBezTo>
                        <a:pt x="310" y="839"/>
                        <a:pt x="318" y="830"/>
                        <a:pt x="318" y="819"/>
                      </a:cubicBezTo>
                      <a:cubicBezTo>
                        <a:pt x="318" y="808"/>
                        <a:pt x="310" y="798"/>
                        <a:pt x="299" y="798"/>
                      </a:cubicBezTo>
                      <a:cubicBezTo>
                        <a:pt x="299" y="770"/>
                        <a:pt x="299" y="770"/>
                        <a:pt x="299" y="770"/>
                      </a:cubicBezTo>
                      <a:cubicBezTo>
                        <a:pt x="327" y="773"/>
                        <a:pt x="357" y="776"/>
                        <a:pt x="388" y="777"/>
                      </a:cubicBezTo>
                      <a:cubicBezTo>
                        <a:pt x="388" y="869"/>
                        <a:pt x="388" y="869"/>
                        <a:pt x="388" y="869"/>
                      </a:cubicBezTo>
                      <a:close/>
                      <a:moveTo>
                        <a:pt x="388" y="69"/>
                      </a:moveTo>
                      <a:cubicBezTo>
                        <a:pt x="358" y="78"/>
                        <a:pt x="327" y="96"/>
                        <a:pt x="299" y="125"/>
                      </a:cubicBezTo>
                      <a:cubicBezTo>
                        <a:pt x="299" y="179"/>
                        <a:pt x="299" y="179"/>
                        <a:pt x="299" y="179"/>
                      </a:cubicBezTo>
                      <a:cubicBezTo>
                        <a:pt x="303" y="174"/>
                        <a:pt x="308" y="169"/>
                        <a:pt x="313" y="165"/>
                      </a:cubicBezTo>
                      <a:cubicBezTo>
                        <a:pt x="339" y="154"/>
                        <a:pt x="365" y="152"/>
                        <a:pt x="388" y="154"/>
                      </a:cubicBezTo>
                      <a:cubicBezTo>
                        <a:pt x="388" y="69"/>
                        <a:pt x="388" y="69"/>
                        <a:pt x="388" y="69"/>
                      </a:cubicBezTo>
                      <a:close/>
                      <a:moveTo>
                        <a:pt x="388" y="556"/>
                      </a:moveTo>
                      <a:cubicBezTo>
                        <a:pt x="388" y="585"/>
                        <a:pt x="388" y="585"/>
                        <a:pt x="388" y="585"/>
                      </a:cubicBezTo>
                      <a:cubicBezTo>
                        <a:pt x="362" y="581"/>
                        <a:pt x="339" y="572"/>
                        <a:pt x="318" y="559"/>
                      </a:cubicBezTo>
                      <a:cubicBezTo>
                        <a:pt x="319" y="587"/>
                        <a:pt x="320" y="611"/>
                        <a:pt x="299" y="633"/>
                      </a:cubicBezTo>
                      <a:cubicBezTo>
                        <a:pt x="299" y="508"/>
                        <a:pt x="299" y="508"/>
                        <a:pt x="299" y="508"/>
                      </a:cubicBezTo>
                      <a:cubicBezTo>
                        <a:pt x="323" y="533"/>
                        <a:pt x="353" y="551"/>
                        <a:pt x="388" y="556"/>
                      </a:cubicBezTo>
                      <a:close/>
                      <a:moveTo>
                        <a:pt x="192" y="178"/>
                      </a:moveTo>
                      <a:cubicBezTo>
                        <a:pt x="208" y="110"/>
                        <a:pt x="241" y="55"/>
                        <a:pt x="299" y="25"/>
                      </a:cubicBezTo>
                      <a:cubicBezTo>
                        <a:pt x="299" y="80"/>
                        <a:pt x="299" y="80"/>
                        <a:pt x="299" y="80"/>
                      </a:cubicBezTo>
                      <a:cubicBezTo>
                        <a:pt x="258" y="111"/>
                        <a:pt x="227" y="161"/>
                        <a:pt x="214" y="229"/>
                      </a:cubicBezTo>
                      <a:cubicBezTo>
                        <a:pt x="230" y="205"/>
                        <a:pt x="247" y="184"/>
                        <a:pt x="266" y="167"/>
                      </a:cubicBezTo>
                      <a:cubicBezTo>
                        <a:pt x="276" y="151"/>
                        <a:pt x="287" y="137"/>
                        <a:pt x="299" y="125"/>
                      </a:cubicBezTo>
                      <a:cubicBezTo>
                        <a:pt x="299" y="179"/>
                        <a:pt x="299" y="179"/>
                        <a:pt x="299" y="179"/>
                      </a:cubicBezTo>
                      <a:cubicBezTo>
                        <a:pt x="276" y="204"/>
                        <a:pt x="261" y="238"/>
                        <a:pt x="259" y="283"/>
                      </a:cubicBezTo>
                      <a:cubicBezTo>
                        <a:pt x="259" y="287"/>
                        <a:pt x="259" y="292"/>
                        <a:pt x="260" y="297"/>
                      </a:cubicBezTo>
                      <a:cubicBezTo>
                        <a:pt x="263" y="349"/>
                        <a:pt x="260" y="334"/>
                        <a:pt x="248" y="307"/>
                      </a:cubicBezTo>
                      <a:cubicBezTo>
                        <a:pt x="232" y="274"/>
                        <a:pt x="214" y="281"/>
                        <a:pt x="206" y="317"/>
                      </a:cubicBezTo>
                      <a:cubicBezTo>
                        <a:pt x="195" y="365"/>
                        <a:pt x="214" y="428"/>
                        <a:pt x="252" y="435"/>
                      </a:cubicBezTo>
                      <a:cubicBezTo>
                        <a:pt x="264" y="463"/>
                        <a:pt x="280" y="488"/>
                        <a:pt x="299" y="508"/>
                      </a:cubicBezTo>
                      <a:cubicBezTo>
                        <a:pt x="299" y="633"/>
                        <a:pt x="299" y="633"/>
                        <a:pt x="299" y="633"/>
                      </a:cubicBezTo>
                      <a:cubicBezTo>
                        <a:pt x="292" y="641"/>
                        <a:pt x="281" y="649"/>
                        <a:pt x="268" y="656"/>
                      </a:cubicBezTo>
                      <a:cubicBezTo>
                        <a:pt x="232" y="675"/>
                        <a:pt x="212" y="679"/>
                        <a:pt x="192" y="690"/>
                      </a:cubicBezTo>
                      <a:cubicBezTo>
                        <a:pt x="192" y="178"/>
                        <a:pt x="192" y="178"/>
                        <a:pt x="192" y="178"/>
                      </a:cubicBezTo>
                      <a:close/>
                      <a:moveTo>
                        <a:pt x="299" y="869"/>
                      </a:moveTo>
                      <a:cubicBezTo>
                        <a:pt x="192" y="869"/>
                        <a:pt x="192" y="869"/>
                        <a:pt x="192" y="869"/>
                      </a:cubicBezTo>
                      <a:cubicBezTo>
                        <a:pt x="192" y="832"/>
                        <a:pt x="192" y="832"/>
                        <a:pt x="192" y="832"/>
                      </a:cubicBezTo>
                      <a:cubicBezTo>
                        <a:pt x="203" y="832"/>
                        <a:pt x="211" y="822"/>
                        <a:pt x="211" y="811"/>
                      </a:cubicBezTo>
                      <a:cubicBezTo>
                        <a:pt x="211" y="800"/>
                        <a:pt x="203" y="791"/>
                        <a:pt x="192" y="791"/>
                      </a:cubicBezTo>
                      <a:cubicBezTo>
                        <a:pt x="192" y="750"/>
                        <a:pt x="192" y="750"/>
                        <a:pt x="192" y="750"/>
                      </a:cubicBezTo>
                      <a:cubicBezTo>
                        <a:pt x="218" y="759"/>
                        <a:pt x="255" y="766"/>
                        <a:pt x="299" y="770"/>
                      </a:cubicBezTo>
                      <a:cubicBezTo>
                        <a:pt x="299" y="798"/>
                        <a:pt x="299" y="798"/>
                        <a:pt x="299" y="798"/>
                      </a:cubicBezTo>
                      <a:cubicBezTo>
                        <a:pt x="288" y="798"/>
                        <a:pt x="280" y="808"/>
                        <a:pt x="280" y="819"/>
                      </a:cubicBezTo>
                      <a:cubicBezTo>
                        <a:pt x="280" y="830"/>
                        <a:pt x="288" y="839"/>
                        <a:pt x="299" y="839"/>
                      </a:cubicBezTo>
                      <a:lnTo>
                        <a:pt x="299" y="869"/>
                      </a:lnTo>
                      <a:close/>
                      <a:moveTo>
                        <a:pt x="45" y="869"/>
                      </a:moveTo>
                      <a:cubicBezTo>
                        <a:pt x="30" y="843"/>
                        <a:pt x="20" y="816"/>
                        <a:pt x="19" y="791"/>
                      </a:cubicBezTo>
                      <a:cubicBezTo>
                        <a:pt x="18" y="754"/>
                        <a:pt x="30" y="728"/>
                        <a:pt x="50" y="708"/>
                      </a:cubicBezTo>
                      <a:cubicBezTo>
                        <a:pt x="0" y="602"/>
                        <a:pt x="137" y="626"/>
                        <a:pt x="111" y="568"/>
                      </a:cubicBezTo>
                      <a:cubicBezTo>
                        <a:pt x="48" y="432"/>
                        <a:pt x="198" y="458"/>
                        <a:pt x="157" y="393"/>
                      </a:cubicBezTo>
                      <a:cubicBezTo>
                        <a:pt x="109" y="320"/>
                        <a:pt x="176" y="284"/>
                        <a:pt x="184" y="226"/>
                      </a:cubicBezTo>
                      <a:cubicBezTo>
                        <a:pt x="186" y="209"/>
                        <a:pt x="188" y="193"/>
                        <a:pt x="192" y="178"/>
                      </a:cubicBezTo>
                      <a:cubicBezTo>
                        <a:pt x="192" y="690"/>
                        <a:pt x="192" y="690"/>
                        <a:pt x="192" y="690"/>
                      </a:cubicBezTo>
                      <a:cubicBezTo>
                        <a:pt x="182" y="696"/>
                        <a:pt x="171" y="705"/>
                        <a:pt x="158" y="719"/>
                      </a:cubicBezTo>
                      <a:cubicBezTo>
                        <a:pt x="155" y="731"/>
                        <a:pt x="168" y="741"/>
                        <a:pt x="192" y="750"/>
                      </a:cubicBezTo>
                      <a:cubicBezTo>
                        <a:pt x="192" y="791"/>
                        <a:pt x="192" y="791"/>
                        <a:pt x="192" y="791"/>
                      </a:cubicBezTo>
                      <a:cubicBezTo>
                        <a:pt x="181" y="791"/>
                        <a:pt x="173" y="800"/>
                        <a:pt x="173" y="811"/>
                      </a:cubicBezTo>
                      <a:cubicBezTo>
                        <a:pt x="173" y="822"/>
                        <a:pt x="181" y="832"/>
                        <a:pt x="192" y="832"/>
                      </a:cubicBezTo>
                      <a:cubicBezTo>
                        <a:pt x="192" y="869"/>
                        <a:pt x="192" y="869"/>
                        <a:pt x="192" y="869"/>
                      </a:cubicBezTo>
                      <a:lnTo>
                        <a:pt x="45" y="86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/>
                </a:p>
              </p:txBody>
            </p:sp>
            <p:sp>
              <p:nvSpPr>
                <p:cNvPr id="230" name="出自【趣你的PPT】(微信:qunideppt)：最优质的PPT资源库"/>
                <p:cNvSpPr>
                  <a:spLocks noEditPoints="1"/>
                </p:cNvSpPr>
                <p:nvPr/>
              </p:nvSpPr>
              <p:spPr bwMode="auto">
                <a:xfrm>
                  <a:off x="3020602" y="4521996"/>
                  <a:ext cx="549687" cy="634204"/>
                </a:xfrm>
                <a:custGeom>
                  <a:avLst/>
                  <a:gdLst>
                    <a:gd name="T0" fmla="*/ 396 w 792"/>
                    <a:gd name="T1" fmla="*/ 85 h 914"/>
                    <a:gd name="T2" fmla="*/ 395 w 792"/>
                    <a:gd name="T3" fmla="*/ 10 h 914"/>
                    <a:gd name="T4" fmla="*/ 547 w 792"/>
                    <a:gd name="T5" fmla="*/ 166 h 914"/>
                    <a:gd name="T6" fmla="*/ 615 w 792"/>
                    <a:gd name="T7" fmla="*/ 329 h 914"/>
                    <a:gd name="T8" fmla="*/ 626 w 792"/>
                    <a:gd name="T9" fmla="*/ 424 h 914"/>
                    <a:gd name="T10" fmla="*/ 573 w 792"/>
                    <a:gd name="T11" fmla="*/ 499 h 914"/>
                    <a:gd name="T12" fmla="*/ 567 w 792"/>
                    <a:gd name="T13" fmla="*/ 668 h 914"/>
                    <a:gd name="T14" fmla="*/ 763 w 792"/>
                    <a:gd name="T15" fmla="*/ 914 h 914"/>
                    <a:gd name="T16" fmla="*/ 395 w 792"/>
                    <a:gd name="T17" fmla="*/ 847 h 914"/>
                    <a:gd name="T18" fmla="*/ 453 w 792"/>
                    <a:gd name="T19" fmla="*/ 775 h 914"/>
                    <a:gd name="T20" fmla="*/ 574 w 792"/>
                    <a:gd name="T21" fmla="*/ 699 h 914"/>
                    <a:gd name="T22" fmla="*/ 399 w 792"/>
                    <a:gd name="T23" fmla="*/ 820 h 914"/>
                    <a:gd name="T24" fmla="*/ 395 w 792"/>
                    <a:gd name="T25" fmla="*/ 786 h 914"/>
                    <a:gd name="T26" fmla="*/ 518 w 792"/>
                    <a:gd name="T27" fmla="*/ 665 h 914"/>
                    <a:gd name="T28" fmla="*/ 396 w 792"/>
                    <a:gd name="T29" fmla="*/ 629 h 914"/>
                    <a:gd name="T30" fmla="*/ 395 w 792"/>
                    <a:gd name="T31" fmla="*/ 604 h 914"/>
                    <a:gd name="T32" fmla="*/ 556 w 792"/>
                    <a:gd name="T33" fmla="*/ 480 h 914"/>
                    <a:gd name="T34" fmla="*/ 595 w 792"/>
                    <a:gd name="T35" fmla="*/ 343 h 914"/>
                    <a:gd name="T36" fmla="*/ 531 w 792"/>
                    <a:gd name="T37" fmla="*/ 440 h 914"/>
                    <a:gd name="T38" fmla="*/ 550 w 792"/>
                    <a:gd name="T39" fmla="*/ 336 h 914"/>
                    <a:gd name="T40" fmla="*/ 529 w 792"/>
                    <a:gd name="T41" fmla="*/ 238 h 914"/>
                    <a:gd name="T42" fmla="*/ 475 w 792"/>
                    <a:gd name="T43" fmla="*/ 217 h 914"/>
                    <a:gd name="T44" fmla="*/ 395 w 792"/>
                    <a:gd name="T45" fmla="*/ 82 h 914"/>
                    <a:gd name="T46" fmla="*/ 3 w 792"/>
                    <a:gd name="T47" fmla="*/ 836 h 914"/>
                    <a:gd name="T48" fmla="*/ 285 w 792"/>
                    <a:gd name="T49" fmla="*/ 588 h 914"/>
                    <a:gd name="T50" fmla="*/ 188 w 792"/>
                    <a:gd name="T51" fmla="*/ 475 h 914"/>
                    <a:gd name="T52" fmla="*/ 165 w 792"/>
                    <a:gd name="T53" fmla="*/ 367 h 914"/>
                    <a:gd name="T54" fmla="*/ 176 w 792"/>
                    <a:gd name="T55" fmla="*/ 318 h 914"/>
                    <a:gd name="T56" fmla="*/ 246 w 792"/>
                    <a:gd name="T57" fmla="*/ 69 h 914"/>
                    <a:gd name="T58" fmla="*/ 263 w 792"/>
                    <a:gd name="T59" fmla="*/ 53 h 914"/>
                    <a:gd name="T60" fmla="*/ 395 w 792"/>
                    <a:gd name="T61" fmla="*/ 243 h 914"/>
                    <a:gd name="T62" fmla="*/ 264 w 792"/>
                    <a:gd name="T63" fmla="*/ 238 h 914"/>
                    <a:gd name="T64" fmla="*/ 244 w 792"/>
                    <a:gd name="T65" fmla="*/ 342 h 914"/>
                    <a:gd name="T66" fmla="*/ 236 w 792"/>
                    <a:gd name="T67" fmla="*/ 420 h 914"/>
                    <a:gd name="T68" fmla="*/ 195 w 792"/>
                    <a:gd name="T69" fmla="*/ 344 h 914"/>
                    <a:gd name="T70" fmla="*/ 395 w 792"/>
                    <a:gd name="T71" fmla="*/ 604 h 914"/>
                    <a:gd name="T72" fmla="*/ 311 w 792"/>
                    <a:gd name="T73" fmla="*/ 606 h 914"/>
                    <a:gd name="T74" fmla="*/ 395 w 792"/>
                    <a:gd name="T75" fmla="*/ 786 h 914"/>
                    <a:gd name="T76" fmla="*/ 268 w 792"/>
                    <a:gd name="T77" fmla="*/ 674 h 914"/>
                    <a:gd name="T78" fmla="*/ 215 w 792"/>
                    <a:gd name="T79" fmla="*/ 696 h 914"/>
                    <a:gd name="T80" fmla="*/ 340 w 792"/>
                    <a:gd name="T81" fmla="*/ 783 h 914"/>
                    <a:gd name="T82" fmla="*/ 395 w 792"/>
                    <a:gd name="T83" fmla="*/ 914 h 914"/>
                    <a:gd name="T84" fmla="*/ 395 w 792"/>
                    <a:gd name="T85" fmla="*/ 50 h 914"/>
                    <a:gd name="T86" fmla="*/ 360 w 792"/>
                    <a:gd name="T87" fmla="*/ 17 h 9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792" h="914">
                      <a:moveTo>
                        <a:pt x="395" y="82"/>
                      </a:moveTo>
                      <a:cubicBezTo>
                        <a:pt x="395" y="83"/>
                        <a:pt x="395" y="84"/>
                        <a:pt x="396" y="85"/>
                      </a:cubicBezTo>
                      <a:cubicBezTo>
                        <a:pt x="402" y="73"/>
                        <a:pt x="401" y="61"/>
                        <a:pt x="395" y="50"/>
                      </a:cubicBezTo>
                      <a:cubicBezTo>
                        <a:pt x="395" y="10"/>
                        <a:pt x="395" y="10"/>
                        <a:pt x="395" y="10"/>
                      </a:cubicBezTo>
                      <a:cubicBezTo>
                        <a:pt x="483" y="0"/>
                        <a:pt x="549" y="69"/>
                        <a:pt x="521" y="140"/>
                      </a:cubicBezTo>
                      <a:cubicBezTo>
                        <a:pt x="531" y="148"/>
                        <a:pt x="540" y="157"/>
                        <a:pt x="547" y="166"/>
                      </a:cubicBezTo>
                      <a:cubicBezTo>
                        <a:pt x="582" y="207"/>
                        <a:pt x="608" y="265"/>
                        <a:pt x="615" y="329"/>
                      </a:cubicBezTo>
                      <a:cubicBezTo>
                        <a:pt x="615" y="329"/>
                        <a:pt x="615" y="329"/>
                        <a:pt x="615" y="329"/>
                      </a:cubicBezTo>
                      <a:cubicBezTo>
                        <a:pt x="621" y="340"/>
                        <a:pt x="625" y="353"/>
                        <a:pt x="627" y="367"/>
                      </a:cubicBezTo>
                      <a:cubicBezTo>
                        <a:pt x="630" y="385"/>
                        <a:pt x="630" y="406"/>
                        <a:pt x="626" y="424"/>
                      </a:cubicBezTo>
                      <a:cubicBezTo>
                        <a:pt x="622" y="444"/>
                        <a:pt x="615" y="462"/>
                        <a:pt x="604" y="475"/>
                      </a:cubicBezTo>
                      <a:cubicBezTo>
                        <a:pt x="596" y="486"/>
                        <a:pt x="585" y="495"/>
                        <a:pt x="573" y="499"/>
                      </a:cubicBezTo>
                      <a:cubicBezTo>
                        <a:pt x="557" y="535"/>
                        <a:pt x="535" y="566"/>
                        <a:pt x="507" y="588"/>
                      </a:cubicBezTo>
                      <a:cubicBezTo>
                        <a:pt x="511" y="623"/>
                        <a:pt x="525" y="651"/>
                        <a:pt x="567" y="668"/>
                      </a:cubicBezTo>
                      <a:cubicBezTo>
                        <a:pt x="661" y="708"/>
                        <a:pt x="792" y="718"/>
                        <a:pt x="790" y="836"/>
                      </a:cubicBezTo>
                      <a:cubicBezTo>
                        <a:pt x="789" y="861"/>
                        <a:pt x="779" y="888"/>
                        <a:pt x="763" y="914"/>
                      </a:cubicBezTo>
                      <a:cubicBezTo>
                        <a:pt x="395" y="914"/>
                        <a:pt x="395" y="914"/>
                        <a:pt x="395" y="914"/>
                      </a:cubicBezTo>
                      <a:cubicBezTo>
                        <a:pt x="395" y="847"/>
                        <a:pt x="395" y="847"/>
                        <a:pt x="395" y="847"/>
                      </a:cubicBezTo>
                      <a:cubicBezTo>
                        <a:pt x="396" y="851"/>
                        <a:pt x="397" y="856"/>
                        <a:pt x="397" y="860"/>
                      </a:cubicBezTo>
                      <a:cubicBezTo>
                        <a:pt x="401" y="837"/>
                        <a:pt x="430" y="790"/>
                        <a:pt x="453" y="775"/>
                      </a:cubicBezTo>
                      <a:cubicBezTo>
                        <a:pt x="479" y="790"/>
                        <a:pt x="489" y="819"/>
                        <a:pt x="504" y="838"/>
                      </a:cubicBezTo>
                      <a:cubicBezTo>
                        <a:pt x="531" y="811"/>
                        <a:pt x="557" y="741"/>
                        <a:pt x="574" y="699"/>
                      </a:cubicBezTo>
                      <a:cubicBezTo>
                        <a:pt x="558" y="695"/>
                        <a:pt x="544" y="687"/>
                        <a:pt x="532" y="677"/>
                      </a:cubicBezTo>
                      <a:cubicBezTo>
                        <a:pt x="485" y="727"/>
                        <a:pt x="439" y="766"/>
                        <a:pt x="399" y="820"/>
                      </a:cubicBezTo>
                      <a:cubicBezTo>
                        <a:pt x="398" y="818"/>
                        <a:pt x="396" y="817"/>
                        <a:pt x="395" y="816"/>
                      </a:cubicBezTo>
                      <a:cubicBezTo>
                        <a:pt x="395" y="786"/>
                        <a:pt x="395" y="786"/>
                        <a:pt x="395" y="786"/>
                      </a:cubicBezTo>
                      <a:cubicBezTo>
                        <a:pt x="396" y="787"/>
                        <a:pt x="397" y="788"/>
                        <a:pt x="399" y="789"/>
                      </a:cubicBezTo>
                      <a:cubicBezTo>
                        <a:pt x="433" y="752"/>
                        <a:pt x="467" y="728"/>
                        <a:pt x="518" y="665"/>
                      </a:cubicBezTo>
                      <a:cubicBezTo>
                        <a:pt x="501" y="648"/>
                        <a:pt x="490" y="626"/>
                        <a:pt x="484" y="605"/>
                      </a:cubicBezTo>
                      <a:cubicBezTo>
                        <a:pt x="458" y="620"/>
                        <a:pt x="429" y="629"/>
                        <a:pt x="396" y="629"/>
                      </a:cubicBezTo>
                      <a:cubicBezTo>
                        <a:pt x="395" y="629"/>
                        <a:pt x="395" y="629"/>
                        <a:pt x="395" y="629"/>
                      </a:cubicBezTo>
                      <a:cubicBezTo>
                        <a:pt x="395" y="604"/>
                        <a:pt x="395" y="604"/>
                        <a:pt x="395" y="604"/>
                      </a:cubicBezTo>
                      <a:cubicBezTo>
                        <a:pt x="395" y="604"/>
                        <a:pt x="396" y="604"/>
                        <a:pt x="396" y="604"/>
                      </a:cubicBezTo>
                      <a:cubicBezTo>
                        <a:pt x="471" y="604"/>
                        <a:pt x="526" y="551"/>
                        <a:pt x="556" y="480"/>
                      </a:cubicBezTo>
                      <a:cubicBezTo>
                        <a:pt x="600" y="472"/>
                        <a:pt x="618" y="391"/>
                        <a:pt x="597" y="344"/>
                      </a:cubicBezTo>
                      <a:cubicBezTo>
                        <a:pt x="596" y="343"/>
                        <a:pt x="596" y="343"/>
                        <a:pt x="595" y="343"/>
                      </a:cubicBezTo>
                      <a:cubicBezTo>
                        <a:pt x="566" y="324"/>
                        <a:pt x="557" y="411"/>
                        <a:pt x="557" y="420"/>
                      </a:cubicBezTo>
                      <a:cubicBezTo>
                        <a:pt x="556" y="451"/>
                        <a:pt x="523" y="461"/>
                        <a:pt x="531" y="440"/>
                      </a:cubicBezTo>
                      <a:cubicBezTo>
                        <a:pt x="538" y="418"/>
                        <a:pt x="548" y="385"/>
                        <a:pt x="549" y="342"/>
                      </a:cubicBezTo>
                      <a:cubicBezTo>
                        <a:pt x="549" y="340"/>
                        <a:pt x="550" y="338"/>
                        <a:pt x="550" y="336"/>
                      </a:cubicBezTo>
                      <a:cubicBezTo>
                        <a:pt x="550" y="304"/>
                        <a:pt x="543" y="271"/>
                        <a:pt x="530" y="239"/>
                      </a:cubicBezTo>
                      <a:cubicBezTo>
                        <a:pt x="530" y="239"/>
                        <a:pt x="530" y="239"/>
                        <a:pt x="529" y="238"/>
                      </a:cubicBezTo>
                      <a:cubicBezTo>
                        <a:pt x="516" y="219"/>
                        <a:pt x="507" y="209"/>
                        <a:pt x="476" y="217"/>
                      </a:cubicBezTo>
                      <a:cubicBezTo>
                        <a:pt x="475" y="217"/>
                        <a:pt x="475" y="217"/>
                        <a:pt x="475" y="217"/>
                      </a:cubicBezTo>
                      <a:cubicBezTo>
                        <a:pt x="445" y="231"/>
                        <a:pt x="419" y="239"/>
                        <a:pt x="395" y="243"/>
                      </a:cubicBezTo>
                      <a:lnTo>
                        <a:pt x="395" y="82"/>
                      </a:lnTo>
                      <a:close/>
                      <a:moveTo>
                        <a:pt x="29" y="914"/>
                      </a:moveTo>
                      <a:cubicBezTo>
                        <a:pt x="14" y="888"/>
                        <a:pt x="3" y="861"/>
                        <a:pt x="3" y="836"/>
                      </a:cubicBezTo>
                      <a:cubicBezTo>
                        <a:pt x="0" y="718"/>
                        <a:pt x="132" y="708"/>
                        <a:pt x="226" y="668"/>
                      </a:cubicBezTo>
                      <a:cubicBezTo>
                        <a:pt x="267" y="651"/>
                        <a:pt x="282" y="623"/>
                        <a:pt x="285" y="588"/>
                      </a:cubicBezTo>
                      <a:cubicBezTo>
                        <a:pt x="257" y="566"/>
                        <a:pt x="235" y="535"/>
                        <a:pt x="219" y="499"/>
                      </a:cubicBezTo>
                      <a:cubicBezTo>
                        <a:pt x="207" y="495"/>
                        <a:pt x="197" y="486"/>
                        <a:pt x="188" y="475"/>
                      </a:cubicBezTo>
                      <a:cubicBezTo>
                        <a:pt x="178" y="462"/>
                        <a:pt x="170" y="444"/>
                        <a:pt x="166" y="424"/>
                      </a:cubicBezTo>
                      <a:cubicBezTo>
                        <a:pt x="163" y="406"/>
                        <a:pt x="162" y="385"/>
                        <a:pt x="165" y="367"/>
                      </a:cubicBezTo>
                      <a:cubicBezTo>
                        <a:pt x="167" y="354"/>
                        <a:pt x="171" y="341"/>
                        <a:pt x="176" y="330"/>
                      </a:cubicBezTo>
                      <a:cubicBezTo>
                        <a:pt x="176" y="327"/>
                        <a:pt x="176" y="323"/>
                        <a:pt x="176" y="318"/>
                      </a:cubicBezTo>
                      <a:cubicBezTo>
                        <a:pt x="180" y="263"/>
                        <a:pt x="205" y="208"/>
                        <a:pt x="240" y="168"/>
                      </a:cubicBezTo>
                      <a:cubicBezTo>
                        <a:pt x="230" y="138"/>
                        <a:pt x="232" y="103"/>
                        <a:pt x="246" y="69"/>
                      </a:cubicBezTo>
                      <a:cubicBezTo>
                        <a:pt x="258" y="99"/>
                        <a:pt x="267" y="119"/>
                        <a:pt x="296" y="118"/>
                      </a:cubicBezTo>
                      <a:cubicBezTo>
                        <a:pt x="297" y="88"/>
                        <a:pt x="289" y="71"/>
                        <a:pt x="263" y="53"/>
                      </a:cubicBezTo>
                      <a:cubicBezTo>
                        <a:pt x="265" y="24"/>
                        <a:pt x="364" y="0"/>
                        <a:pt x="395" y="82"/>
                      </a:cubicBezTo>
                      <a:cubicBezTo>
                        <a:pt x="395" y="243"/>
                        <a:pt x="395" y="243"/>
                        <a:pt x="395" y="243"/>
                      </a:cubicBezTo>
                      <a:cubicBezTo>
                        <a:pt x="344" y="252"/>
                        <a:pt x="305" y="242"/>
                        <a:pt x="278" y="221"/>
                      </a:cubicBezTo>
                      <a:cubicBezTo>
                        <a:pt x="273" y="226"/>
                        <a:pt x="268" y="231"/>
                        <a:pt x="264" y="238"/>
                      </a:cubicBezTo>
                      <a:cubicBezTo>
                        <a:pt x="250" y="270"/>
                        <a:pt x="242" y="306"/>
                        <a:pt x="243" y="339"/>
                      </a:cubicBezTo>
                      <a:cubicBezTo>
                        <a:pt x="243" y="340"/>
                        <a:pt x="244" y="341"/>
                        <a:pt x="244" y="342"/>
                      </a:cubicBezTo>
                      <a:cubicBezTo>
                        <a:pt x="245" y="385"/>
                        <a:pt x="255" y="418"/>
                        <a:pt x="262" y="440"/>
                      </a:cubicBezTo>
                      <a:cubicBezTo>
                        <a:pt x="270" y="461"/>
                        <a:pt x="237" y="451"/>
                        <a:pt x="236" y="420"/>
                      </a:cubicBezTo>
                      <a:cubicBezTo>
                        <a:pt x="236" y="411"/>
                        <a:pt x="227" y="324"/>
                        <a:pt x="198" y="343"/>
                      </a:cubicBezTo>
                      <a:cubicBezTo>
                        <a:pt x="197" y="343"/>
                        <a:pt x="196" y="344"/>
                        <a:pt x="195" y="344"/>
                      </a:cubicBezTo>
                      <a:cubicBezTo>
                        <a:pt x="174" y="392"/>
                        <a:pt x="192" y="473"/>
                        <a:pt x="236" y="480"/>
                      </a:cubicBezTo>
                      <a:cubicBezTo>
                        <a:pt x="266" y="550"/>
                        <a:pt x="320" y="603"/>
                        <a:pt x="395" y="604"/>
                      </a:cubicBezTo>
                      <a:cubicBezTo>
                        <a:pt x="395" y="629"/>
                        <a:pt x="395" y="629"/>
                        <a:pt x="395" y="629"/>
                      </a:cubicBezTo>
                      <a:cubicBezTo>
                        <a:pt x="364" y="629"/>
                        <a:pt x="336" y="621"/>
                        <a:pt x="311" y="606"/>
                      </a:cubicBezTo>
                      <a:cubicBezTo>
                        <a:pt x="305" y="624"/>
                        <a:pt x="294" y="641"/>
                        <a:pt x="280" y="657"/>
                      </a:cubicBezTo>
                      <a:cubicBezTo>
                        <a:pt x="328" y="725"/>
                        <a:pt x="365" y="766"/>
                        <a:pt x="395" y="786"/>
                      </a:cubicBezTo>
                      <a:cubicBezTo>
                        <a:pt x="395" y="816"/>
                        <a:pt x="395" y="816"/>
                        <a:pt x="395" y="816"/>
                      </a:cubicBezTo>
                      <a:cubicBezTo>
                        <a:pt x="357" y="783"/>
                        <a:pt x="300" y="719"/>
                        <a:pt x="268" y="674"/>
                      </a:cubicBezTo>
                      <a:cubicBezTo>
                        <a:pt x="267" y="673"/>
                        <a:pt x="267" y="671"/>
                        <a:pt x="266" y="669"/>
                      </a:cubicBezTo>
                      <a:cubicBezTo>
                        <a:pt x="251" y="682"/>
                        <a:pt x="233" y="692"/>
                        <a:pt x="215" y="696"/>
                      </a:cubicBezTo>
                      <a:cubicBezTo>
                        <a:pt x="229" y="754"/>
                        <a:pt x="274" y="818"/>
                        <a:pt x="291" y="839"/>
                      </a:cubicBezTo>
                      <a:cubicBezTo>
                        <a:pt x="307" y="818"/>
                        <a:pt x="315" y="795"/>
                        <a:pt x="340" y="783"/>
                      </a:cubicBezTo>
                      <a:cubicBezTo>
                        <a:pt x="351" y="794"/>
                        <a:pt x="385" y="818"/>
                        <a:pt x="395" y="847"/>
                      </a:cubicBezTo>
                      <a:cubicBezTo>
                        <a:pt x="395" y="914"/>
                        <a:pt x="395" y="914"/>
                        <a:pt x="395" y="914"/>
                      </a:cubicBezTo>
                      <a:cubicBezTo>
                        <a:pt x="29" y="914"/>
                        <a:pt x="29" y="914"/>
                        <a:pt x="29" y="914"/>
                      </a:cubicBezTo>
                      <a:close/>
                      <a:moveTo>
                        <a:pt x="395" y="50"/>
                      </a:moveTo>
                      <a:cubicBezTo>
                        <a:pt x="395" y="10"/>
                        <a:pt x="395" y="10"/>
                        <a:pt x="395" y="10"/>
                      </a:cubicBezTo>
                      <a:cubicBezTo>
                        <a:pt x="384" y="11"/>
                        <a:pt x="372" y="13"/>
                        <a:pt x="360" y="17"/>
                      </a:cubicBezTo>
                      <a:cubicBezTo>
                        <a:pt x="375" y="25"/>
                        <a:pt x="388" y="37"/>
                        <a:pt x="395" y="5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/>
                </a:p>
              </p:txBody>
            </p:sp>
          </p:grpSp>
          <p:sp>
            <p:nvSpPr>
              <p:cNvPr id="237" name="出自【趣你的PPT】(微信:qunideppt)：最优质的PPT资源库"/>
              <p:cNvSpPr/>
              <p:nvPr/>
            </p:nvSpPr>
            <p:spPr bwMode="auto">
              <a:xfrm>
                <a:off x="2706871" y="3988185"/>
                <a:ext cx="1642339" cy="1642339"/>
              </a:xfrm>
              <a:prstGeom prst="ellipse">
                <a:avLst/>
              </a:prstGeom>
              <a:noFill/>
              <a:ln w="19050">
                <a:solidFill>
                  <a:srgbClr val="404040"/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2400"/>
              </a:p>
            </p:txBody>
          </p:sp>
          <p:grpSp>
            <p:nvGrpSpPr>
              <p:cNvPr id="238" name="Group 237"/>
              <p:cNvGrpSpPr/>
              <p:nvPr/>
            </p:nvGrpSpPr>
            <p:grpSpPr>
              <a:xfrm>
                <a:off x="3305548" y="4196732"/>
                <a:ext cx="552949" cy="310776"/>
                <a:chOff x="3020602" y="4521996"/>
                <a:chExt cx="1128410" cy="634204"/>
              </a:xfrm>
              <a:solidFill>
                <a:srgbClr val="404040"/>
              </a:solidFill>
            </p:grpSpPr>
            <p:sp>
              <p:nvSpPr>
                <p:cNvPr id="240" name="出自【趣你的PPT】(微信:qunideppt)：最优质的PPT资源库"/>
                <p:cNvSpPr>
                  <a:spLocks noEditPoints="1"/>
                </p:cNvSpPr>
                <p:nvPr/>
              </p:nvSpPr>
              <p:spPr bwMode="auto">
                <a:xfrm>
                  <a:off x="3573118" y="4552789"/>
                  <a:ext cx="575894" cy="603411"/>
                </a:xfrm>
                <a:custGeom>
                  <a:avLst/>
                  <a:gdLst>
                    <a:gd name="T0" fmla="*/ 717 w 829"/>
                    <a:gd name="T1" fmla="*/ 568 h 869"/>
                    <a:gd name="T2" fmla="*/ 634 w 829"/>
                    <a:gd name="T3" fmla="*/ 869 h 869"/>
                    <a:gd name="T4" fmla="*/ 634 w 829"/>
                    <a:gd name="T5" fmla="*/ 758 h 869"/>
                    <a:gd name="T6" fmla="*/ 593 w 829"/>
                    <a:gd name="T7" fmla="*/ 81 h 869"/>
                    <a:gd name="T8" fmla="*/ 593 w 829"/>
                    <a:gd name="T9" fmla="*/ 390 h 869"/>
                    <a:gd name="T10" fmla="*/ 593 w 829"/>
                    <a:gd name="T11" fmla="*/ 203 h 869"/>
                    <a:gd name="T12" fmla="*/ 593 w 829"/>
                    <a:gd name="T13" fmla="*/ 81 h 869"/>
                    <a:gd name="T14" fmla="*/ 634 w 829"/>
                    <a:gd name="T15" fmla="*/ 758 h 869"/>
                    <a:gd name="T16" fmla="*/ 634 w 829"/>
                    <a:gd name="T17" fmla="*/ 869 h 869"/>
                    <a:gd name="T18" fmla="*/ 568 w 829"/>
                    <a:gd name="T19" fmla="*/ 125 h 869"/>
                    <a:gd name="T20" fmla="*/ 568 w 829"/>
                    <a:gd name="T21" fmla="*/ 770 h 869"/>
                    <a:gd name="T22" fmla="*/ 593 w 829"/>
                    <a:gd name="T23" fmla="*/ 288 h 869"/>
                    <a:gd name="T24" fmla="*/ 568 w 829"/>
                    <a:gd name="T25" fmla="*/ 173 h 869"/>
                    <a:gd name="T26" fmla="*/ 568 w 829"/>
                    <a:gd name="T27" fmla="*/ 663 h 869"/>
                    <a:gd name="T28" fmla="*/ 568 w 829"/>
                    <a:gd name="T29" fmla="*/ 433 h 869"/>
                    <a:gd name="T30" fmla="*/ 527 w 829"/>
                    <a:gd name="T31" fmla="*/ 24 h 869"/>
                    <a:gd name="T32" fmla="*/ 527 w 829"/>
                    <a:gd name="T33" fmla="*/ 24 h 869"/>
                    <a:gd name="T34" fmla="*/ 547 w 829"/>
                    <a:gd name="T35" fmla="*/ 819 h 869"/>
                    <a:gd name="T36" fmla="*/ 568 w 829"/>
                    <a:gd name="T37" fmla="*/ 869 h 869"/>
                    <a:gd name="T38" fmla="*/ 534 w 829"/>
                    <a:gd name="T39" fmla="*/ 132 h 869"/>
                    <a:gd name="T40" fmla="*/ 527 w 829"/>
                    <a:gd name="T41" fmla="*/ 394 h 869"/>
                    <a:gd name="T42" fmla="*/ 568 w 829"/>
                    <a:gd name="T43" fmla="*/ 173 h 869"/>
                    <a:gd name="T44" fmla="*/ 527 w 829"/>
                    <a:gd name="T45" fmla="*/ 633 h 869"/>
                    <a:gd name="T46" fmla="*/ 414 w 829"/>
                    <a:gd name="T47" fmla="*/ 0 h 869"/>
                    <a:gd name="T48" fmla="*/ 413 w 829"/>
                    <a:gd name="T49" fmla="*/ 0 h 869"/>
                    <a:gd name="T50" fmla="*/ 432 w 829"/>
                    <a:gd name="T51" fmla="*/ 821 h 869"/>
                    <a:gd name="T52" fmla="*/ 527 w 829"/>
                    <a:gd name="T53" fmla="*/ 798 h 869"/>
                    <a:gd name="T54" fmla="*/ 527 w 829"/>
                    <a:gd name="T55" fmla="*/ 105 h 869"/>
                    <a:gd name="T56" fmla="*/ 527 w 829"/>
                    <a:gd name="T57" fmla="*/ 286 h 869"/>
                    <a:gd name="T58" fmla="*/ 527 w 829"/>
                    <a:gd name="T59" fmla="*/ 323 h 869"/>
                    <a:gd name="T60" fmla="*/ 507 w 829"/>
                    <a:gd name="T61" fmla="*/ 559 h 869"/>
                    <a:gd name="T62" fmla="*/ 388 w 829"/>
                    <a:gd name="T63" fmla="*/ 1 h 869"/>
                    <a:gd name="T64" fmla="*/ 388 w 829"/>
                    <a:gd name="T65" fmla="*/ 1 h 869"/>
                    <a:gd name="T66" fmla="*/ 413 w 829"/>
                    <a:gd name="T67" fmla="*/ 777 h 869"/>
                    <a:gd name="T68" fmla="*/ 413 w 829"/>
                    <a:gd name="T69" fmla="*/ 841 h 869"/>
                    <a:gd name="T70" fmla="*/ 413 w 829"/>
                    <a:gd name="T71" fmla="*/ 159 h 869"/>
                    <a:gd name="T72" fmla="*/ 413 w 829"/>
                    <a:gd name="T73" fmla="*/ 558 h 869"/>
                    <a:gd name="T74" fmla="*/ 388 w 829"/>
                    <a:gd name="T75" fmla="*/ 556 h 869"/>
                    <a:gd name="T76" fmla="*/ 388 w 829"/>
                    <a:gd name="T77" fmla="*/ 1 h 869"/>
                    <a:gd name="T78" fmla="*/ 388 w 829"/>
                    <a:gd name="T79" fmla="*/ 869 h 869"/>
                    <a:gd name="T80" fmla="*/ 299 w 829"/>
                    <a:gd name="T81" fmla="*/ 798 h 869"/>
                    <a:gd name="T82" fmla="*/ 388 w 829"/>
                    <a:gd name="T83" fmla="*/ 69 h 869"/>
                    <a:gd name="T84" fmla="*/ 388 w 829"/>
                    <a:gd name="T85" fmla="*/ 154 h 869"/>
                    <a:gd name="T86" fmla="*/ 318 w 829"/>
                    <a:gd name="T87" fmla="*/ 559 h 869"/>
                    <a:gd name="T88" fmla="*/ 192 w 829"/>
                    <a:gd name="T89" fmla="*/ 178 h 869"/>
                    <a:gd name="T90" fmla="*/ 266 w 829"/>
                    <a:gd name="T91" fmla="*/ 167 h 869"/>
                    <a:gd name="T92" fmla="*/ 260 w 829"/>
                    <a:gd name="T93" fmla="*/ 297 h 869"/>
                    <a:gd name="T94" fmla="*/ 299 w 829"/>
                    <a:gd name="T95" fmla="*/ 508 h 869"/>
                    <a:gd name="T96" fmla="*/ 192 w 829"/>
                    <a:gd name="T97" fmla="*/ 178 h 869"/>
                    <a:gd name="T98" fmla="*/ 211 w 829"/>
                    <a:gd name="T99" fmla="*/ 811 h 869"/>
                    <a:gd name="T100" fmla="*/ 299 w 829"/>
                    <a:gd name="T101" fmla="*/ 798 h 869"/>
                    <a:gd name="T102" fmla="*/ 45 w 829"/>
                    <a:gd name="T103" fmla="*/ 869 h 869"/>
                    <a:gd name="T104" fmla="*/ 157 w 829"/>
                    <a:gd name="T105" fmla="*/ 393 h 869"/>
                    <a:gd name="T106" fmla="*/ 158 w 829"/>
                    <a:gd name="T107" fmla="*/ 719 h 869"/>
                    <a:gd name="T108" fmla="*/ 192 w 829"/>
                    <a:gd name="T109" fmla="*/ 832 h 8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829" h="869">
                      <a:moveTo>
                        <a:pt x="634" y="173"/>
                      </a:moveTo>
                      <a:cubicBezTo>
                        <a:pt x="638" y="190"/>
                        <a:pt x="641" y="208"/>
                        <a:pt x="644" y="226"/>
                      </a:cubicBezTo>
                      <a:cubicBezTo>
                        <a:pt x="651" y="284"/>
                        <a:pt x="718" y="320"/>
                        <a:pt x="671" y="393"/>
                      </a:cubicBezTo>
                      <a:cubicBezTo>
                        <a:pt x="629" y="458"/>
                        <a:pt x="780" y="432"/>
                        <a:pt x="717" y="568"/>
                      </a:cubicBezTo>
                      <a:cubicBezTo>
                        <a:pt x="690" y="626"/>
                        <a:pt x="829" y="602"/>
                        <a:pt x="776" y="710"/>
                      </a:cubicBezTo>
                      <a:cubicBezTo>
                        <a:pt x="795" y="730"/>
                        <a:pt x="807" y="755"/>
                        <a:pt x="806" y="791"/>
                      </a:cubicBezTo>
                      <a:cubicBezTo>
                        <a:pt x="805" y="816"/>
                        <a:pt x="795" y="843"/>
                        <a:pt x="779" y="869"/>
                      </a:cubicBezTo>
                      <a:cubicBezTo>
                        <a:pt x="634" y="869"/>
                        <a:pt x="634" y="869"/>
                        <a:pt x="634" y="869"/>
                      </a:cubicBezTo>
                      <a:cubicBezTo>
                        <a:pt x="634" y="832"/>
                        <a:pt x="634" y="832"/>
                        <a:pt x="634" y="832"/>
                      </a:cubicBezTo>
                      <a:cubicBezTo>
                        <a:pt x="645" y="832"/>
                        <a:pt x="653" y="822"/>
                        <a:pt x="653" y="811"/>
                      </a:cubicBezTo>
                      <a:cubicBezTo>
                        <a:pt x="653" y="800"/>
                        <a:pt x="645" y="791"/>
                        <a:pt x="634" y="791"/>
                      </a:cubicBezTo>
                      <a:cubicBezTo>
                        <a:pt x="634" y="758"/>
                        <a:pt x="634" y="758"/>
                        <a:pt x="634" y="758"/>
                      </a:cubicBezTo>
                      <a:cubicBezTo>
                        <a:pt x="665" y="749"/>
                        <a:pt x="683" y="736"/>
                        <a:pt x="679" y="721"/>
                      </a:cubicBezTo>
                      <a:cubicBezTo>
                        <a:pt x="663" y="704"/>
                        <a:pt x="649" y="696"/>
                        <a:pt x="634" y="689"/>
                      </a:cubicBezTo>
                      <a:lnTo>
                        <a:pt x="634" y="173"/>
                      </a:lnTo>
                      <a:close/>
                      <a:moveTo>
                        <a:pt x="593" y="81"/>
                      </a:moveTo>
                      <a:cubicBezTo>
                        <a:pt x="612" y="107"/>
                        <a:pt x="625" y="138"/>
                        <a:pt x="634" y="173"/>
                      </a:cubicBezTo>
                      <a:cubicBezTo>
                        <a:pt x="634" y="689"/>
                        <a:pt x="634" y="689"/>
                        <a:pt x="634" y="689"/>
                      </a:cubicBezTo>
                      <a:cubicBezTo>
                        <a:pt x="621" y="684"/>
                        <a:pt x="608" y="680"/>
                        <a:pt x="593" y="674"/>
                      </a:cubicBezTo>
                      <a:cubicBezTo>
                        <a:pt x="593" y="390"/>
                        <a:pt x="593" y="390"/>
                        <a:pt x="593" y="390"/>
                      </a:cubicBezTo>
                      <a:cubicBezTo>
                        <a:pt x="599" y="392"/>
                        <a:pt x="605" y="396"/>
                        <a:pt x="610" y="401"/>
                      </a:cubicBezTo>
                      <a:cubicBezTo>
                        <a:pt x="621" y="377"/>
                        <a:pt x="625" y="345"/>
                        <a:pt x="620" y="318"/>
                      </a:cubicBezTo>
                      <a:cubicBezTo>
                        <a:pt x="615" y="295"/>
                        <a:pt x="604" y="285"/>
                        <a:pt x="593" y="288"/>
                      </a:cubicBezTo>
                      <a:cubicBezTo>
                        <a:pt x="593" y="203"/>
                        <a:pt x="593" y="203"/>
                        <a:pt x="593" y="203"/>
                      </a:cubicBezTo>
                      <a:cubicBezTo>
                        <a:pt x="593" y="204"/>
                        <a:pt x="593" y="205"/>
                        <a:pt x="594" y="206"/>
                      </a:cubicBezTo>
                      <a:cubicBezTo>
                        <a:pt x="599" y="213"/>
                        <a:pt x="605" y="221"/>
                        <a:pt x="610" y="229"/>
                      </a:cubicBezTo>
                      <a:cubicBezTo>
                        <a:pt x="606" y="207"/>
                        <a:pt x="601" y="188"/>
                        <a:pt x="593" y="170"/>
                      </a:cubicBezTo>
                      <a:cubicBezTo>
                        <a:pt x="593" y="81"/>
                        <a:pt x="593" y="81"/>
                        <a:pt x="593" y="81"/>
                      </a:cubicBezTo>
                      <a:close/>
                      <a:moveTo>
                        <a:pt x="634" y="869"/>
                      </a:moveTo>
                      <a:cubicBezTo>
                        <a:pt x="593" y="869"/>
                        <a:pt x="593" y="869"/>
                        <a:pt x="593" y="869"/>
                      </a:cubicBezTo>
                      <a:cubicBezTo>
                        <a:pt x="593" y="767"/>
                        <a:pt x="593" y="767"/>
                        <a:pt x="593" y="767"/>
                      </a:cubicBezTo>
                      <a:cubicBezTo>
                        <a:pt x="608" y="764"/>
                        <a:pt x="622" y="761"/>
                        <a:pt x="634" y="758"/>
                      </a:cubicBezTo>
                      <a:cubicBezTo>
                        <a:pt x="634" y="791"/>
                        <a:pt x="634" y="791"/>
                        <a:pt x="634" y="791"/>
                      </a:cubicBezTo>
                      <a:cubicBezTo>
                        <a:pt x="623" y="791"/>
                        <a:pt x="615" y="800"/>
                        <a:pt x="615" y="811"/>
                      </a:cubicBezTo>
                      <a:cubicBezTo>
                        <a:pt x="615" y="822"/>
                        <a:pt x="623" y="832"/>
                        <a:pt x="634" y="832"/>
                      </a:cubicBezTo>
                      <a:lnTo>
                        <a:pt x="634" y="869"/>
                      </a:lnTo>
                      <a:close/>
                      <a:moveTo>
                        <a:pt x="568" y="53"/>
                      </a:moveTo>
                      <a:cubicBezTo>
                        <a:pt x="577" y="62"/>
                        <a:pt x="586" y="71"/>
                        <a:pt x="593" y="81"/>
                      </a:cubicBezTo>
                      <a:cubicBezTo>
                        <a:pt x="593" y="170"/>
                        <a:pt x="593" y="170"/>
                        <a:pt x="593" y="170"/>
                      </a:cubicBezTo>
                      <a:cubicBezTo>
                        <a:pt x="586" y="153"/>
                        <a:pt x="578" y="138"/>
                        <a:pt x="568" y="125"/>
                      </a:cubicBezTo>
                      <a:cubicBezTo>
                        <a:pt x="568" y="53"/>
                        <a:pt x="568" y="53"/>
                        <a:pt x="568" y="53"/>
                      </a:cubicBezTo>
                      <a:close/>
                      <a:moveTo>
                        <a:pt x="593" y="869"/>
                      </a:moveTo>
                      <a:cubicBezTo>
                        <a:pt x="568" y="869"/>
                        <a:pt x="568" y="869"/>
                        <a:pt x="568" y="869"/>
                      </a:cubicBezTo>
                      <a:cubicBezTo>
                        <a:pt x="568" y="770"/>
                        <a:pt x="568" y="770"/>
                        <a:pt x="568" y="770"/>
                      </a:cubicBezTo>
                      <a:cubicBezTo>
                        <a:pt x="577" y="769"/>
                        <a:pt x="585" y="768"/>
                        <a:pt x="593" y="767"/>
                      </a:cubicBezTo>
                      <a:cubicBezTo>
                        <a:pt x="593" y="869"/>
                        <a:pt x="593" y="869"/>
                        <a:pt x="593" y="869"/>
                      </a:cubicBezTo>
                      <a:close/>
                      <a:moveTo>
                        <a:pt x="593" y="203"/>
                      </a:moveTo>
                      <a:cubicBezTo>
                        <a:pt x="593" y="288"/>
                        <a:pt x="593" y="288"/>
                        <a:pt x="593" y="288"/>
                      </a:cubicBezTo>
                      <a:cubicBezTo>
                        <a:pt x="587" y="290"/>
                        <a:pt x="581" y="296"/>
                        <a:pt x="577" y="307"/>
                      </a:cubicBezTo>
                      <a:cubicBezTo>
                        <a:pt x="574" y="317"/>
                        <a:pt x="571" y="326"/>
                        <a:pt x="569" y="330"/>
                      </a:cubicBezTo>
                      <a:cubicBezTo>
                        <a:pt x="569" y="331"/>
                        <a:pt x="569" y="332"/>
                        <a:pt x="568" y="333"/>
                      </a:cubicBezTo>
                      <a:cubicBezTo>
                        <a:pt x="568" y="173"/>
                        <a:pt x="568" y="173"/>
                        <a:pt x="568" y="173"/>
                      </a:cubicBezTo>
                      <a:cubicBezTo>
                        <a:pt x="579" y="179"/>
                        <a:pt x="589" y="187"/>
                        <a:pt x="593" y="203"/>
                      </a:cubicBezTo>
                      <a:close/>
                      <a:moveTo>
                        <a:pt x="593" y="390"/>
                      </a:moveTo>
                      <a:cubicBezTo>
                        <a:pt x="593" y="674"/>
                        <a:pt x="593" y="674"/>
                        <a:pt x="593" y="674"/>
                      </a:cubicBezTo>
                      <a:cubicBezTo>
                        <a:pt x="585" y="671"/>
                        <a:pt x="577" y="668"/>
                        <a:pt x="568" y="663"/>
                      </a:cubicBezTo>
                      <a:cubicBezTo>
                        <a:pt x="568" y="444"/>
                        <a:pt x="568" y="444"/>
                        <a:pt x="568" y="444"/>
                      </a:cubicBezTo>
                      <a:cubicBezTo>
                        <a:pt x="570" y="441"/>
                        <a:pt x="571" y="438"/>
                        <a:pt x="572" y="435"/>
                      </a:cubicBezTo>
                      <a:cubicBezTo>
                        <a:pt x="573" y="434"/>
                        <a:pt x="573" y="433"/>
                        <a:pt x="573" y="433"/>
                      </a:cubicBezTo>
                      <a:cubicBezTo>
                        <a:pt x="571" y="433"/>
                        <a:pt x="570" y="433"/>
                        <a:pt x="568" y="433"/>
                      </a:cubicBezTo>
                      <a:cubicBezTo>
                        <a:pt x="568" y="381"/>
                        <a:pt x="568" y="381"/>
                        <a:pt x="568" y="381"/>
                      </a:cubicBezTo>
                      <a:cubicBezTo>
                        <a:pt x="571" y="385"/>
                        <a:pt x="575" y="387"/>
                        <a:pt x="581" y="387"/>
                      </a:cubicBezTo>
                      <a:cubicBezTo>
                        <a:pt x="585" y="388"/>
                        <a:pt x="589" y="389"/>
                        <a:pt x="593" y="390"/>
                      </a:cubicBezTo>
                      <a:close/>
                      <a:moveTo>
                        <a:pt x="527" y="24"/>
                      </a:moveTo>
                      <a:cubicBezTo>
                        <a:pt x="543" y="32"/>
                        <a:pt x="556" y="42"/>
                        <a:pt x="568" y="53"/>
                      </a:cubicBezTo>
                      <a:cubicBezTo>
                        <a:pt x="568" y="125"/>
                        <a:pt x="568" y="125"/>
                        <a:pt x="568" y="125"/>
                      </a:cubicBezTo>
                      <a:cubicBezTo>
                        <a:pt x="556" y="108"/>
                        <a:pt x="542" y="93"/>
                        <a:pt x="527" y="82"/>
                      </a:cubicBezTo>
                      <a:cubicBezTo>
                        <a:pt x="527" y="24"/>
                        <a:pt x="527" y="24"/>
                        <a:pt x="527" y="24"/>
                      </a:cubicBezTo>
                      <a:close/>
                      <a:moveTo>
                        <a:pt x="568" y="869"/>
                      </a:moveTo>
                      <a:cubicBezTo>
                        <a:pt x="527" y="869"/>
                        <a:pt x="527" y="869"/>
                        <a:pt x="527" y="869"/>
                      </a:cubicBezTo>
                      <a:cubicBezTo>
                        <a:pt x="527" y="839"/>
                        <a:pt x="527" y="839"/>
                        <a:pt x="527" y="839"/>
                      </a:cubicBezTo>
                      <a:cubicBezTo>
                        <a:pt x="538" y="839"/>
                        <a:pt x="547" y="830"/>
                        <a:pt x="547" y="819"/>
                      </a:cubicBezTo>
                      <a:cubicBezTo>
                        <a:pt x="547" y="808"/>
                        <a:pt x="538" y="798"/>
                        <a:pt x="527" y="798"/>
                      </a:cubicBezTo>
                      <a:cubicBezTo>
                        <a:pt x="527" y="774"/>
                        <a:pt x="527" y="774"/>
                        <a:pt x="527" y="774"/>
                      </a:cubicBezTo>
                      <a:cubicBezTo>
                        <a:pt x="541" y="773"/>
                        <a:pt x="555" y="772"/>
                        <a:pt x="568" y="770"/>
                      </a:cubicBezTo>
                      <a:cubicBezTo>
                        <a:pt x="568" y="869"/>
                        <a:pt x="568" y="869"/>
                        <a:pt x="568" y="869"/>
                      </a:cubicBezTo>
                      <a:close/>
                      <a:moveTo>
                        <a:pt x="568" y="173"/>
                      </a:moveTo>
                      <a:cubicBezTo>
                        <a:pt x="565" y="171"/>
                        <a:pt x="562" y="170"/>
                        <a:pt x="559" y="168"/>
                      </a:cubicBezTo>
                      <a:cubicBezTo>
                        <a:pt x="552" y="162"/>
                        <a:pt x="545" y="157"/>
                        <a:pt x="539" y="152"/>
                      </a:cubicBezTo>
                      <a:cubicBezTo>
                        <a:pt x="535" y="147"/>
                        <a:pt x="534" y="140"/>
                        <a:pt x="534" y="132"/>
                      </a:cubicBezTo>
                      <a:cubicBezTo>
                        <a:pt x="534" y="122"/>
                        <a:pt x="531" y="113"/>
                        <a:pt x="527" y="105"/>
                      </a:cubicBezTo>
                      <a:cubicBezTo>
                        <a:pt x="527" y="286"/>
                        <a:pt x="527" y="286"/>
                        <a:pt x="527" y="286"/>
                      </a:cubicBezTo>
                      <a:cubicBezTo>
                        <a:pt x="533" y="291"/>
                        <a:pt x="535" y="301"/>
                        <a:pt x="527" y="323"/>
                      </a:cubicBezTo>
                      <a:cubicBezTo>
                        <a:pt x="527" y="394"/>
                        <a:pt x="527" y="394"/>
                        <a:pt x="527" y="394"/>
                      </a:cubicBezTo>
                      <a:cubicBezTo>
                        <a:pt x="536" y="416"/>
                        <a:pt x="553" y="431"/>
                        <a:pt x="568" y="433"/>
                      </a:cubicBezTo>
                      <a:cubicBezTo>
                        <a:pt x="568" y="381"/>
                        <a:pt x="568" y="381"/>
                        <a:pt x="568" y="381"/>
                      </a:cubicBezTo>
                      <a:cubicBezTo>
                        <a:pt x="561" y="371"/>
                        <a:pt x="563" y="353"/>
                        <a:pt x="568" y="333"/>
                      </a:cubicBezTo>
                      <a:cubicBezTo>
                        <a:pt x="568" y="173"/>
                        <a:pt x="568" y="173"/>
                        <a:pt x="568" y="173"/>
                      </a:cubicBezTo>
                      <a:close/>
                      <a:moveTo>
                        <a:pt x="568" y="444"/>
                      </a:moveTo>
                      <a:cubicBezTo>
                        <a:pt x="568" y="663"/>
                        <a:pt x="568" y="663"/>
                        <a:pt x="568" y="663"/>
                      </a:cubicBezTo>
                      <a:cubicBezTo>
                        <a:pt x="565" y="661"/>
                        <a:pt x="561" y="659"/>
                        <a:pt x="557" y="656"/>
                      </a:cubicBezTo>
                      <a:cubicBezTo>
                        <a:pt x="544" y="648"/>
                        <a:pt x="534" y="641"/>
                        <a:pt x="527" y="633"/>
                      </a:cubicBezTo>
                      <a:cubicBezTo>
                        <a:pt x="527" y="506"/>
                        <a:pt x="527" y="506"/>
                        <a:pt x="527" y="506"/>
                      </a:cubicBezTo>
                      <a:cubicBezTo>
                        <a:pt x="544" y="489"/>
                        <a:pt x="557" y="468"/>
                        <a:pt x="568" y="444"/>
                      </a:cubicBezTo>
                      <a:close/>
                      <a:moveTo>
                        <a:pt x="413" y="0"/>
                      </a:moveTo>
                      <a:cubicBezTo>
                        <a:pt x="414" y="0"/>
                        <a:pt x="414" y="0"/>
                        <a:pt x="414" y="0"/>
                      </a:cubicBezTo>
                      <a:cubicBezTo>
                        <a:pt x="459" y="0"/>
                        <a:pt x="497" y="9"/>
                        <a:pt x="527" y="24"/>
                      </a:cubicBezTo>
                      <a:cubicBezTo>
                        <a:pt x="527" y="82"/>
                        <a:pt x="527" y="82"/>
                        <a:pt x="527" y="82"/>
                      </a:cubicBezTo>
                      <a:cubicBezTo>
                        <a:pt x="493" y="55"/>
                        <a:pt x="453" y="42"/>
                        <a:pt x="413" y="42"/>
                      </a:cubicBezTo>
                      <a:cubicBezTo>
                        <a:pt x="413" y="0"/>
                        <a:pt x="413" y="0"/>
                        <a:pt x="413" y="0"/>
                      </a:cubicBezTo>
                      <a:close/>
                      <a:moveTo>
                        <a:pt x="527" y="869"/>
                      </a:moveTo>
                      <a:cubicBezTo>
                        <a:pt x="413" y="869"/>
                        <a:pt x="413" y="869"/>
                        <a:pt x="413" y="869"/>
                      </a:cubicBezTo>
                      <a:cubicBezTo>
                        <a:pt x="413" y="841"/>
                        <a:pt x="413" y="841"/>
                        <a:pt x="413" y="841"/>
                      </a:cubicBezTo>
                      <a:cubicBezTo>
                        <a:pt x="424" y="841"/>
                        <a:pt x="432" y="832"/>
                        <a:pt x="432" y="821"/>
                      </a:cubicBezTo>
                      <a:cubicBezTo>
                        <a:pt x="432" y="810"/>
                        <a:pt x="424" y="800"/>
                        <a:pt x="413" y="800"/>
                      </a:cubicBezTo>
                      <a:cubicBezTo>
                        <a:pt x="413" y="777"/>
                        <a:pt x="413" y="777"/>
                        <a:pt x="413" y="777"/>
                      </a:cubicBezTo>
                      <a:cubicBezTo>
                        <a:pt x="452" y="778"/>
                        <a:pt x="491" y="777"/>
                        <a:pt x="527" y="774"/>
                      </a:cubicBezTo>
                      <a:cubicBezTo>
                        <a:pt x="527" y="798"/>
                        <a:pt x="527" y="798"/>
                        <a:pt x="527" y="798"/>
                      </a:cubicBezTo>
                      <a:cubicBezTo>
                        <a:pt x="517" y="798"/>
                        <a:pt x="508" y="808"/>
                        <a:pt x="508" y="819"/>
                      </a:cubicBezTo>
                      <a:cubicBezTo>
                        <a:pt x="508" y="830"/>
                        <a:pt x="517" y="839"/>
                        <a:pt x="527" y="839"/>
                      </a:cubicBezTo>
                      <a:cubicBezTo>
                        <a:pt x="527" y="869"/>
                        <a:pt x="527" y="869"/>
                        <a:pt x="527" y="869"/>
                      </a:cubicBezTo>
                      <a:close/>
                      <a:moveTo>
                        <a:pt x="527" y="105"/>
                      </a:moveTo>
                      <a:cubicBezTo>
                        <a:pt x="511" y="73"/>
                        <a:pt x="465" y="55"/>
                        <a:pt x="413" y="63"/>
                      </a:cubicBezTo>
                      <a:cubicBezTo>
                        <a:pt x="413" y="159"/>
                        <a:pt x="413" y="159"/>
                        <a:pt x="413" y="159"/>
                      </a:cubicBezTo>
                      <a:cubicBezTo>
                        <a:pt x="451" y="171"/>
                        <a:pt x="476" y="198"/>
                        <a:pt x="470" y="223"/>
                      </a:cubicBezTo>
                      <a:cubicBezTo>
                        <a:pt x="449" y="308"/>
                        <a:pt x="509" y="273"/>
                        <a:pt x="527" y="286"/>
                      </a:cubicBezTo>
                      <a:cubicBezTo>
                        <a:pt x="527" y="105"/>
                        <a:pt x="527" y="105"/>
                        <a:pt x="527" y="105"/>
                      </a:cubicBezTo>
                      <a:close/>
                      <a:moveTo>
                        <a:pt x="527" y="323"/>
                      </a:moveTo>
                      <a:cubicBezTo>
                        <a:pt x="527" y="394"/>
                        <a:pt x="527" y="394"/>
                        <a:pt x="527" y="394"/>
                      </a:cubicBezTo>
                      <a:cubicBezTo>
                        <a:pt x="519" y="376"/>
                        <a:pt x="517" y="351"/>
                        <a:pt x="527" y="323"/>
                      </a:cubicBezTo>
                      <a:cubicBezTo>
                        <a:pt x="527" y="323"/>
                        <a:pt x="527" y="323"/>
                        <a:pt x="527" y="323"/>
                      </a:cubicBezTo>
                      <a:close/>
                      <a:moveTo>
                        <a:pt x="527" y="506"/>
                      </a:moveTo>
                      <a:cubicBezTo>
                        <a:pt x="527" y="633"/>
                        <a:pt x="527" y="633"/>
                        <a:pt x="527" y="633"/>
                      </a:cubicBezTo>
                      <a:cubicBezTo>
                        <a:pt x="504" y="610"/>
                        <a:pt x="506" y="588"/>
                        <a:pt x="507" y="559"/>
                      </a:cubicBezTo>
                      <a:cubicBezTo>
                        <a:pt x="480" y="576"/>
                        <a:pt x="448" y="587"/>
                        <a:pt x="413" y="587"/>
                      </a:cubicBezTo>
                      <a:cubicBezTo>
                        <a:pt x="413" y="558"/>
                        <a:pt x="413" y="558"/>
                        <a:pt x="413" y="558"/>
                      </a:cubicBezTo>
                      <a:cubicBezTo>
                        <a:pt x="459" y="558"/>
                        <a:pt x="498" y="538"/>
                        <a:pt x="527" y="506"/>
                      </a:cubicBezTo>
                      <a:close/>
                      <a:moveTo>
                        <a:pt x="388" y="1"/>
                      </a:moveTo>
                      <a:cubicBezTo>
                        <a:pt x="396" y="0"/>
                        <a:pt x="404" y="0"/>
                        <a:pt x="413" y="0"/>
                      </a:cubicBezTo>
                      <a:cubicBezTo>
                        <a:pt x="413" y="42"/>
                        <a:pt x="413" y="42"/>
                        <a:pt x="413" y="42"/>
                      </a:cubicBezTo>
                      <a:cubicBezTo>
                        <a:pt x="405" y="42"/>
                        <a:pt x="396" y="42"/>
                        <a:pt x="388" y="43"/>
                      </a:cubicBezTo>
                      <a:cubicBezTo>
                        <a:pt x="388" y="1"/>
                        <a:pt x="388" y="1"/>
                        <a:pt x="388" y="1"/>
                      </a:cubicBezTo>
                      <a:close/>
                      <a:moveTo>
                        <a:pt x="413" y="869"/>
                      </a:moveTo>
                      <a:cubicBezTo>
                        <a:pt x="388" y="869"/>
                        <a:pt x="388" y="869"/>
                        <a:pt x="388" y="869"/>
                      </a:cubicBezTo>
                      <a:cubicBezTo>
                        <a:pt x="388" y="777"/>
                        <a:pt x="388" y="777"/>
                        <a:pt x="388" y="777"/>
                      </a:cubicBezTo>
                      <a:cubicBezTo>
                        <a:pt x="396" y="777"/>
                        <a:pt x="405" y="777"/>
                        <a:pt x="413" y="777"/>
                      </a:cubicBezTo>
                      <a:cubicBezTo>
                        <a:pt x="413" y="800"/>
                        <a:pt x="413" y="800"/>
                        <a:pt x="413" y="800"/>
                      </a:cubicBezTo>
                      <a:cubicBezTo>
                        <a:pt x="413" y="800"/>
                        <a:pt x="413" y="800"/>
                        <a:pt x="413" y="800"/>
                      </a:cubicBezTo>
                      <a:cubicBezTo>
                        <a:pt x="402" y="800"/>
                        <a:pt x="394" y="810"/>
                        <a:pt x="394" y="821"/>
                      </a:cubicBezTo>
                      <a:cubicBezTo>
                        <a:pt x="394" y="832"/>
                        <a:pt x="402" y="841"/>
                        <a:pt x="413" y="841"/>
                      </a:cubicBezTo>
                      <a:cubicBezTo>
                        <a:pt x="413" y="841"/>
                        <a:pt x="413" y="841"/>
                        <a:pt x="413" y="841"/>
                      </a:cubicBezTo>
                      <a:cubicBezTo>
                        <a:pt x="413" y="869"/>
                        <a:pt x="413" y="869"/>
                        <a:pt x="413" y="869"/>
                      </a:cubicBezTo>
                      <a:close/>
                      <a:moveTo>
                        <a:pt x="413" y="63"/>
                      </a:moveTo>
                      <a:cubicBezTo>
                        <a:pt x="413" y="159"/>
                        <a:pt x="413" y="159"/>
                        <a:pt x="413" y="159"/>
                      </a:cubicBezTo>
                      <a:cubicBezTo>
                        <a:pt x="405" y="157"/>
                        <a:pt x="397" y="155"/>
                        <a:pt x="388" y="154"/>
                      </a:cubicBezTo>
                      <a:cubicBezTo>
                        <a:pt x="388" y="69"/>
                        <a:pt x="388" y="69"/>
                        <a:pt x="388" y="69"/>
                      </a:cubicBezTo>
                      <a:cubicBezTo>
                        <a:pt x="396" y="66"/>
                        <a:pt x="405" y="65"/>
                        <a:pt x="413" y="63"/>
                      </a:cubicBezTo>
                      <a:close/>
                      <a:moveTo>
                        <a:pt x="413" y="558"/>
                      </a:moveTo>
                      <a:cubicBezTo>
                        <a:pt x="413" y="587"/>
                        <a:pt x="413" y="587"/>
                        <a:pt x="413" y="587"/>
                      </a:cubicBezTo>
                      <a:cubicBezTo>
                        <a:pt x="412" y="587"/>
                        <a:pt x="412" y="587"/>
                        <a:pt x="412" y="587"/>
                      </a:cubicBezTo>
                      <a:cubicBezTo>
                        <a:pt x="404" y="587"/>
                        <a:pt x="396" y="586"/>
                        <a:pt x="388" y="585"/>
                      </a:cubicBezTo>
                      <a:cubicBezTo>
                        <a:pt x="388" y="556"/>
                        <a:pt x="388" y="556"/>
                        <a:pt x="388" y="556"/>
                      </a:cubicBezTo>
                      <a:cubicBezTo>
                        <a:pt x="396" y="558"/>
                        <a:pt x="404" y="558"/>
                        <a:pt x="412" y="558"/>
                      </a:cubicBezTo>
                      <a:lnTo>
                        <a:pt x="413" y="558"/>
                      </a:lnTo>
                      <a:close/>
                      <a:moveTo>
                        <a:pt x="299" y="25"/>
                      </a:moveTo>
                      <a:cubicBezTo>
                        <a:pt x="324" y="12"/>
                        <a:pt x="353" y="4"/>
                        <a:pt x="388" y="1"/>
                      </a:cubicBezTo>
                      <a:cubicBezTo>
                        <a:pt x="388" y="43"/>
                        <a:pt x="388" y="43"/>
                        <a:pt x="388" y="43"/>
                      </a:cubicBezTo>
                      <a:cubicBezTo>
                        <a:pt x="356" y="47"/>
                        <a:pt x="326" y="60"/>
                        <a:pt x="299" y="80"/>
                      </a:cubicBezTo>
                      <a:cubicBezTo>
                        <a:pt x="299" y="25"/>
                        <a:pt x="299" y="25"/>
                        <a:pt x="299" y="25"/>
                      </a:cubicBezTo>
                      <a:close/>
                      <a:moveTo>
                        <a:pt x="388" y="869"/>
                      </a:moveTo>
                      <a:cubicBezTo>
                        <a:pt x="299" y="869"/>
                        <a:pt x="299" y="869"/>
                        <a:pt x="299" y="869"/>
                      </a:cubicBezTo>
                      <a:cubicBezTo>
                        <a:pt x="299" y="839"/>
                        <a:pt x="299" y="839"/>
                        <a:pt x="299" y="839"/>
                      </a:cubicBezTo>
                      <a:cubicBezTo>
                        <a:pt x="310" y="839"/>
                        <a:pt x="318" y="830"/>
                        <a:pt x="318" y="819"/>
                      </a:cubicBezTo>
                      <a:cubicBezTo>
                        <a:pt x="318" y="808"/>
                        <a:pt x="310" y="798"/>
                        <a:pt x="299" y="798"/>
                      </a:cubicBezTo>
                      <a:cubicBezTo>
                        <a:pt x="299" y="770"/>
                        <a:pt x="299" y="770"/>
                        <a:pt x="299" y="770"/>
                      </a:cubicBezTo>
                      <a:cubicBezTo>
                        <a:pt x="327" y="773"/>
                        <a:pt x="357" y="776"/>
                        <a:pt x="388" y="777"/>
                      </a:cubicBezTo>
                      <a:cubicBezTo>
                        <a:pt x="388" y="869"/>
                        <a:pt x="388" y="869"/>
                        <a:pt x="388" y="869"/>
                      </a:cubicBezTo>
                      <a:close/>
                      <a:moveTo>
                        <a:pt x="388" y="69"/>
                      </a:moveTo>
                      <a:cubicBezTo>
                        <a:pt x="358" y="78"/>
                        <a:pt x="327" y="96"/>
                        <a:pt x="299" y="125"/>
                      </a:cubicBezTo>
                      <a:cubicBezTo>
                        <a:pt x="299" y="179"/>
                        <a:pt x="299" y="179"/>
                        <a:pt x="299" y="179"/>
                      </a:cubicBezTo>
                      <a:cubicBezTo>
                        <a:pt x="303" y="174"/>
                        <a:pt x="308" y="169"/>
                        <a:pt x="313" y="165"/>
                      </a:cubicBezTo>
                      <a:cubicBezTo>
                        <a:pt x="339" y="154"/>
                        <a:pt x="365" y="152"/>
                        <a:pt x="388" y="154"/>
                      </a:cubicBezTo>
                      <a:cubicBezTo>
                        <a:pt x="388" y="69"/>
                        <a:pt x="388" y="69"/>
                        <a:pt x="388" y="69"/>
                      </a:cubicBezTo>
                      <a:close/>
                      <a:moveTo>
                        <a:pt x="388" y="556"/>
                      </a:moveTo>
                      <a:cubicBezTo>
                        <a:pt x="388" y="585"/>
                        <a:pt x="388" y="585"/>
                        <a:pt x="388" y="585"/>
                      </a:cubicBezTo>
                      <a:cubicBezTo>
                        <a:pt x="362" y="581"/>
                        <a:pt x="339" y="572"/>
                        <a:pt x="318" y="559"/>
                      </a:cubicBezTo>
                      <a:cubicBezTo>
                        <a:pt x="319" y="587"/>
                        <a:pt x="320" y="611"/>
                        <a:pt x="299" y="633"/>
                      </a:cubicBezTo>
                      <a:cubicBezTo>
                        <a:pt x="299" y="508"/>
                        <a:pt x="299" y="508"/>
                        <a:pt x="299" y="508"/>
                      </a:cubicBezTo>
                      <a:cubicBezTo>
                        <a:pt x="323" y="533"/>
                        <a:pt x="353" y="551"/>
                        <a:pt x="388" y="556"/>
                      </a:cubicBezTo>
                      <a:close/>
                      <a:moveTo>
                        <a:pt x="192" y="178"/>
                      </a:moveTo>
                      <a:cubicBezTo>
                        <a:pt x="208" y="110"/>
                        <a:pt x="241" y="55"/>
                        <a:pt x="299" y="25"/>
                      </a:cubicBezTo>
                      <a:cubicBezTo>
                        <a:pt x="299" y="80"/>
                        <a:pt x="299" y="80"/>
                        <a:pt x="299" y="80"/>
                      </a:cubicBezTo>
                      <a:cubicBezTo>
                        <a:pt x="258" y="111"/>
                        <a:pt x="227" y="161"/>
                        <a:pt x="214" y="229"/>
                      </a:cubicBezTo>
                      <a:cubicBezTo>
                        <a:pt x="230" y="205"/>
                        <a:pt x="247" y="184"/>
                        <a:pt x="266" y="167"/>
                      </a:cubicBezTo>
                      <a:cubicBezTo>
                        <a:pt x="276" y="151"/>
                        <a:pt x="287" y="137"/>
                        <a:pt x="299" y="125"/>
                      </a:cubicBezTo>
                      <a:cubicBezTo>
                        <a:pt x="299" y="179"/>
                        <a:pt x="299" y="179"/>
                        <a:pt x="299" y="179"/>
                      </a:cubicBezTo>
                      <a:cubicBezTo>
                        <a:pt x="276" y="204"/>
                        <a:pt x="261" y="238"/>
                        <a:pt x="259" y="283"/>
                      </a:cubicBezTo>
                      <a:cubicBezTo>
                        <a:pt x="259" y="287"/>
                        <a:pt x="259" y="292"/>
                        <a:pt x="260" y="297"/>
                      </a:cubicBezTo>
                      <a:cubicBezTo>
                        <a:pt x="263" y="349"/>
                        <a:pt x="260" y="334"/>
                        <a:pt x="248" y="307"/>
                      </a:cubicBezTo>
                      <a:cubicBezTo>
                        <a:pt x="232" y="274"/>
                        <a:pt x="214" y="281"/>
                        <a:pt x="206" y="317"/>
                      </a:cubicBezTo>
                      <a:cubicBezTo>
                        <a:pt x="195" y="365"/>
                        <a:pt x="214" y="428"/>
                        <a:pt x="252" y="435"/>
                      </a:cubicBezTo>
                      <a:cubicBezTo>
                        <a:pt x="264" y="463"/>
                        <a:pt x="280" y="488"/>
                        <a:pt x="299" y="508"/>
                      </a:cubicBezTo>
                      <a:cubicBezTo>
                        <a:pt x="299" y="633"/>
                        <a:pt x="299" y="633"/>
                        <a:pt x="299" y="633"/>
                      </a:cubicBezTo>
                      <a:cubicBezTo>
                        <a:pt x="292" y="641"/>
                        <a:pt x="281" y="649"/>
                        <a:pt x="268" y="656"/>
                      </a:cubicBezTo>
                      <a:cubicBezTo>
                        <a:pt x="232" y="675"/>
                        <a:pt x="212" y="679"/>
                        <a:pt x="192" y="690"/>
                      </a:cubicBezTo>
                      <a:cubicBezTo>
                        <a:pt x="192" y="178"/>
                        <a:pt x="192" y="178"/>
                        <a:pt x="192" y="178"/>
                      </a:cubicBezTo>
                      <a:close/>
                      <a:moveTo>
                        <a:pt x="299" y="869"/>
                      </a:moveTo>
                      <a:cubicBezTo>
                        <a:pt x="192" y="869"/>
                        <a:pt x="192" y="869"/>
                        <a:pt x="192" y="869"/>
                      </a:cubicBezTo>
                      <a:cubicBezTo>
                        <a:pt x="192" y="832"/>
                        <a:pt x="192" y="832"/>
                        <a:pt x="192" y="832"/>
                      </a:cubicBezTo>
                      <a:cubicBezTo>
                        <a:pt x="203" y="832"/>
                        <a:pt x="211" y="822"/>
                        <a:pt x="211" y="811"/>
                      </a:cubicBezTo>
                      <a:cubicBezTo>
                        <a:pt x="211" y="800"/>
                        <a:pt x="203" y="791"/>
                        <a:pt x="192" y="791"/>
                      </a:cubicBezTo>
                      <a:cubicBezTo>
                        <a:pt x="192" y="750"/>
                        <a:pt x="192" y="750"/>
                        <a:pt x="192" y="750"/>
                      </a:cubicBezTo>
                      <a:cubicBezTo>
                        <a:pt x="218" y="759"/>
                        <a:pt x="255" y="766"/>
                        <a:pt x="299" y="770"/>
                      </a:cubicBezTo>
                      <a:cubicBezTo>
                        <a:pt x="299" y="798"/>
                        <a:pt x="299" y="798"/>
                        <a:pt x="299" y="798"/>
                      </a:cubicBezTo>
                      <a:cubicBezTo>
                        <a:pt x="288" y="798"/>
                        <a:pt x="280" y="808"/>
                        <a:pt x="280" y="819"/>
                      </a:cubicBezTo>
                      <a:cubicBezTo>
                        <a:pt x="280" y="830"/>
                        <a:pt x="288" y="839"/>
                        <a:pt x="299" y="839"/>
                      </a:cubicBezTo>
                      <a:lnTo>
                        <a:pt x="299" y="869"/>
                      </a:lnTo>
                      <a:close/>
                      <a:moveTo>
                        <a:pt x="45" y="869"/>
                      </a:moveTo>
                      <a:cubicBezTo>
                        <a:pt x="30" y="843"/>
                        <a:pt x="20" y="816"/>
                        <a:pt x="19" y="791"/>
                      </a:cubicBezTo>
                      <a:cubicBezTo>
                        <a:pt x="18" y="754"/>
                        <a:pt x="30" y="728"/>
                        <a:pt x="50" y="708"/>
                      </a:cubicBezTo>
                      <a:cubicBezTo>
                        <a:pt x="0" y="602"/>
                        <a:pt x="137" y="626"/>
                        <a:pt x="111" y="568"/>
                      </a:cubicBezTo>
                      <a:cubicBezTo>
                        <a:pt x="48" y="432"/>
                        <a:pt x="198" y="458"/>
                        <a:pt x="157" y="393"/>
                      </a:cubicBezTo>
                      <a:cubicBezTo>
                        <a:pt x="109" y="320"/>
                        <a:pt x="176" y="284"/>
                        <a:pt x="184" y="226"/>
                      </a:cubicBezTo>
                      <a:cubicBezTo>
                        <a:pt x="186" y="209"/>
                        <a:pt x="188" y="193"/>
                        <a:pt x="192" y="178"/>
                      </a:cubicBezTo>
                      <a:cubicBezTo>
                        <a:pt x="192" y="690"/>
                        <a:pt x="192" y="690"/>
                        <a:pt x="192" y="690"/>
                      </a:cubicBezTo>
                      <a:cubicBezTo>
                        <a:pt x="182" y="696"/>
                        <a:pt x="171" y="705"/>
                        <a:pt x="158" y="719"/>
                      </a:cubicBezTo>
                      <a:cubicBezTo>
                        <a:pt x="155" y="731"/>
                        <a:pt x="168" y="741"/>
                        <a:pt x="192" y="750"/>
                      </a:cubicBezTo>
                      <a:cubicBezTo>
                        <a:pt x="192" y="791"/>
                        <a:pt x="192" y="791"/>
                        <a:pt x="192" y="791"/>
                      </a:cubicBezTo>
                      <a:cubicBezTo>
                        <a:pt x="181" y="791"/>
                        <a:pt x="173" y="800"/>
                        <a:pt x="173" y="811"/>
                      </a:cubicBezTo>
                      <a:cubicBezTo>
                        <a:pt x="173" y="822"/>
                        <a:pt x="181" y="832"/>
                        <a:pt x="192" y="832"/>
                      </a:cubicBezTo>
                      <a:cubicBezTo>
                        <a:pt x="192" y="869"/>
                        <a:pt x="192" y="869"/>
                        <a:pt x="192" y="869"/>
                      </a:cubicBezTo>
                      <a:lnTo>
                        <a:pt x="45" y="86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/>
                </a:p>
              </p:txBody>
            </p:sp>
            <p:sp>
              <p:nvSpPr>
                <p:cNvPr id="241" name="出自【趣你的PPT】(微信:qunideppt)：最优质的PPT资源库"/>
                <p:cNvSpPr>
                  <a:spLocks noEditPoints="1"/>
                </p:cNvSpPr>
                <p:nvPr/>
              </p:nvSpPr>
              <p:spPr bwMode="auto">
                <a:xfrm>
                  <a:off x="3020602" y="4521996"/>
                  <a:ext cx="549687" cy="634204"/>
                </a:xfrm>
                <a:custGeom>
                  <a:avLst/>
                  <a:gdLst>
                    <a:gd name="T0" fmla="*/ 396 w 792"/>
                    <a:gd name="T1" fmla="*/ 85 h 914"/>
                    <a:gd name="T2" fmla="*/ 395 w 792"/>
                    <a:gd name="T3" fmla="*/ 10 h 914"/>
                    <a:gd name="T4" fmla="*/ 547 w 792"/>
                    <a:gd name="T5" fmla="*/ 166 h 914"/>
                    <a:gd name="T6" fmla="*/ 615 w 792"/>
                    <a:gd name="T7" fmla="*/ 329 h 914"/>
                    <a:gd name="T8" fmla="*/ 626 w 792"/>
                    <a:gd name="T9" fmla="*/ 424 h 914"/>
                    <a:gd name="T10" fmla="*/ 573 w 792"/>
                    <a:gd name="T11" fmla="*/ 499 h 914"/>
                    <a:gd name="T12" fmla="*/ 567 w 792"/>
                    <a:gd name="T13" fmla="*/ 668 h 914"/>
                    <a:gd name="T14" fmla="*/ 763 w 792"/>
                    <a:gd name="T15" fmla="*/ 914 h 914"/>
                    <a:gd name="T16" fmla="*/ 395 w 792"/>
                    <a:gd name="T17" fmla="*/ 847 h 914"/>
                    <a:gd name="T18" fmla="*/ 453 w 792"/>
                    <a:gd name="T19" fmla="*/ 775 h 914"/>
                    <a:gd name="T20" fmla="*/ 574 w 792"/>
                    <a:gd name="T21" fmla="*/ 699 h 914"/>
                    <a:gd name="T22" fmla="*/ 399 w 792"/>
                    <a:gd name="T23" fmla="*/ 820 h 914"/>
                    <a:gd name="T24" fmla="*/ 395 w 792"/>
                    <a:gd name="T25" fmla="*/ 786 h 914"/>
                    <a:gd name="T26" fmla="*/ 518 w 792"/>
                    <a:gd name="T27" fmla="*/ 665 h 914"/>
                    <a:gd name="T28" fmla="*/ 396 w 792"/>
                    <a:gd name="T29" fmla="*/ 629 h 914"/>
                    <a:gd name="T30" fmla="*/ 395 w 792"/>
                    <a:gd name="T31" fmla="*/ 604 h 914"/>
                    <a:gd name="T32" fmla="*/ 556 w 792"/>
                    <a:gd name="T33" fmla="*/ 480 h 914"/>
                    <a:gd name="T34" fmla="*/ 595 w 792"/>
                    <a:gd name="T35" fmla="*/ 343 h 914"/>
                    <a:gd name="T36" fmla="*/ 531 w 792"/>
                    <a:gd name="T37" fmla="*/ 440 h 914"/>
                    <a:gd name="T38" fmla="*/ 550 w 792"/>
                    <a:gd name="T39" fmla="*/ 336 h 914"/>
                    <a:gd name="T40" fmla="*/ 529 w 792"/>
                    <a:gd name="T41" fmla="*/ 238 h 914"/>
                    <a:gd name="T42" fmla="*/ 475 w 792"/>
                    <a:gd name="T43" fmla="*/ 217 h 914"/>
                    <a:gd name="T44" fmla="*/ 395 w 792"/>
                    <a:gd name="T45" fmla="*/ 82 h 914"/>
                    <a:gd name="T46" fmla="*/ 3 w 792"/>
                    <a:gd name="T47" fmla="*/ 836 h 914"/>
                    <a:gd name="T48" fmla="*/ 285 w 792"/>
                    <a:gd name="T49" fmla="*/ 588 h 914"/>
                    <a:gd name="T50" fmla="*/ 188 w 792"/>
                    <a:gd name="T51" fmla="*/ 475 h 914"/>
                    <a:gd name="T52" fmla="*/ 165 w 792"/>
                    <a:gd name="T53" fmla="*/ 367 h 914"/>
                    <a:gd name="T54" fmla="*/ 176 w 792"/>
                    <a:gd name="T55" fmla="*/ 318 h 914"/>
                    <a:gd name="T56" fmla="*/ 246 w 792"/>
                    <a:gd name="T57" fmla="*/ 69 h 914"/>
                    <a:gd name="T58" fmla="*/ 263 w 792"/>
                    <a:gd name="T59" fmla="*/ 53 h 914"/>
                    <a:gd name="T60" fmla="*/ 395 w 792"/>
                    <a:gd name="T61" fmla="*/ 243 h 914"/>
                    <a:gd name="T62" fmla="*/ 264 w 792"/>
                    <a:gd name="T63" fmla="*/ 238 h 914"/>
                    <a:gd name="T64" fmla="*/ 244 w 792"/>
                    <a:gd name="T65" fmla="*/ 342 h 914"/>
                    <a:gd name="T66" fmla="*/ 236 w 792"/>
                    <a:gd name="T67" fmla="*/ 420 h 914"/>
                    <a:gd name="T68" fmla="*/ 195 w 792"/>
                    <a:gd name="T69" fmla="*/ 344 h 914"/>
                    <a:gd name="T70" fmla="*/ 395 w 792"/>
                    <a:gd name="T71" fmla="*/ 604 h 914"/>
                    <a:gd name="T72" fmla="*/ 311 w 792"/>
                    <a:gd name="T73" fmla="*/ 606 h 914"/>
                    <a:gd name="T74" fmla="*/ 395 w 792"/>
                    <a:gd name="T75" fmla="*/ 786 h 914"/>
                    <a:gd name="T76" fmla="*/ 268 w 792"/>
                    <a:gd name="T77" fmla="*/ 674 h 914"/>
                    <a:gd name="T78" fmla="*/ 215 w 792"/>
                    <a:gd name="T79" fmla="*/ 696 h 914"/>
                    <a:gd name="T80" fmla="*/ 340 w 792"/>
                    <a:gd name="T81" fmla="*/ 783 h 914"/>
                    <a:gd name="T82" fmla="*/ 395 w 792"/>
                    <a:gd name="T83" fmla="*/ 914 h 914"/>
                    <a:gd name="T84" fmla="*/ 395 w 792"/>
                    <a:gd name="T85" fmla="*/ 50 h 914"/>
                    <a:gd name="T86" fmla="*/ 360 w 792"/>
                    <a:gd name="T87" fmla="*/ 17 h 9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792" h="914">
                      <a:moveTo>
                        <a:pt x="395" y="82"/>
                      </a:moveTo>
                      <a:cubicBezTo>
                        <a:pt x="395" y="83"/>
                        <a:pt x="395" y="84"/>
                        <a:pt x="396" y="85"/>
                      </a:cubicBezTo>
                      <a:cubicBezTo>
                        <a:pt x="402" y="73"/>
                        <a:pt x="401" y="61"/>
                        <a:pt x="395" y="50"/>
                      </a:cubicBezTo>
                      <a:cubicBezTo>
                        <a:pt x="395" y="10"/>
                        <a:pt x="395" y="10"/>
                        <a:pt x="395" y="10"/>
                      </a:cubicBezTo>
                      <a:cubicBezTo>
                        <a:pt x="483" y="0"/>
                        <a:pt x="549" y="69"/>
                        <a:pt x="521" y="140"/>
                      </a:cubicBezTo>
                      <a:cubicBezTo>
                        <a:pt x="531" y="148"/>
                        <a:pt x="540" y="157"/>
                        <a:pt x="547" y="166"/>
                      </a:cubicBezTo>
                      <a:cubicBezTo>
                        <a:pt x="582" y="207"/>
                        <a:pt x="608" y="265"/>
                        <a:pt x="615" y="329"/>
                      </a:cubicBezTo>
                      <a:cubicBezTo>
                        <a:pt x="615" y="329"/>
                        <a:pt x="615" y="329"/>
                        <a:pt x="615" y="329"/>
                      </a:cubicBezTo>
                      <a:cubicBezTo>
                        <a:pt x="621" y="340"/>
                        <a:pt x="625" y="353"/>
                        <a:pt x="627" y="367"/>
                      </a:cubicBezTo>
                      <a:cubicBezTo>
                        <a:pt x="630" y="385"/>
                        <a:pt x="630" y="406"/>
                        <a:pt x="626" y="424"/>
                      </a:cubicBezTo>
                      <a:cubicBezTo>
                        <a:pt x="622" y="444"/>
                        <a:pt x="615" y="462"/>
                        <a:pt x="604" y="475"/>
                      </a:cubicBezTo>
                      <a:cubicBezTo>
                        <a:pt x="596" y="486"/>
                        <a:pt x="585" y="495"/>
                        <a:pt x="573" y="499"/>
                      </a:cubicBezTo>
                      <a:cubicBezTo>
                        <a:pt x="557" y="535"/>
                        <a:pt x="535" y="566"/>
                        <a:pt x="507" y="588"/>
                      </a:cubicBezTo>
                      <a:cubicBezTo>
                        <a:pt x="511" y="623"/>
                        <a:pt x="525" y="651"/>
                        <a:pt x="567" y="668"/>
                      </a:cubicBezTo>
                      <a:cubicBezTo>
                        <a:pt x="661" y="708"/>
                        <a:pt x="792" y="718"/>
                        <a:pt x="790" y="836"/>
                      </a:cubicBezTo>
                      <a:cubicBezTo>
                        <a:pt x="789" y="861"/>
                        <a:pt x="779" y="888"/>
                        <a:pt x="763" y="914"/>
                      </a:cubicBezTo>
                      <a:cubicBezTo>
                        <a:pt x="395" y="914"/>
                        <a:pt x="395" y="914"/>
                        <a:pt x="395" y="914"/>
                      </a:cubicBezTo>
                      <a:cubicBezTo>
                        <a:pt x="395" y="847"/>
                        <a:pt x="395" y="847"/>
                        <a:pt x="395" y="847"/>
                      </a:cubicBezTo>
                      <a:cubicBezTo>
                        <a:pt x="396" y="851"/>
                        <a:pt x="397" y="856"/>
                        <a:pt x="397" y="860"/>
                      </a:cubicBezTo>
                      <a:cubicBezTo>
                        <a:pt x="401" y="837"/>
                        <a:pt x="430" y="790"/>
                        <a:pt x="453" y="775"/>
                      </a:cubicBezTo>
                      <a:cubicBezTo>
                        <a:pt x="479" y="790"/>
                        <a:pt x="489" y="819"/>
                        <a:pt x="504" y="838"/>
                      </a:cubicBezTo>
                      <a:cubicBezTo>
                        <a:pt x="531" y="811"/>
                        <a:pt x="557" y="741"/>
                        <a:pt x="574" y="699"/>
                      </a:cubicBezTo>
                      <a:cubicBezTo>
                        <a:pt x="558" y="695"/>
                        <a:pt x="544" y="687"/>
                        <a:pt x="532" y="677"/>
                      </a:cubicBezTo>
                      <a:cubicBezTo>
                        <a:pt x="485" y="727"/>
                        <a:pt x="439" y="766"/>
                        <a:pt x="399" y="820"/>
                      </a:cubicBezTo>
                      <a:cubicBezTo>
                        <a:pt x="398" y="818"/>
                        <a:pt x="396" y="817"/>
                        <a:pt x="395" y="816"/>
                      </a:cubicBezTo>
                      <a:cubicBezTo>
                        <a:pt x="395" y="786"/>
                        <a:pt x="395" y="786"/>
                        <a:pt x="395" y="786"/>
                      </a:cubicBezTo>
                      <a:cubicBezTo>
                        <a:pt x="396" y="787"/>
                        <a:pt x="397" y="788"/>
                        <a:pt x="399" y="789"/>
                      </a:cubicBezTo>
                      <a:cubicBezTo>
                        <a:pt x="433" y="752"/>
                        <a:pt x="467" y="728"/>
                        <a:pt x="518" y="665"/>
                      </a:cubicBezTo>
                      <a:cubicBezTo>
                        <a:pt x="501" y="648"/>
                        <a:pt x="490" y="626"/>
                        <a:pt x="484" y="605"/>
                      </a:cubicBezTo>
                      <a:cubicBezTo>
                        <a:pt x="458" y="620"/>
                        <a:pt x="429" y="629"/>
                        <a:pt x="396" y="629"/>
                      </a:cubicBezTo>
                      <a:cubicBezTo>
                        <a:pt x="395" y="629"/>
                        <a:pt x="395" y="629"/>
                        <a:pt x="395" y="629"/>
                      </a:cubicBezTo>
                      <a:cubicBezTo>
                        <a:pt x="395" y="604"/>
                        <a:pt x="395" y="604"/>
                        <a:pt x="395" y="604"/>
                      </a:cubicBezTo>
                      <a:cubicBezTo>
                        <a:pt x="395" y="604"/>
                        <a:pt x="396" y="604"/>
                        <a:pt x="396" y="604"/>
                      </a:cubicBezTo>
                      <a:cubicBezTo>
                        <a:pt x="471" y="604"/>
                        <a:pt x="526" y="551"/>
                        <a:pt x="556" y="480"/>
                      </a:cubicBezTo>
                      <a:cubicBezTo>
                        <a:pt x="600" y="472"/>
                        <a:pt x="618" y="391"/>
                        <a:pt x="597" y="344"/>
                      </a:cubicBezTo>
                      <a:cubicBezTo>
                        <a:pt x="596" y="343"/>
                        <a:pt x="596" y="343"/>
                        <a:pt x="595" y="343"/>
                      </a:cubicBezTo>
                      <a:cubicBezTo>
                        <a:pt x="566" y="324"/>
                        <a:pt x="557" y="411"/>
                        <a:pt x="557" y="420"/>
                      </a:cubicBezTo>
                      <a:cubicBezTo>
                        <a:pt x="556" y="451"/>
                        <a:pt x="523" y="461"/>
                        <a:pt x="531" y="440"/>
                      </a:cubicBezTo>
                      <a:cubicBezTo>
                        <a:pt x="538" y="418"/>
                        <a:pt x="548" y="385"/>
                        <a:pt x="549" y="342"/>
                      </a:cubicBezTo>
                      <a:cubicBezTo>
                        <a:pt x="549" y="340"/>
                        <a:pt x="550" y="338"/>
                        <a:pt x="550" y="336"/>
                      </a:cubicBezTo>
                      <a:cubicBezTo>
                        <a:pt x="550" y="304"/>
                        <a:pt x="543" y="271"/>
                        <a:pt x="530" y="239"/>
                      </a:cubicBezTo>
                      <a:cubicBezTo>
                        <a:pt x="530" y="239"/>
                        <a:pt x="530" y="239"/>
                        <a:pt x="529" y="238"/>
                      </a:cubicBezTo>
                      <a:cubicBezTo>
                        <a:pt x="516" y="219"/>
                        <a:pt x="507" y="209"/>
                        <a:pt x="476" y="217"/>
                      </a:cubicBezTo>
                      <a:cubicBezTo>
                        <a:pt x="475" y="217"/>
                        <a:pt x="475" y="217"/>
                        <a:pt x="475" y="217"/>
                      </a:cubicBezTo>
                      <a:cubicBezTo>
                        <a:pt x="445" y="231"/>
                        <a:pt x="419" y="239"/>
                        <a:pt x="395" y="243"/>
                      </a:cubicBezTo>
                      <a:lnTo>
                        <a:pt x="395" y="82"/>
                      </a:lnTo>
                      <a:close/>
                      <a:moveTo>
                        <a:pt x="29" y="914"/>
                      </a:moveTo>
                      <a:cubicBezTo>
                        <a:pt x="14" y="888"/>
                        <a:pt x="3" y="861"/>
                        <a:pt x="3" y="836"/>
                      </a:cubicBezTo>
                      <a:cubicBezTo>
                        <a:pt x="0" y="718"/>
                        <a:pt x="132" y="708"/>
                        <a:pt x="226" y="668"/>
                      </a:cubicBezTo>
                      <a:cubicBezTo>
                        <a:pt x="267" y="651"/>
                        <a:pt x="282" y="623"/>
                        <a:pt x="285" y="588"/>
                      </a:cubicBezTo>
                      <a:cubicBezTo>
                        <a:pt x="257" y="566"/>
                        <a:pt x="235" y="535"/>
                        <a:pt x="219" y="499"/>
                      </a:cubicBezTo>
                      <a:cubicBezTo>
                        <a:pt x="207" y="495"/>
                        <a:pt x="197" y="486"/>
                        <a:pt x="188" y="475"/>
                      </a:cubicBezTo>
                      <a:cubicBezTo>
                        <a:pt x="178" y="462"/>
                        <a:pt x="170" y="444"/>
                        <a:pt x="166" y="424"/>
                      </a:cubicBezTo>
                      <a:cubicBezTo>
                        <a:pt x="163" y="406"/>
                        <a:pt x="162" y="385"/>
                        <a:pt x="165" y="367"/>
                      </a:cubicBezTo>
                      <a:cubicBezTo>
                        <a:pt x="167" y="354"/>
                        <a:pt x="171" y="341"/>
                        <a:pt x="176" y="330"/>
                      </a:cubicBezTo>
                      <a:cubicBezTo>
                        <a:pt x="176" y="327"/>
                        <a:pt x="176" y="323"/>
                        <a:pt x="176" y="318"/>
                      </a:cubicBezTo>
                      <a:cubicBezTo>
                        <a:pt x="180" y="263"/>
                        <a:pt x="205" y="208"/>
                        <a:pt x="240" y="168"/>
                      </a:cubicBezTo>
                      <a:cubicBezTo>
                        <a:pt x="230" y="138"/>
                        <a:pt x="232" y="103"/>
                        <a:pt x="246" y="69"/>
                      </a:cubicBezTo>
                      <a:cubicBezTo>
                        <a:pt x="258" y="99"/>
                        <a:pt x="267" y="119"/>
                        <a:pt x="296" y="118"/>
                      </a:cubicBezTo>
                      <a:cubicBezTo>
                        <a:pt x="297" y="88"/>
                        <a:pt x="289" y="71"/>
                        <a:pt x="263" y="53"/>
                      </a:cubicBezTo>
                      <a:cubicBezTo>
                        <a:pt x="265" y="24"/>
                        <a:pt x="364" y="0"/>
                        <a:pt x="395" y="82"/>
                      </a:cubicBezTo>
                      <a:cubicBezTo>
                        <a:pt x="395" y="243"/>
                        <a:pt x="395" y="243"/>
                        <a:pt x="395" y="243"/>
                      </a:cubicBezTo>
                      <a:cubicBezTo>
                        <a:pt x="344" y="252"/>
                        <a:pt x="305" y="242"/>
                        <a:pt x="278" y="221"/>
                      </a:cubicBezTo>
                      <a:cubicBezTo>
                        <a:pt x="273" y="226"/>
                        <a:pt x="268" y="231"/>
                        <a:pt x="264" y="238"/>
                      </a:cubicBezTo>
                      <a:cubicBezTo>
                        <a:pt x="250" y="270"/>
                        <a:pt x="242" y="306"/>
                        <a:pt x="243" y="339"/>
                      </a:cubicBezTo>
                      <a:cubicBezTo>
                        <a:pt x="243" y="340"/>
                        <a:pt x="244" y="341"/>
                        <a:pt x="244" y="342"/>
                      </a:cubicBezTo>
                      <a:cubicBezTo>
                        <a:pt x="245" y="385"/>
                        <a:pt x="255" y="418"/>
                        <a:pt x="262" y="440"/>
                      </a:cubicBezTo>
                      <a:cubicBezTo>
                        <a:pt x="270" y="461"/>
                        <a:pt x="237" y="451"/>
                        <a:pt x="236" y="420"/>
                      </a:cubicBezTo>
                      <a:cubicBezTo>
                        <a:pt x="236" y="411"/>
                        <a:pt x="227" y="324"/>
                        <a:pt x="198" y="343"/>
                      </a:cubicBezTo>
                      <a:cubicBezTo>
                        <a:pt x="197" y="343"/>
                        <a:pt x="196" y="344"/>
                        <a:pt x="195" y="344"/>
                      </a:cubicBezTo>
                      <a:cubicBezTo>
                        <a:pt x="174" y="392"/>
                        <a:pt x="192" y="473"/>
                        <a:pt x="236" y="480"/>
                      </a:cubicBezTo>
                      <a:cubicBezTo>
                        <a:pt x="266" y="550"/>
                        <a:pt x="320" y="603"/>
                        <a:pt x="395" y="604"/>
                      </a:cubicBezTo>
                      <a:cubicBezTo>
                        <a:pt x="395" y="629"/>
                        <a:pt x="395" y="629"/>
                        <a:pt x="395" y="629"/>
                      </a:cubicBezTo>
                      <a:cubicBezTo>
                        <a:pt x="364" y="629"/>
                        <a:pt x="336" y="621"/>
                        <a:pt x="311" y="606"/>
                      </a:cubicBezTo>
                      <a:cubicBezTo>
                        <a:pt x="305" y="624"/>
                        <a:pt x="294" y="641"/>
                        <a:pt x="280" y="657"/>
                      </a:cubicBezTo>
                      <a:cubicBezTo>
                        <a:pt x="328" y="725"/>
                        <a:pt x="365" y="766"/>
                        <a:pt x="395" y="786"/>
                      </a:cubicBezTo>
                      <a:cubicBezTo>
                        <a:pt x="395" y="816"/>
                        <a:pt x="395" y="816"/>
                        <a:pt x="395" y="816"/>
                      </a:cubicBezTo>
                      <a:cubicBezTo>
                        <a:pt x="357" y="783"/>
                        <a:pt x="300" y="719"/>
                        <a:pt x="268" y="674"/>
                      </a:cubicBezTo>
                      <a:cubicBezTo>
                        <a:pt x="267" y="673"/>
                        <a:pt x="267" y="671"/>
                        <a:pt x="266" y="669"/>
                      </a:cubicBezTo>
                      <a:cubicBezTo>
                        <a:pt x="251" y="682"/>
                        <a:pt x="233" y="692"/>
                        <a:pt x="215" y="696"/>
                      </a:cubicBezTo>
                      <a:cubicBezTo>
                        <a:pt x="229" y="754"/>
                        <a:pt x="274" y="818"/>
                        <a:pt x="291" y="839"/>
                      </a:cubicBezTo>
                      <a:cubicBezTo>
                        <a:pt x="307" y="818"/>
                        <a:pt x="315" y="795"/>
                        <a:pt x="340" y="783"/>
                      </a:cubicBezTo>
                      <a:cubicBezTo>
                        <a:pt x="351" y="794"/>
                        <a:pt x="385" y="818"/>
                        <a:pt x="395" y="847"/>
                      </a:cubicBezTo>
                      <a:cubicBezTo>
                        <a:pt x="395" y="914"/>
                        <a:pt x="395" y="914"/>
                        <a:pt x="395" y="914"/>
                      </a:cubicBezTo>
                      <a:cubicBezTo>
                        <a:pt x="29" y="914"/>
                        <a:pt x="29" y="914"/>
                        <a:pt x="29" y="914"/>
                      </a:cubicBezTo>
                      <a:close/>
                      <a:moveTo>
                        <a:pt x="395" y="50"/>
                      </a:moveTo>
                      <a:cubicBezTo>
                        <a:pt x="395" y="10"/>
                        <a:pt x="395" y="10"/>
                        <a:pt x="395" y="10"/>
                      </a:cubicBezTo>
                      <a:cubicBezTo>
                        <a:pt x="384" y="11"/>
                        <a:pt x="372" y="13"/>
                        <a:pt x="360" y="17"/>
                      </a:cubicBezTo>
                      <a:cubicBezTo>
                        <a:pt x="375" y="25"/>
                        <a:pt x="388" y="37"/>
                        <a:pt x="395" y="5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/>
                </a:p>
              </p:txBody>
            </p:sp>
          </p:grpSp>
          <p:sp>
            <p:nvSpPr>
              <p:cNvPr id="243" name="出自【趣你的PPT】(微信:qunideppt)：最优质的PPT资源库"/>
              <p:cNvSpPr/>
              <p:nvPr/>
            </p:nvSpPr>
            <p:spPr bwMode="auto">
              <a:xfrm>
                <a:off x="4637596" y="4745853"/>
                <a:ext cx="1642339" cy="1642338"/>
              </a:xfrm>
              <a:prstGeom prst="ellipse">
                <a:avLst/>
              </a:prstGeom>
              <a:noFill/>
              <a:ln w="19050">
                <a:solidFill>
                  <a:srgbClr val="FFC000"/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2400"/>
              </a:p>
            </p:txBody>
          </p:sp>
          <p:grpSp>
            <p:nvGrpSpPr>
              <p:cNvPr id="244" name="Group 243"/>
              <p:cNvGrpSpPr/>
              <p:nvPr/>
            </p:nvGrpSpPr>
            <p:grpSpPr>
              <a:xfrm>
                <a:off x="5236273" y="4954400"/>
                <a:ext cx="552949" cy="310776"/>
                <a:chOff x="3020602" y="4521996"/>
                <a:chExt cx="1128410" cy="634204"/>
              </a:xfrm>
              <a:solidFill>
                <a:srgbClr val="FFC000"/>
              </a:solidFill>
            </p:grpSpPr>
            <p:sp>
              <p:nvSpPr>
                <p:cNvPr id="246" name="出自【趣你的PPT】(微信:qunideppt)：最优质的PPT资源库"/>
                <p:cNvSpPr>
                  <a:spLocks noEditPoints="1"/>
                </p:cNvSpPr>
                <p:nvPr/>
              </p:nvSpPr>
              <p:spPr bwMode="auto">
                <a:xfrm>
                  <a:off x="3573118" y="4552789"/>
                  <a:ext cx="575894" cy="603411"/>
                </a:xfrm>
                <a:custGeom>
                  <a:avLst/>
                  <a:gdLst>
                    <a:gd name="T0" fmla="*/ 717 w 829"/>
                    <a:gd name="T1" fmla="*/ 568 h 869"/>
                    <a:gd name="T2" fmla="*/ 634 w 829"/>
                    <a:gd name="T3" fmla="*/ 869 h 869"/>
                    <a:gd name="T4" fmla="*/ 634 w 829"/>
                    <a:gd name="T5" fmla="*/ 758 h 869"/>
                    <a:gd name="T6" fmla="*/ 593 w 829"/>
                    <a:gd name="T7" fmla="*/ 81 h 869"/>
                    <a:gd name="T8" fmla="*/ 593 w 829"/>
                    <a:gd name="T9" fmla="*/ 390 h 869"/>
                    <a:gd name="T10" fmla="*/ 593 w 829"/>
                    <a:gd name="T11" fmla="*/ 203 h 869"/>
                    <a:gd name="T12" fmla="*/ 593 w 829"/>
                    <a:gd name="T13" fmla="*/ 81 h 869"/>
                    <a:gd name="T14" fmla="*/ 634 w 829"/>
                    <a:gd name="T15" fmla="*/ 758 h 869"/>
                    <a:gd name="T16" fmla="*/ 634 w 829"/>
                    <a:gd name="T17" fmla="*/ 869 h 869"/>
                    <a:gd name="T18" fmla="*/ 568 w 829"/>
                    <a:gd name="T19" fmla="*/ 125 h 869"/>
                    <a:gd name="T20" fmla="*/ 568 w 829"/>
                    <a:gd name="T21" fmla="*/ 770 h 869"/>
                    <a:gd name="T22" fmla="*/ 593 w 829"/>
                    <a:gd name="T23" fmla="*/ 288 h 869"/>
                    <a:gd name="T24" fmla="*/ 568 w 829"/>
                    <a:gd name="T25" fmla="*/ 173 h 869"/>
                    <a:gd name="T26" fmla="*/ 568 w 829"/>
                    <a:gd name="T27" fmla="*/ 663 h 869"/>
                    <a:gd name="T28" fmla="*/ 568 w 829"/>
                    <a:gd name="T29" fmla="*/ 433 h 869"/>
                    <a:gd name="T30" fmla="*/ 527 w 829"/>
                    <a:gd name="T31" fmla="*/ 24 h 869"/>
                    <a:gd name="T32" fmla="*/ 527 w 829"/>
                    <a:gd name="T33" fmla="*/ 24 h 869"/>
                    <a:gd name="T34" fmla="*/ 547 w 829"/>
                    <a:gd name="T35" fmla="*/ 819 h 869"/>
                    <a:gd name="T36" fmla="*/ 568 w 829"/>
                    <a:gd name="T37" fmla="*/ 869 h 869"/>
                    <a:gd name="T38" fmla="*/ 534 w 829"/>
                    <a:gd name="T39" fmla="*/ 132 h 869"/>
                    <a:gd name="T40" fmla="*/ 527 w 829"/>
                    <a:gd name="T41" fmla="*/ 394 h 869"/>
                    <a:gd name="T42" fmla="*/ 568 w 829"/>
                    <a:gd name="T43" fmla="*/ 173 h 869"/>
                    <a:gd name="T44" fmla="*/ 527 w 829"/>
                    <a:gd name="T45" fmla="*/ 633 h 869"/>
                    <a:gd name="T46" fmla="*/ 414 w 829"/>
                    <a:gd name="T47" fmla="*/ 0 h 869"/>
                    <a:gd name="T48" fmla="*/ 413 w 829"/>
                    <a:gd name="T49" fmla="*/ 0 h 869"/>
                    <a:gd name="T50" fmla="*/ 432 w 829"/>
                    <a:gd name="T51" fmla="*/ 821 h 869"/>
                    <a:gd name="T52" fmla="*/ 527 w 829"/>
                    <a:gd name="T53" fmla="*/ 798 h 869"/>
                    <a:gd name="T54" fmla="*/ 527 w 829"/>
                    <a:gd name="T55" fmla="*/ 105 h 869"/>
                    <a:gd name="T56" fmla="*/ 527 w 829"/>
                    <a:gd name="T57" fmla="*/ 286 h 869"/>
                    <a:gd name="T58" fmla="*/ 527 w 829"/>
                    <a:gd name="T59" fmla="*/ 323 h 869"/>
                    <a:gd name="T60" fmla="*/ 507 w 829"/>
                    <a:gd name="T61" fmla="*/ 559 h 869"/>
                    <a:gd name="T62" fmla="*/ 388 w 829"/>
                    <a:gd name="T63" fmla="*/ 1 h 869"/>
                    <a:gd name="T64" fmla="*/ 388 w 829"/>
                    <a:gd name="T65" fmla="*/ 1 h 869"/>
                    <a:gd name="T66" fmla="*/ 413 w 829"/>
                    <a:gd name="T67" fmla="*/ 777 h 869"/>
                    <a:gd name="T68" fmla="*/ 413 w 829"/>
                    <a:gd name="T69" fmla="*/ 841 h 869"/>
                    <a:gd name="T70" fmla="*/ 413 w 829"/>
                    <a:gd name="T71" fmla="*/ 159 h 869"/>
                    <a:gd name="T72" fmla="*/ 413 w 829"/>
                    <a:gd name="T73" fmla="*/ 558 h 869"/>
                    <a:gd name="T74" fmla="*/ 388 w 829"/>
                    <a:gd name="T75" fmla="*/ 556 h 869"/>
                    <a:gd name="T76" fmla="*/ 388 w 829"/>
                    <a:gd name="T77" fmla="*/ 1 h 869"/>
                    <a:gd name="T78" fmla="*/ 388 w 829"/>
                    <a:gd name="T79" fmla="*/ 869 h 869"/>
                    <a:gd name="T80" fmla="*/ 299 w 829"/>
                    <a:gd name="T81" fmla="*/ 798 h 869"/>
                    <a:gd name="T82" fmla="*/ 388 w 829"/>
                    <a:gd name="T83" fmla="*/ 69 h 869"/>
                    <a:gd name="T84" fmla="*/ 388 w 829"/>
                    <a:gd name="T85" fmla="*/ 154 h 869"/>
                    <a:gd name="T86" fmla="*/ 318 w 829"/>
                    <a:gd name="T87" fmla="*/ 559 h 869"/>
                    <a:gd name="T88" fmla="*/ 192 w 829"/>
                    <a:gd name="T89" fmla="*/ 178 h 869"/>
                    <a:gd name="T90" fmla="*/ 266 w 829"/>
                    <a:gd name="T91" fmla="*/ 167 h 869"/>
                    <a:gd name="T92" fmla="*/ 260 w 829"/>
                    <a:gd name="T93" fmla="*/ 297 h 869"/>
                    <a:gd name="T94" fmla="*/ 299 w 829"/>
                    <a:gd name="T95" fmla="*/ 508 h 869"/>
                    <a:gd name="T96" fmla="*/ 192 w 829"/>
                    <a:gd name="T97" fmla="*/ 178 h 869"/>
                    <a:gd name="T98" fmla="*/ 211 w 829"/>
                    <a:gd name="T99" fmla="*/ 811 h 869"/>
                    <a:gd name="T100" fmla="*/ 299 w 829"/>
                    <a:gd name="T101" fmla="*/ 798 h 869"/>
                    <a:gd name="T102" fmla="*/ 45 w 829"/>
                    <a:gd name="T103" fmla="*/ 869 h 869"/>
                    <a:gd name="T104" fmla="*/ 157 w 829"/>
                    <a:gd name="T105" fmla="*/ 393 h 869"/>
                    <a:gd name="T106" fmla="*/ 158 w 829"/>
                    <a:gd name="T107" fmla="*/ 719 h 869"/>
                    <a:gd name="T108" fmla="*/ 192 w 829"/>
                    <a:gd name="T109" fmla="*/ 832 h 8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829" h="869">
                      <a:moveTo>
                        <a:pt x="634" y="173"/>
                      </a:moveTo>
                      <a:cubicBezTo>
                        <a:pt x="638" y="190"/>
                        <a:pt x="641" y="208"/>
                        <a:pt x="644" y="226"/>
                      </a:cubicBezTo>
                      <a:cubicBezTo>
                        <a:pt x="651" y="284"/>
                        <a:pt x="718" y="320"/>
                        <a:pt x="671" y="393"/>
                      </a:cubicBezTo>
                      <a:cubicBezTo>
                        <a:pt x="629" y="458"/>
                        <a:pt x="780" y="432"/>
                        <a:pt x="717" y="568"/>
                      </a:cubicBezTo>
                      <a:cubicBezTo>
                        <a:pt x="690" y="626"/>
                        <a:pt x="829" y="602"/>
                        <a:pt x="776" y="710"/>
                      </a:cubicBezTo>
                      <a:cubicBezTo>
                        <a:pt x="795" y="730"/>
                        <a:pt x="807" y="755"/>
                        <a:pt x="806" y="791"/>
                      </a:cubicBezTo>
                      <a:cubicBezTo>
                        <a:pt x="805" y="816"/>
                        <a:pt x="795" y="843"/>
                        <a:pt x="779" y="869"/>
                      </a:cubicBezTo>
                      <a:cubicBezTo>
                        <a:pt x="634" y="869"/>
                        <a:pt x="634" y="869"/>
                        <a:pt x="634" y="869"/>
                      </a:cubicBezTo>
                      <a:cubicBezTo>
                        <a:pt x="634" y="832"/>
                        <a:pt x="634" y="832"/>
                        <a:pt x="634" y="832"/>
                      </a:cubicBezTo>
                      <a:cubicBezTo>
                        <a:pt x="645" y="832"/>
                        <a:pt x="653" y="822"/>
                        <a:pt x="653" y="811"/>
                      </a:cubicBezTo>
                      <a:cubicBezTo>
                        <a:pt x="653" y="800"/>
                        <a:pt x="645" y="791"/>
                        <a:pt x="634" y="791"/>
                      </a:cubicBezTo>
                      <a:cubicBezTo>
                        <a:pt x="634" y="758"/>
                        <a:pt x="634" y="758"/>
                        <a:pt x="634" y="758"/>
                      </a:cubicBezTo>
                      <a:cubicBezTo>
                        <a:pt x="665" y="749"/>
                        <a:pt x="683" y="736"/>
                        <a:pt x="679" y="721"/>
                      </a:cubicBezTo>
                      <a:cubicBezTo>
                        <a:pt x="663" y="704"/>
                        <a:pt x="649" y="696"/>
                        <a:pt x="634" y="689"/>
                      </a:cubicBezTo>
                      <a:lnTo>
                        <a:pt x="634" y="173"/>
                      </a:lnTo>
                      <a:close/>
                      <a:moveTo>
                        <a:pt x="593" y="81"/>
                      </a:moveTo>
                      <a:cubicBezTo>
                        <a:pt x="612" y="107"/>
                        <a:pt x="625" y="138"/>
                        <a:pt x="634" y="173"/>
                      </a:cubicBezTo>
                      <a:cubicBezTo>
                        <a:pt x="634" y="689"/>
                        <a:pt x="634" y="689"/>
                        <a:pt x="634" y="689"/>
                      </a:cubicBezTo>
                      <a:cubicBezTo>
                        <a:pt x="621" y="684"/>
                        <a:pt x="608" y="680"/>
                        <a:pt x="593" y="674"/>
                      </a:cubicBezTo>
                      <a:cubicBezTo>
                        <a:pt x="593" y="390"/>
                        <a:pt x="593" y="390"/>
                        <a:pt x="593" y="390"/>
                      </a:cubicBezTo>
                      <a:cubicBezTo>
                        <a:pt x="599" y="392"/>
                        <a:pt x="605" y="396"/>
                        <a:pt x="610" y="401"/>
                      </a:cubicBezTo>
                      <a:cubicBezTo>
                        <a:pt x="621" y="377"/>
                        <a:pt x="625" y="345"/>
                        <a:pt x="620" y="318"/>
                      </a:cubicBezTo>
                      <a:cubicBezTo>
                        <a:pt x="615" y="295"/>
                        <a:pt x="604" y="285"/>
                        <a:pt x="593" y="288"/>
                      </a:cubicBezTo>
                      <a:cubicBezTo>
                        <a:pt x="593" y="203"/>
                        <a:pt x="593" y="203"/>
                        <a:pt x="593" y="203"/>
                      </a:cubicBezTo>
                      <a:cubicBezTo>
                        <a:pt x="593" y="204"/>
                        <a:pt x="593" y="205"/>
                        <a:pt x="594" y="206"/>
                      </a:cubicBezTo>
                      <a:cubicBezTo>
                        <a:pt x="599" y="213"/>
                        <a:pt x="605" y="221"/>
                        <a:pt x="610" y="229"/>
                      </a:cubicBezTo>
                      <a:cubicBezTo>
                        <a:pt x="606" y="207"/>
                        <a:pt x="601" y="188"/>
                        <a:pt x="593" y="170"/>
                      </a:cubicBezTo>
                      <a:cubicBezTo>
                        <a:pt x="593" y="81"/>
                        <a:pt x="593" y="81"/>
                        <a:pt x="593" y="81"/>
                      </a:cubicBezTo>
                      <a:close/>
                      <a:moveTo>
                        <a:pt x="634" y="869"/>
                      </a:moveTo>
                      <a:cubicBezTo>
                        <a:pt x="593" y="869"/>
                        <a:pt x="593" y="869"/>
                        <a:pt x="593" y="869"/>
                      </a:cubicBezTo>
                      <a:cubicBezTo>
                        <a:pt x="593" y="767"/>
                        <a:pt x="593" y="767"/>
                        <a:pt x="593" y="767"/>
                      </a:cubicBezTo>
                      <a:cubicBezTo>
                        <a:pt x="608" y="764"/>
                        <a:pt x="622" y="761"/>
                        <a:pt x="634" y="758"/>
                      </a:cubicBezTo>
                      <a:cubicBezTo>
                        <a:pt x="634" y="791"/>
                        <a:pt x="634" y="791"/>
                        <a:pt x="634" y="791"/>
                      </a:cubicBezTo>
                      <a:cubicBezTo>
                        <a:pt x="623" y="791"/>
                        <a:pt x="615" y="800"/>
                        <a:pt x="615" y="811"/>
                      </a:cubicBezTo>
                      <a:cubicBezTo>
                        <a:pt x="615" y="822"/>
                        <a:pt x="623" y="832"/>
                        <a:pt x="634" y="832"/>
                      </a:cubicBezTo>
                      <a:lnTo>
                        <a:pt x="634" y="869"/>
                      </a:lnTo>
                      <a:close/>
                      <a:moveTo>
                        <a:pt x="568" y="53"/>
                      </a:moveTo>
                      <a:cubicBezTo>
                        <a:pt x="577" y="62"/>
                        <a:pt x="586" y="71"/>
                        <a:pt x="593" y="81"/>
                      </a:cubicBezTo>
                      <a:cubicBezTo>
                        <a:pt x="593" y="170"/>
                        <a:pt x="593" y="170"/>
                        <a:pt x="593" y="170"/>
                      </a:cubicBezTo>
                      <a:cubicBezTo>
                        <a:pt x="586" y="153"/>
                        <a:pt x="578" y="138"/>
                        <a:pt x="568" y="125"/>
                      </a:cubicBezTo>
                      <a:cubicBezTo>
                        <a:pt x="568" y="53"/>
                        <a:pt x="568" y="53"/>
                        <a:pt x="568" y="53"/>
                      </a:cubicBezTo>
                      <a:close/>
                      <a:moveTo>
                        <a:pt x="593" y="869"/>
                      </a:moveTo>
                      <a:cubicBezTo>
                        <a:pt x="568" y="869"/>
                        <a:pt x="568" y="869"/>
                        <a:pt x="568" y="869"/>
                      </a:cubicBezTo>
                      <a:cubicBezTo>
                        <a:pt x="568" y="770"/>
                        <a:pt x="568" y="770"/>
                        <a:pt x="568" y="770"/>
                      </a:cubicBezTo>
                      <a:cubicBezTo>
                        <a:pt x="577" y="769"/>
                        <a:pt x="585" y="768"/>
                        <a:pt x="593" y="767"/>
                      </a:cubicBezTo>
                      <a:cubicBezTo>
                        <a:pt x="593" y="869"/>
                        <a:pt x="593" y="869"/>
                        <a:pt x="593" y="869"/>
                      </a:cubicBezTo>
                      <a:close/>
                      <a:moveTo>
                        <a:pt x="593" y="203"/>
                      </a:moveTo>
                      <a:cubicBezTo>
                        <a:pt x="593" y="288"/>
                        <a:pt x="593" y="288"/>
                        <a:pt x="593" y="288"/>
                      </a:cubicBezTo>
                      <a:cubicBezTo>
                        <a:pt x="587" y="290"/>
                        <a:pt x="581" y="296"/>
                        <a:pt x="577" y="307"/>
                      </a:cubicBezTo>
                      <a:cubicBezTo>
                        <a:pt x="574" y="317"/>
                        <a:pt x="571" y="326"/>
                        <a:pt x="569" y="330"/>
                      </a:cubicBezTo>
                      <a:cubicBezTo>
                        <a:pt x="569" y="331"/>
                        <a:pt x="569" y="332"/>
                        <a:pt x="568" y="333"/>
                      </a:cubicBezTo>
                      <a:cubicBezTo>
                        <a:pt x="568" y="173"/>
                        <a:pt x="568" y="173"/>
                        <a:pt x="568" y="173"/>
                      </a:cubicBezTo>
                      <a:cubicBezTo>
                        <a:pt x="579" y="179"/>
                        <a:pt x="589" y="187"/>
                        <a:pt x="593" y="203"/>
                      </a:cubicBezTo>
                      <a:close/>
                      <a:moveTo>
                        <a:pt x="593" y="390"/>
                      </a:moveTo>
                      <a:cubicBezTo>
                        <a:pt x="593" y="674"/>
                        <a:pt x="593" y="674"/>
                        <a:pt x="593" y="674"/>
                      </a:cubicBezTo>
                      <a:cubicBezTo>
                        <a:pt x="585" y="671"/>
                        <a:pt x="577" y="668"/>
                        <a:pt x="568" y="663"/>
                      </a:cubicBezTo>
                      <a:cubicBezTo>
                        <a:pt x="568" y="444"/>
                        <a:pt x="568" y="444"/>
                        <a:pt x="568" y="444"/>
                      </a:cubicBezTo>
                      <a:cubicBezTo>
                        <a:pt x="570" y="441"/>
                        <a:pt x="571" y="438"/>
                        <a:pt x="572" y="435"/>
                      </a:cubicBezTo>
                      <a:cubicBezTo>
                        <a:pt x="573" y="434"/>
                        <a:pt x="573" y="433"/>
                        <a:pt x="573" y="433"/>
                      </a:cubicBezTo>
                      <a:cubicBezTo>
                        <a:pt x="571" y="433"/>
                        <a:pt x="570" y="433"/>
                        <a:pt x="568" y="433"/>
                      </a:cubicBezTo>
                      <a:cubicBezTo>
                        <a:pt x="568" y="381"/>
                        <a:pt x="568" y="381"/>
                        <a:pt x="568" y="381"/>
                      </a:cubicBezTo>
                      <a:cubicBezTo>
                        <a:pt x="571" y="385"/>
                        <a:pt x="575" y="387"/>
                        <a:pt x="581" y="387"/>
                      </a:cubicBezTo>
                      <a:cubicBezTo>
                        <a:pt x="585" y="388"/>
                        <a:pt x="589" y="389"/>
                        <a:pt x="593" y="390"/>
                      </a:cubicBezTo>
                      <a:close/>
                      <a:moveTo>
                        <a:pt x="527" y="24"/>
                      </a:moveTo>
                      <a:cubicBezTo>
                        <a:pt x="543" y="32"/>
                        <a:pt x="556" y="42"/>
                        <a:pt x="568" y="53"/>
                      </a:cubicBezTo>
                      <a:cubicBezTo>
                        <a:pt x="568" y="125"/>
                        <a:pt x="568" y="125"/>
                        <a:pt x="568" y="125"/>
                      </a:cubicBezTo>
                      <a:cubicBezTo>
                        <a:pt x="556" y="108"/>
                        <a:pt x="542" y="93"/>
                        <a:pt x="527" y="82"/>
                      </a:cubicBezTo>
                      <a:cubicBezTo>
                        <a:pt x="527" y="24"/>
                        <a:pt x="527" y="24"/>
                        <a:pt x="527" y="24"/>
                      </a:cubicBezTo>
                      <a:close/>
                      <a:moveTo>
                        <a:pt x="568" y="869"/>
                      </a:moveTo>
                      <a:cubicBezTo>
                        <a:pt x="527" y="869"/>
                        <a:pt x="527" y="869"/>
                        <a:pt x="527" y="869"/>
                      </a:cubicBezTo>
                      <a:cubicBezTo>
                        <a:pt x="527" y="839"/>
                        <a:pt x="527" y="839"/>
                        <a:pt x="527" y="839"/>
                      </a:cubicBezTo>
                      <a:cubicBezTo>
                        <a:pt x="538" y="839"/>
                        <a:pt x="547" y="830"/>
                        <a:pt x="547" y="819"/>
                      </a:cubicBezTo>
                      <a:cubicBezTo>
                        <a:pt x="547" y="808"/>
                        <a:pt x="538" y="798"/>
                        <a:pt x="527" y="798"/>
                      </a:cubicBezTo>
                      <a:cubicBezTo>
                        <a:pt x="527" y="774"/>
                        <a:pt x="527" y="774"/>
                        <a:pt x="527" y="774"/>
                      </a:cubicBezTo>
                      <a:cubicBezTo>
                        <a:pt x="541" y="773"/>
                        <a:pt x="555" y="772"/>
                        <a:pt x="568" y="770"/>
                      </a:cubicBezTo>
                      <a:cubicBezTo>
                        <a:pt x="568" y="869"/>
                        <a:pt x="568" y="869"/>
                        <a:pt x="568" y="869"/>
                      </a:cubicBezTo>
                      <a:close/>
                      <a:moveTo>
                        <a:pt x="568" y="173"/>
                      </a:moveTo>
                      <a:cubicBezTo>
                        <a:pt x="565" y="171"/>
                        <a:pt x="562" y="170"/>
                        <a:pt x="559" y="168"/>
                      </a:cubicBezTo>
                      <a:cubicBezTo>
                        <a:pt x="552" y="162"/>
                        <a:pt x="545" y="157"/>
                        <a:pt x="539" y="152"/>
                      </a:cubicBezTo>
                      <a:cubicBezTo>
                        <a:pt x="535" y="147"/>
                        <a:pt x="534" y="140"/>
                        <a:pt x="534" y="132"/>
                      </a:cubicBezTo>
                      <a:cubicBezTo>
                        <a:pt x="534" y="122"/>
                        <a:pt x="531" y="113"/>
                        <a:pt x="527" y="105"/>
                      </a:cubicBezTo>
                      <a:cubicBezTo>
                        <a:pt x="527" y="286"/>
                        <a:pt x="527" y="286"/>
                        <a:pt x="527" y="286"/>
                      </a:cubicBezTo>
                      <a:cubicBezTo>
                        <a:pt x="533" y="291"/>
                        <a:pt x="535" y="301"/>
                        <a:pt x="527" y="323"/>
                      </a:cubicBezTo>
                      <a:cubicBezTo>
                        <a:pt x="527" y="394"/>
                        <a:pt x="527" y="394"/>
                        <a:pt x="527" y="394"/>
                      </a:cubicBezTo>
                      <a:cubicBezTo>
                        <a:pt x="536" y="416"/>
                        <a:pt x="553" y="431"/>
                        <a:pt x="568" y="433"/>
                      </a:cubicBezTo>
                      <a:cubicBezTo>
                        <a:pt x="568" y="381"/>
                        <a:pt x="568" y="381"/>
                        <a:pt x="568" y="381"/>
                      </a:cubicBezTo>
                      <a:cubicBezTo>
                        <a:pt x="561" y="371"/>
                        <a:pt x="563" y="353"/>
                        <a:pt x="568" y="333"/>
                      </a:cubicBezTo>
                      <a:cubicBezTo>
                        <a:pt x="568" y="173"/>
                        <a:pt x="568" y="173"/>
                        <a:pt x="568" y="173"/>
                      </a:cubicBezTo>
                      <a:close/>
                      <a:moveTo>
                        <a:pt x="568" y="444"/>
                      </a:moveTo>
                      <a:cubicBezTo>
                        <a:pt x="568" y="663"/>
                        <a:pt x="568" y="663"/>
                        <a:pt x="568" y="663"/>
                      </a:cubicBezTo>
                      <a:cubicBezTo>
                        <a:pt x="565" y="661"/>
                        <a:pt x="561" y="659"/>
                        <a:pt x="557" y="656"/>
                      </a:cubicBezTo>
                      <a:cubicBezTo>
                        <a:pt x="544" y="648"/>
                        <a:pt x="534" y="641"/>
                        <a:pt x="527" y="633"/>
                      </a:cubicBezTo>
                      <a:cubicBezTo>
                        <a:pt x="527" y="506"/>
                        <a:pt x="527" y="506"/>
                        <a:pt x="527" y="506"/>
                      </a:cubicBezTo>
                      <a:cubicBezTo>
                        <a:pt x="544" y="489"/>
                        <a:pt x="557" y="468"/>
                        <a:pt x="568" y="444"/>
                      </a:cubicBezTo>
                      <a:close/>
                      <a:moveTo>
                        <a:pt x="413" y="0"/>
                      </a:moveTo>
                      <a:cubicBezTo>
                        <a:pt x="414" y="0"/>
                        <a:pt x="414" y="0"/>
                        <a:pt x="414" y="0"/>
                      </a:cubicBezTo>
                      <a:cubicBezTo>
                        <a:pt x="459" y="0"/>
                        <a:pt x="497" y="9"/>
                        <a:pt x="527" y="24"/>
                      </a:cubicBezTo>
                      <a:cubicBezTo>
                        <a:pt x="527" y="82"/>
                        <a:pt x="527" y="82"/>
                        <a:pt x="527" y="82"/>
                      </a:cubicBezTo>
                      <a:cubicBezTo>
                        <a:pt x="493" y="55"/>
                        <a:pt x="453" y="42"/>
                        <a:pt x="413" y="42"/>
                      </a:cubicBezTo>
                      <a:cubicBezTo>
                        <a:pt x="413" y="0"/>
                        <a:pt x="413" y="0"/>
                        <a:pt x="413" y="0"/>
                      </a:cubicBezTo>
                      <a:close/>
                      <a:moveTo>
                        <a:pt x="527" y="869"/>
                      </a:moveTo>
                      <a:cubicBezTo>
                        <a:pt x="413" y="869"/>
                        <a:pt x="413" y="869"/>
                        <a:pt x="413" y="869"/>
                      </a:cubicBezTo>
                      <a:cubicBezTo>
                        <a:pt x="413" y="841"/>
                        <a:pt x="413" y="841"/>
                        <a:pt x="413" y="841"/>
                      </a:cubicBezTo>
                      <a:cubicBezTo>
                        <a:pt x="424" y="841"/>
                        <a:pt x="432" y="832"/>
                        <a:pt x="432" y="821"/>
                      </a:cubicBezTo>
                      <a:cubicBezTo>
                        <a:pt x="432" y="810"/>
                        <a:pt x="424" y="800"/>
                        <a:pt x="413" y="800"/>
                      </a:cubicBezTo>
                      <a:cubicBezTo>
                        <a:pt x="413" y="777"/>
                        <a:pt x="413" y="777"/>
                        <a:pt x="413" y="777"/>
                      </a:cubicBezTo>
                      <a:cubicBezTo>
                        <a:pt x="452" y="778"/>
                        <a:pt x="491" y="777"/>
                        <a:pt x="527" y="774"/>
                      </a:cubicBezTo>
                      <a:cubicBezTo>
                        <a:pt x="527" y="798"/>
                        <a:pt x="527" y="798"/>
                        <a:pt x="527" y="798"/>
                      </a:cubicBezTo>
                      <a:cubicBezTo>
                        <a:pt x="517" y="798"/>
                        <a:pt x="508" y="808"/>
                        <a:pt x="508" y="819"/>
                      </a:cubicBezTo>
                      <a:cubicBezTo>
                        <a:pt x="508" y="830"/>
                        <a:pt x="517" y="839"/>
                        <a:pt x="527" y="839"/>
                      </a:cubicBezTo>
                      <a:cubicBezTo>
                        <a:pt x="527" y="869"/>
                        <a:pt x="527" y="869"/>
                        <a:pt x="527" y="869"/>
                      </a:cubicBezTo>
                      <a:close/>
                      <a:moveTo>
                        <a:pt x="527" y="105"/>
                      </a:moveTo>
                      <a:cubicBezTo>
                        <a:pt x="511" y="73"/>
                        <a:pt x="465" y="55"/>
                        <a:pt x="413" y="63"/>
                      </a:cubicBezTo>
                      <a:cubicBezTo>
                        <a:pt x="413" y="159"/>
                        <a:pt x="413" y="159"/>
                        <a:pt x="413" y="159"/>
                      </a:cubicBezTo>
                      <a:cubicBezTo>
                        <a:pt x="451" y="171"/>
                        <a:pt x="476" y="198"/>
                        <a:pt x="470" y="223"/>
                      </a:cubicBezTo>
                      <a:cubicBezTo>
                        <a:pt x="449" y="308"/>
                        <a:pt x="509" y="273"/>
                        <a:pt x="527" y="286"/>
                      </a:cubicBezTo>
                      <a:cubicBezTo>
                        <a:pt x="527" y="105"/>
                        <a:pt x="527" y="105"/>
                        <a:pt x="527" y="105"/>
                      </a:cubicBezTo>
                      <a:close/>
                      <a:moveTo>
                        <a:pt x="527" y="323"/>
                      </a:moveTo>
                      <a:cubicBezTo>
                        <a:pt x="527" y="394"/>
                        <a:pt x="527" y="394"/>
                        <a:pt x="527" y="394"/>
                      </a:cubicBezTo>
                      <a:cubicBezTo>
                        <a:pt x="519" y="376"/>
                        <a:pt x="517" y="351"/>
                        <a:pt x="527" y="323"/>
                      </a:cubicBezTo>
                      <a:cubicBezTo>
                        <a:pt x="527" y="323"/>
                        <a:pt x="527" y="323"/>
                        <a:pt x="527" y="323"/>
                      </a:cubicBezTo>
                      <a:close/>
                      <a:moveTo>
                        <a:pt x="527" y="506"/>
                      </a:moveTo>
                      <a:cubicBezTo>
                        <a:pt x="527" y="633"/>
                        <a:pt x="527" y="633"/>
                        <a:pt x="527" y="633"/>
                      </a:cubicBezTo>
                      <a:cubicBezTo>
                        <a:pt x="504" y="610"/>
                        <a:pt x="506" y="588"/>
                        <a:pt x="507" y="559"/>
                      </a:cubicBezTo>
                      <a:cubicBezTo>
                        <a:pt x="480" y="576"/>
                        <a:pt x="448" y="587"/>
                        <a:pt x="413" y="587"/>
                      </a:cubicBezTo>
                      <a:cubicBezTo>
                        <a:pt x="413" y="558"/>
                        <a:pt x="413" y="558"/>
                        <a:pt x="413" y="558"/>
                      </a:cubicBezTo>
                      <a:cubicBezTo>
                        <a:pt x="459" y="558"/>
                        <a:pt x="498" y="538"/>
                        <a:pt x="527" y="506"/>
                      </a:cubicBezTo>
                      <a:close/>
                      <a:moveTo>
                        <a:pt x="388" y="1"/>
                      </a:moveTo>
                      <a:cubicBezTo>
                        <a:pt x="396" y="0"/>
                        <a:pt x="404" y="0"/>
                        <a:pt x="413" y="0"/>
                      </a:cubicBezTo>
                      <a:cubicBezTo>
                        <a:pt x="413" y="42"/>
                        <a:pt x="413" y="42"/>
                        <a:pt x="413" y="42"/>
                      </a:cubicBezTo>
                      <a:cubicBezTo>
                        <a:pt x="405" y="42"/>
                        <a:pt x="396" y="42"/>
                        <a:pt x="388" y="43"/>
                      </a:cubicBezTo>
                      <a:cubicBezTo>
                        <a:pt x="388" y="1"/>
                        <a:pt x="388" y="1"/>
                        <a:pt x="388" y="1"/>
                      </a:cubicBezTo>
                      <a:close/>
                      <a:moveTo>
                        <a:pt x="413" y="869"/>
                      </a:moveTo>
                      <a:cubicBezTo>
                        <a:pt x="388" y="869"/>
                        <a:pt x="388" y="869"/>
                        <a:pt x="388" y="869"/>
                      </a:cubicBezTo>
                      <a:cubicBezTo>
                        <a:pt x="388" y="777"/>
                        <a:pt x="388" y="777"/>
                        <a:pt x="388" y="777"/>
                      </a:cubicBezTo>
                      <a:cubicBezTo>
                        <a:pt x="396" y="777"/>
                        <a:pt x="405" y="777"/>
                        <a:pt x="413" y="777"/>
                      </a:cubicBezTo>
                      <a:cubicBezTo>
                        <a:pt x="413" y="800"/>
                        <a:pt x="413" y="800"/>
                        <a:pt x="413" y="800"/>
                      </a:cubicBezTo>
                      <a:cubicBezTo>
                        <a:pt x="413" y="800"/>
                        <a:pt x="413" y="800"/>
                        <a:pt x="413" y="800"/>
                      </a:cubicBezTo>
                      <a:cubicBezTo>
                        <a:pt x="402" y="800"/>
                        <a:pt x="394" y="810"/>
                        <a:pt x="394" y="821"/>
                      </a:cubicBezTo>
                      <a:cubicBezTo>
                        <a:pt x="394" y="832"/>
                        <a:pt x="402" y="841"/>
                        <a:pt x="413" y="841"/>
                      </a:cubicBezTo>
                      <a:cubicBezTo>
                        <a:pt x="413" y="841"/>
                        <a:pt x="413" y="841"/>
                        <a:pt x="413" y="841"/>
                      </a:cubicBezTo>
                      <a:cubicBezTo>
                        <a:pt x="413" y="869"/>
                        <a:pt x="413" y="869"/>
                        <a:pt x="413" y="869"/>
                      </a:cubicBezTo>
                      <a:close/>
                      <a:moveTo>
                        <a:pt x="413" y="63"/>
                      </a:moveTo>
                      <a:cubicBezTo>
                        <a:pt x="413" y="159"/>
                        <a:pt x="413" y="159"/>
                        <a:pt x="413" y="159"/>
                      </a:cubicBezTo>
                      <a:cubicBezTo>
                        <a:pt x="405" y="157"/>
                        <a:pt x="397" y="155"/>
                        <a:pt x="388" y="154"/>
                      </a:cubicBezTo>
                      <a:cubicBezTo>
                        <a:pt x="388" y="69"/>
                        <a:pt x="388" y="69"/>
                        <a:pt x="388" y="69"/>
                      </a:cubicBezTo>
                      <a:cubicBezTo>
                        <a:pt x="396" y="66"/>
                        <a:pt x="405" y="65"/>
                        <a:pt x="413" y="63"/>
                      </a:cubicBezTo>
                      <a:close/>
                      <a:moveTo>
                        <a:pt x="413" y="558"/>
                      </a:moveTo>
                      <a:cubicBezTo>
                        <a:pt x="413" y="587"/>
                        <a:pt x="413" y="587"/>
                        <a:pt x="413" y="587"/>
                      </a:cubicBezTo>
                      <a:cubicBezTo>
                        <a:pt x="412" y="587"/>
                        <a:pt x="412" y="587"/>
                        <a:pt x="412" y="587"/>
                      </a:cubicBezTo>
                      <a:cubicBezTo>
                        <a:pt x="404" y="587"/>
                        <a:pt x="396" y="586"/>
                        <a:pt x="388" y="585"/>
                      </a:cubicBezTo>
                      <a:cubicBezTo>
                        <a:pt x="388" y="556"/>
                        <a:pt x="388" y="556"/>
                        <a:pt x="388" y="556"/>
                      </a:cubicBezTo>
                      <a:cubicBezTo>
                        <a:pt x="396" y="558"/>
                        <a:pt x="404" y="558"/>
                        <a:pt x="412" y="558"/>
                      </a:cubicBezTo>
                      <a:lnTo>
                        <a:pt x="413" y="558"/>
                      </a:lnTo>
                      <a:close/>
                      <a:moveTo>
                        <a:pt x="299" y="25"/>
                      </a:moveTo>
                      <a:cubicBezTo>
                        <a:pt x="324" y="12"/>
                        <a:pt x="353" y="4"/>
                        <a:pt x="388" y="1"/>
                      </a:cubicBezTo>
                      <a:cubicBezTo>
                        <a:pt x="388" y="43"/>
                        <a:pt x="388" y="43"/>
                        <a:pt x="388" y="43"/>
                      </a:cubicBezTo>
                      <a:cubicBezTo>
                        <a:pt x="356" y="47"/>
                        <a:pt x="326" y="60"/>
                        <a:pt x="299" y="80"/>
                      </a:cubicBezTo>
                      <a:cubicBezTo>
                        <a:pt x="299" y="25"/>
                        <a:pt x="299" y="25"/>
                        <a:pt x="299" y="25"/>
                      </a:cubicBezTo>
                      <a:close/>
                      <a:moveTo>
                        <a:pt x="388" y="869"/>
                      </a:moveTo>
                      <a:cubicBezTo>
                        <a:pt x="299" y="869"/>
                        <a:pt x="299" y="869"/>
                        <a:pt x="299" y="869"/>
                      </a:cubicBezTo>
                      <a:cubicBezTo>
                        <a:pt x="299" y="839"/>
                        <a:pt x="299" y="839"/>
                        <a:pt x="299" y="839"/>
                      </a:cubicBezTo>
                      <a:cubicBezTo>
                        <a:pt x="310" y="839"/>
                        <a:pt x="318" y="830"/>
                        <a:pt x="318" y="819"/>
                      </a:cubicBezTo>
                      <a:cubicBezTo>
                        <a:pt x="318" y="808"/>
                        <a:pt x="310" y="798"/>
                        <a:pt x="299" y="798"/>
                      </a:cubicBezTo>
                      <a:cubicBezTo>
                        <a:pt x="299" y="770"/>
                        <a:pt x="299" y="770"/>
                        <a:pt x="299" y="770"/>
                      </a:cubicBezTo>
                      <a:cubicBezTo>
                        <a:pt x="327" y="773"/>
                        <a:pt x="357" y="776"/>
                        <a:pt x="388" y="777"/>
                      </a:cubicBezTo>
                      <a:cubicBezTo>
                        <a:pt x="388" y="869"/>
                        <a:pt x="388" y="869"/>
                        <a:pt x="388" y="869"/>
                      </a:cubicBezTo>
                      <a:close/>
                      <a:moveTo>
                        <a:pt x="388" y="69"/>
                      </a:moveTo>
                      <a:cubicBezTo>
                        <a:pt x="358" y="78"/>
                        <a:pt x="327" y="96"/>
                        <a:pt x="299" y="125"/>
                      </a:cubicBezTo>
                      <a:cubicBezTo>
                        <a:pt x="299" y="179"/>
                        <a:pt x="299" y="179"/>
                        <a:pt x="299" y="179"/>
                      </a:cubicBezTo>
                      <a:cubicBezTo>
                        <a:pt x="303" y="174"/>
                        <a:pt x="308" y="169"/>
                        <a:pt x="313" y="165"/>
                      </a:cubicBezTo>
                      <a:cubicBezTo>
                        <a:pt x="339" y="154"/>
                        <a:pt x="365" y="152"/>
                        <a:pt x="388" y="154"/>
                      </a:cubicBezTo>
                      <a:cubicBezTo>
                        <a:pt x="388" y="69"/>
                        <a:pt x="388" y="69"/>
                        <a:pt x="388" y="69"/>
                      </a:cubicBezTo>
                      <a:close/>
                      <a:moveTo>
                        <a:pt x="388" y="556"/>
                      </a:moveTo>
                      <a:cubicBezTo>
                        <a:pt x="388" y="585"/>
                        <a:pt x="388" y="585"/>
                        <a:pt x="388" y="585"/>
                      </a:cubicBezTo>
                      <a:cubicBezTo>
                        <a:pt x="362" y="581"/>
                        <a:pt x="339" y="572"/>
                        <a:pt x="318" y="559"/>
                      </a:cubicBezTo>
                      <a:cubicBezTo>
                        <a:pt x="319" y="587"/>
                        <a:pt x="320" y="611"/>
                        <a:pt x="299" y="633"/>
                      </a:cubicBezTo>
                      <a:cubicBezTo>
                        <a:pt x="299" y="508"/>
                        <a:pt x="299" y="508"/>
                        <a:pt x="299" y="508"/>
                      </a:cubicBezTo>
                      <a:cubicBezTo>
                        <a:pt x="323" y="533"/>
                        <a:pt x="353" y="551"/>
                        <a:pt x="388" y="556"/>
                      </a:cubicBezTo>
                      <a:close/>
                      <a:moveTo>
                        <a:pt x="192" y="178"/>
                      </a:moveTo>
                      <a:cubicBezTo>
                        <a:pt x="208" y="110"/>
                        <a:pt x="241" y="55"/>
                        <a:pt x="299" y="25"/>
                      </a:cubicBezTo>
                      <a:cubicBezTo>
                        <a:pt x="299" y="80"/>
                        <a:pt x="299" y="80"/>
                        <a:pt x="299" y="80"/>
                      </a:cubicBezTo>
                      <a:cubicBezTo>
                        <a:pt x="258" y="111"/>
                        <a:pt x="227" y="161"/>
                        <a:pt x="214" y="229"/>
                      </a:cubicBezTo>
                      <a:cubicBezTo>
                        <a:pt x="230" y="205"/>
                        <a:pt x="247" y="184"/>
                        <a:pt x="266" y="167"/>
                      </a:cubicBezTo>
                      <a:cubicBezTo>
                        <a:pt x="276" y="151"/>
                        <a:pt x="287" y="137"/>
                        <a:pt x="299" y="125"/>
                      </a:cubicBezTo>
                      <a:cubicBezTo>
                        <a:pt x="299" y="179"/>
                        <a:pt x="299" y="179"/>
                        <a:pt x="299" y="179"/>
                      </a:cubicBezTo>
                      <a:cubicBezTo>
                        <a:pt x="276" y="204"/>
                        <a:pt x="261" y="238"/>
                        <a:pt x="259" y="283"/>
                      </a:cubicBezTo>
                      <a:cubicBezTo>
                        <a:pt x="259" y="287"/>
                        <a:pt x="259" y="292"/>
                        <a:pt x="260" y="297"/>
                      </a:cubicBezTo>
                      <a:cubicBezTo>
                        <a:pt x="263" y="349"/>
                        <a:pt x="260" y="334"/>
                        <a:pt x="248" y="307"/>
                      </a:cubicBezTo>
                      <a:cubicBezTo>
                        <a:pt x="232" y="274"/>
                        <a:pt x="214" y="281"/>
                        <a:pt x="206" y="317"/>
                      </a:cubicBezTo>
                      <a:cubicBezTo>
                        <a:pt x="195" y="365"/>
                        <a:pt x="214" y="428"/>
                        <a:pt x="252" y="435"/>
                      </a:cubicBezTo>
                      <a:cubicBezTo>
                        <a:pt x="264" y="463"/>
                        <a:pt x="280" y="488"/>
                        <a:pt x="299" y="508"/>
                      </a:cubicBezTo>
                      <a:cubicBezTo>
                        <a:pt x="299" y="633"/>
                        <a:pt x="299" y="633"/>
                        <a:pt x="299" y="633"/>
                      </a:cubicBezTo>
                      <a:cubicBezTo>
                        <a:pt x="292" y="641"/>
                        <a:pt x="281" y="649"/>
                        <a:pt x="268" y="656"/>
                      </a:cubicBezTo>
                      <a:cubicBezTo>
                        <a:pt x="232" y="675"/>
                        <a:pt x="212" y="679"/>
                        <a:pt x="192" y="690"/>
                      </a:cubicBezTo>
                      <a:cubicBezTo>
                        <a:pt x="192" y="178"/>
                        <a:pt x="192" y="178"/>
                        <a:pt x="192" y="178"/>
                      </a:cubicBezTo>
                      <a:close/>
                      <a:moveTo>
                        <a:pt x="299" y="869"/>
                      </a:moveTo>
                      <a:cubicBezTo>
                        <a:pt x="192" y="869"/>
                        <a:pt x="192" y="869"/>
                        <a:pt x="192" y="869"/>
                      </a:cubicBezTo>
                      <a:cubicBezTo>
                        <a:pt x="192" y="832"/>
                        <a:pt x="192" y="832"/>
                        <a:pt x="192" y="832"/>
                      </a:cubicBezTo>
                      <a:cubicBezTo>
                        <a:pt x="203" y="832"/>
                        <a:pt x="211" y="822"/>
                        <a:pt x="211" y="811"/>
                      </a:cubicBezTo>
                      <a:cubicBezTo>
                        <a:pt x="211" y="800"/>
                        <a:pt x="203" y="791"/>
                        <a:pt x="192" y="791"/>
                      </a:cubicBezTo>
                      <a:cubicBezTo>
                        <a:pt x="192" y="750"/>
                        <a:pt x="192" y="750"/>
                        <a:pt x="192" y="750"/>
                      </a:cubicBezTo>
                      <a:cubicBezTo>
                        <a:pt x="218" y="759"/>
                        <a:pt x="255" y="766"/>
                        <a:pt x="299" y="770"/>
                      </a:cubicBezTo>
                      <a:cubicBezTo>
                        <a:pt x="299" y="798"/>
                        <a:pt x="299" y="798"/>
                        <a:pt x="299" y="798"/>
                      </a:cubicBezTo>
                      <a:cubicBezTo>
                        <a:pt x="288" y="798"/>
                        <a:pt x="280" y="808"/>
                        <a:pt x="280" y="819"/>
                      </a:cubicBezTo>
                      <a:cubicBezTo>
                        <a:pt x="280" y="830"/>
                        <a:pt x="288" y="839"/>
                        <a:pt x="299" y="839"/>
                      </a:cubicBezTo>
                      <a:lnTo>
                        <a:pt x="299" y="869"/>
                      </a:lnTo>
                      <a:close/>
                      <a:moveTo>
                        <a:pt x="45" y="869"/>
                      </a:moveTo>
                      <a:cubicBezTo>
                        <a:pt x="30" y="843"/>
                        <a:pt x="20" y="816"/>
                        <a:pt x="19" y="791"/>
                      </a:cubicBezTo>
                      <a:cubicBezTo>
                        <a:pt x="18" y="754"/>
                        <a:pt x="30" y="728"/>
                        <a:pt x="50" y="708"/>
                      </a:cubicBezTo>
                      <a:cubicBezTo>
                        <a:pt x="0" y="602"/>
                        <a:pt x="137" y="626"/>
                        <a:pt x="111" y="568"/>
                      </a:cubicBezTo>
                      <a:cubicBezTo>
                        <a:pt x="48" y="432"/>
                        <a:pt x="198" y="458"/>
                        <a:pt x="157" y="393"/>
                      </a:cubicBezTo>
                      <a:cubicBezTo>
                        <a:pt x="109" y="320"/>
                        <a:pt x="176" y="284"/>
                        <a:pt x="184" y="226"/>
                      </a:cubicBezTo>
                      <a:cubicBezTo>
                        <a:pt x="186" y="209"/>
                        <a:pt x="188" y="193"/>
                        <a:pt x="192" y="178"/>
                      </a:cubicBezTo>
                      <a:cubicBezTo>
                        <a:pt x="192" y="690"/>
                        <a:pt x="192" y="690"/>
                        <a:pt x="192" y="690"/>
                      </a:cubicBezTo>
                      <a:cubicBezTo>
                        <a:pt x="182" y="696"/>
                        <a:pt x="171" y="705"/>
                        <a:pt x="158" y="719"/>
                      </a:cubicBezTo>
                      <a:cubicBezTo>
                        <a:pt x="155" y="731"/>
                        <a:pt x="168" y="741"/>
                        <a:pt x="192" y="750"/>
                      </a:cubicBezTo>
                      <a:cubicBezTo>
                        <a:pt x="192" y="791"/>
                        <a:pt x="192" y="791"/>
                        <a:pt x="192" y="791"/>
                      </a:cubicBezTo>
                      <a:cubicBezTo>
                        <a:pt x="181" y="791"/>
                        <a:pt x="173" y="800"/>
                        <a:pt x="173" y="811"/>
                      </a:cubicBezTo>
                      <a:cubicBezTo>
                        <a:pt x="173" y="822"/>
                        <a:pt x="181" y="832"/>
                        <a:pt x="192" y="832"/>
                      </a:cubicBezTo>
                      <a:cubicBezTo>
                        <a:pt x="192" y="869"/>
                        <a:pt x="192" y="869"/>
                        <a:pt x="192" y="869"/>
                      </a:cubicBezTo>
                      <a:lnTo>
                        <a:pt x="45" y="86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/>
                </a:p>
              </p:txBody>
            </p:sp>
            <p:sp>
              <p:nvSpPr>
                <p:cNvPr id="247" name="出自【趣你的PPT】(微信:qunideppt)：最优质的PPT资源库"/>
                <p:cNvSpPr>
                  <a:spLocks noEditPoints="1"/>
                </p:cNvSpPr>
                <p:nvPr/>
              </p:nvSpPr>
              <p:spPr bwMode="auto">
                <a:xfrm>
                  <a:off x="3020602" y="4521996"/>
                  <a:ext cx="549687" cy="634204"/>
                </a:xfrm>
                <a:custGeom>
                  <a:avLst/>
                  <a:gdLst>
                    <a:gd name="T0" fmla="*/ 396 w 792"/>
                    <a:gd name="T1" fmla="*/ 85 h 914"/>
                    <a:gd name="T2" fmla="*/ 395 w 792"/>
                    <a:gd name="T3" fmla="*/ 10 h 914"/>
                    <a:gd name="T4" fmla="*/ 547 w 792"/>
                    <a:gd name="T5" fmla="*/ 166 h 914"/>
                    <a:gd name="T6" fmla="*/ 615 w 792"/>
                    <a:gd name="T7" fmla="*/ 329 h 914"/>
                    <a:gd name="T8" fmla="*/ 626 w 792"/>
                    <a:gd name="T9" fmla="*/ 424 h 914"/>
                    <a:gd name="T10" fmla="*/ 573 w 792"/>
                    <a:gd name="T11" fmla="*/ 499 h 914"/>
                    <a:gd name="T12" fmla="*/ 567 w 792"/>
                    <a:gd name="T13" fmla="*/ 668 h 914"/>
                    <a:gd name="T14" fmla="*/ 763 w 792"/>
                    <a:gd name="T15" fmla="*/ 914 h 914"/>
                    <a:gd name="T16" fmla="*/ 395 w 792"/>
                    <a:gd name="T17" fmla="*/ 847 h 914"/>
                    <a:gd name="T18" fmla="*/ 453 w 792"/>
                    <a:gd name="T19" fmla="*/ 775 h 914"/>
                    <a:gd name="T20" fmla="*/ 574 w 792"/>
                    <a:gd name="T21" fmla="*/ 699 h 914"/>
                    <a:gd name="T22" fmla="*/ 399 w 792"/>
                    <a:gd name="T23" fmla="*/ 820 h 914"/>
                    <a:gd name="T24" fmla="*/ 395 w 792"/>
                    <a:gd name="T25" fmla="*/ 786 h 914"/>
                    <a:gd name="T26" fmla="*/ 518 w 792"/>
                    <a:gd name="T27" fmla="*/ 665 h 914"/>
                    <a:gd name="T28" fmla="*/ 396 w 792"/>
                    <a:gd name="T29" fmla="*/ 629 h 914"/>
                    <a:gd name="T30" fmla="*/ 395 w 792"/>
                    <a:gd name="T31" fmla="*/ 604 h 914"/>
                    <a:gd name="T32" fmla="*/ 556 w 792"/>
                    <a:gd name="T33" fmla="*/ 480 h 914"/>
                    <a:gd name="T34" fmla="*/ 595 w 792"/>
                    <a:gd name="T35" fmla="*/ 343 h 914"/>
                    <a:gd name="T36" fmla="*/ 531 w 792"/>
                    <a:gd name="T37" fmla="*/ 440 h 914"/>
                    <a:gd name="T38" fmla="*/ 550 w 792"/>
                    <a:gd name="T39" fmla="*/ 336 h 914"/>
                    <a:gd name="T40" fmla="*/ 529 w 792"/>
                    <a:gd name="T41" fmla="*/ 238 h 914"/>
                    <a:gd name="T42" fmla="*/ 475 w 792"/>
                    <a:gd name="T43" fmla="*/ 217 h 914"/>
                    <a:gd name="T44" fmla="*/ 395 w 792"/>
                    <a:gd name="T45" fmla="*/ 82 h 914"/>
                    <a:gd name="T46" fmla="*/ 3 w 792"/>
                    <a:gd name="T47" fmla="*/ 836 h 914"/>
                    <a:gd name="T48" fmla="*/ 285 w 792"/>
                    <a:gd name="T49" fmla="*/ 588 h 914"/>
                    <a:gd name="T50" fmla="*/ 188 w 792"/>
                    <a:gd name="T51" fmla="*/ 475 h 914"/>
                    <a:gd name="T52" fmla="*/ 165 w 792"/>
                    <a:gd name="T53" fmla="*/ 367 h 914"/>
                    <a:gd name="T54" fmla="*/ 176 w 792"/>
                    <a:gd name="T55" fmla="*/ 318 h 914"/>
                    <a:gd name="T56" fmla="*/ 246 w 792"/>
                    <a:gd name="T57" fmla="*/ 69 h 914"/>
                    <a:gd name="T58" fmla="*/ 263 w 792"/>
                    <a:gd name="T59" fmla="*/ 53 h 914"/>
                    <a:gd name="T60" fmla="*/ 395 w 792"/>
                    <a:gd name="T61" fmla="*/ 243 h 914"/>
                    <a:gd name="T62" fmla="*/ 264 w 792"/>
                    <a:gd name="T63" fmla="*/ 238 h 914"/>
                    <a:gd name="T64" fmla="*/ 244 w 792"/>
                    <a:gd name="T65" fmla="*/ 342 h 914"/>
                    <a:gd name="T66" fmla="*/ 236 w 792"/>
                    <a:gd name="T67" fmla="*/ 420 h 914"/>
                    <a:gd name="T68" fmla="*/ 195 w 792"/>
                    <a:gd name="T69" fmla="*/ 344 h 914"/>
                    <a:gd name="T70" fmla="*/ 395 w 792"/>
                    <a:gd name="T71" fmla="*/ 604 h 914"/>
                    <a:gd name="T72" fmla="*/ 311 w 792"/>
                    <a:gd name="T73" fmla="*/ 606 h 914"/>
                    <a:gd name="T74" fmla="*/ 395 w 792"/>
                    <a:gd name="T75" fmla="*/ 786 h 914"/>
                    <a:gd name="T76" fmla="*/ 268 w 792"/>
                    <a:gd name="T77" fmla="*/ 674 h 914"/>
                    <a:gd name="T78" fmla="*/ 215 w 792"/>
                    <a:gd name="T79" fmla="*/ 696 h 914"/>
                    <a:gd name="T80" fmla="*/ 340 w 792"/>
                    <a:gd name="T81" fmla="*/ 783 h 914"/>
                    <a:gd name="T82" fmla="*/ 395 w 792"/>
                    <a:gd name="T83" fmla="*/ 914 h 914"/>
                    <a:gd name="T84" fmla="*/ 395 w 792"/>
                    <a:gd name="T85" fmla="*/ 50 h 914"/>
                    <a:gd name="T86" fmla="*/ 360 w 792"/>
                    <a:gd name="T87" fmla="*/ 17 h 9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792" h="914">
                      <a:moveTo>
                        <a:pt x="395" y="82"/>
                      </a:moveTo>
                      <a:cubicBezTo>
                        <a:pt x="395" y="83"/>
                        <a:pt x="395" y="84"/>
                        <a:pt x="396" y="85"/>
                      </a:cubicBezTo>
                      <a:cubicBezTo>
                        <a:pt x="402" y="73"/>
                        <a:pt x="401" y="61"/>
                        <a:pt x="395" y="50"/>
                      </a:cubicBezTo>
                      <a:cubicBezTo>
                        <a:pt x="395" y="10"/>
                        <a:pt x="395" y="10"/>
                        <a:pt x="395" y="10"/>
                      </a:cubicBezTo>
                      <a:cubicBezTo>
                        <a:pt x="483" y="0"/>
                        <a:pt x="549" y="69"/>
                        <a:pt x="521" y="140"/>
                      </a:cubicBezTo>
                      <a:cubicBezTo>
                        <a:pt x="531" y="148"/>
                        <a:pt x="540" y="157"/>
                        <a:pt x="547" y="166"/>
                      </a:cubicBezTo>
                      <a:cubicBezTo>
                        <a:pt x="582" y="207"/>
                        <a:pt x="608" y="265"/>
                        <a:pt x="615" y="329"/>
                      </a:cubicBezTo>
                      <a:cubicBezTo>
                        <a:pt x="615" y="329"/>
                        <a:pt x="615" y="329"/>
                        <a:pt x="615" y="329"/>
                      </a:cubicBezTo>
                      <a:cubicBezTo>
                        <a:pt x="621" y="340"/>
                        <a:pt x="625" y="353"/>
                        <a:pt x="627" y="367"/>
                      </a:cubicBezTo>
                      <a:cubicBezTo>
                        <a:pt x="630" y="385"/>
                        <a:pt x="630" y="406"/>
                        <a:pt x="626" y="424"/>
                      </a:cubicBezTo>
                      <a:cubicBezTo>
                        <a:pt x="622" y="444"/>
                        <a:pt x="615" y="462"/>
                        <a:pt x="604" y="475"/>
                      </a:cubicBezTo>
                      <a:cubicBezTo>
                        <a:pt x="596" y="486"/>
                        <a:pt x="585" y="495"/>
                        <a:pt x="573" y="499"/>
                      </a:cubicBezTo>
                      <a:cubicBezTo>
                        <a:pt x="557" y="535"/>
                        <a:pt x="535" y="566"/>
                        <a:pt x="507" y="588"/>
                      </a:cubicBezTo>
                      <a:cubicBezTo>
                        <a:pt x="511" y="623"/>
                        <a:pt x="525" y="651"/>
                        <a:pt x="567" y="668"/>
                      </a:cubicBezTo>
                      <a:cubicBezTo>
                        <a:pt x="661" y="708"/>
                        <a:pt x="792" y="718"/>
                        <a:pt x="790" y="836"/>
                      </a:cubicBezTo>
                      <a:cubicBezTo>
                        <a:pt x="789" y="861"/>
                        <a:pt x="779" y="888"/>
                        <a:pt x="763" y="914"/>
                      </a:cubicBezTo>
                      <a:cubicBezTo>
                        <a:pt x="395" y="914"/>
                        <a:pt x="395" y="914"/>
                        <a:pt x="395" y="914"/>
                      </a:cubicBezTo>
                      <a:cubicBezTo>
                        <a:pt x="395" y="847"/>
                        <a:pt x="395" y="847"/>
                        <a:pt x="395" y="847"/>
                      </a:cubicBezTo>
                      <a:cubicBezTo>
                        <a:pt x="396" y="851"/>
                        <a:pt x="397" y="856"/>
                        <a:pt x="397" y="860"/>
                      </a:cubicBezTo>
                      <a:cubicBezTo>
                        <a:pt x="401" y="837"/>
                        <a:pt x="430" y="790"/>
                        <a:pt x="453" y="775"/>
                      </a:cubicBezTo>
                      <a:cubicBezTo>
                        <a:pt x="479" y="790"/>
                        <a:pt x="489" y="819"/>
                        <a:pt x="504" y="838"/>
                      </a:cubicBezTo>
                      <a:cubicBezTo>
                        <a:pt x="531" y="811"/>
                        <a:pt x="557" y="741"/>
                        <a:pt x="574" y="699"/>
                      </a:cubicBezTo>
                      <a:cubicBezTo>
                        <a:pt x="558" y="695"/>
                        <a:pt x="544" y="687"/>
                        <a:pt x="532" y="677"/>
                      </a:cubicBezTo>
                      <a:cubicBezTo>
                        <a:pt x="485" y="727"/>
                        <a:pt x="439" y="766"/>
                        <a:pt x="399" y="820"/>
                      </a:cubicBezTo>
                      <a:cubicBezTo>
                        <a:pt x="398" y="818"/>
                        <a:pt x="396" y="817"/>
                        <a:pt x="395" y="816"/>
                      </a:cubicBezTo>
                      <a:cubicBezTo>
                        <a:pt x="395" y="786"/>
                        <a:pt x="395" y="786"/>
                        <a:pt x="395" y="786"/>
                      </a:cubicBezTo>
                      <a:cubicBezTo>
                        <a:pt x="396" y="787"/>
                        <a:pt x="397" y="788"/>
                        <a:pt x="399" y="789"/>
                      </a:cubicBezTo>
                      <a:cubicBezTo>
                        <a:pt x="433" y="752"/>
                        <a:pt x="467" y="728"/>
                        <a:pt x="518" y="665"/>
                      </a:cubicBezTo>
                      <a:cubicBezTo>
                        <a:pt x="501" y="648"/>
                        <a:pt x="490" y="626"/>
                        <a:pt x="484" y="605"/>
                      </a:cubicBezTo>
                      <a:cubicBezTo>
                        <a:pt x="458" y="620"/>
                        <a:pt x="429" y="629"/>
                        <a:pt x="396" y="629"/>
                      </a:cubicBezTo>
                      <a:cubicBezTo>
                        <a:pt x="395" y="629"/>
                        <a:pt x="395" y="629"/>
                        <a:pt x="395" y="629"/>
                      </a:cubicBezTo>
                      <a:cubicBezTo>
                        <a:pt x="395" y="604"/>
                        <a:pt x="395" y="604"/>
                        <a:pt x="395" y="604"/>
                      </a:cubicBezTo>
                      <a:cubicBezTo>
                        <a:pt x="395" y="604"/>
                        <a:pt x="396" y="604"/>
                        <a:pt x="396" y="604"/>
                      </a:cubicBezTo>
                      <a:cubicBezTo>
                        <a:pt x="471" y="604"/>
                        <a:pt x="526" y="551"/>
                        <a:pt x="556" y="480"/>
                      </a:cubicBezTo>
                      <a:cubicBezTo>
                        <a:pt x="600" y="472"/>
                        <a:pt x="618" y="391"/>
                        <a:pt x="597" y="344"/>
                      </a:cubicBezTo>
                      <a:cubicBezTo>
                        <a:pt x="596" y="343"/>
                        <a:pt x="596" y="343"/>
                        <a:pt x="595" y="343"/>
                      </a:cubicBezTo>
                      <a:cubicBezTo>
                        <a:pt x="566" y="324"/>
                        <a:pt x="557" y="411"/>
                        <a:pt x="557" y="420"/>
                      </a:cubicBezTo>
                      <a:cubicBezTo>
                        <a:pt x="556" y="451"/>
                        <a:pt x="523" y="461"/>
                        <a:pt x="531" y="440"/>
                      </a:cubicBezTo>
                      <a:cubicBezTo>
                        <a:pt x="538" y="418"/>
                        <a:pt x="548" y="385"/>
                        <a:pt x="549" y="342"/>
                      </a:cubicBezTo>
                      <a:cubicBezTo>
                        <a:pt x="549" y="340"/>
                        <a:pt x="550" y="338"/>
                        <a:pt x="550" y="336"/>
                      </a:cubicBezTo>
                      <a:cubicBezTo>
                        <a:pt x="550" y="304"/>
                        <a:pt x="543" y="271"/>
                        <a:pt x="530" y="239"/>
                      </a:cubicBezTo>
                      <a:cubicBezTo>
                        <a:pt x="530" y="239"/>
                        <a:pt x="530" y="239"/>
                        <a:pt x="529" y="238"/>
                      </a:cubicBezTo>
                      <a:cubicBezTo>
                        <a:pt x="516" y="219"/>
                        <a:pt x="507" y="209"/>
                        <a:pt x="476" y="217"/>
                      </a:cubicBezTo>
                      <a:cubicBezTo>
                        <a:pt x="475" y="217"/>
                        <a:pt x="475" y="217"/>
                        <a:pt x="475" y="217"/>
                      </a:cubicBezTo>
                      <a:cubicBezTo>
                        <a:pt x="445" y="231"/>
                        <a:pt x="419" y="239"/>
                        <a:pt x="395" y="243"/>
                      </a:cubicBezTo>
                      <a:lnTo>
                        <a:pt x="395" y="82"/>
                      </a:lnTo>
                      <a:close/>
                      <a:moveTo>
                        <a:pt x="29" y="914"/>
                      </a:moveTo>
                      <a:cubicBezTo>
                        <a:pt x="14" y="888"/>
                        <a:pt x="3" y="861"/>
                        <a:pt x="3" y="836"/>
                      </a:cubicBezTo>
                      <a:cubicBezTo>
                        <a:pt x="0" y="718"/>
                        <a:pt x="132" y="708"/>
                        <a:pt x="226" y="668"/>
                      </a:cubicBezTo>
                      <a:cubicBezTo>
                        <a:pt x="267" y="651"/>
                        <a:pt x="282" y="623"/>
                        <a:pt x="285" y="588"/>
                      </a:cubicBezTo>
                      <a:cubicBezTo>
                        <a:pt x="257" y="566"/>
                        <a:pt x="235" y="535"/>
                        <a:pt x="219" y="499"/>
                      </a:cubicBezTo>
                      <a:cubicBezTo>
                        <a:pt x="207" y="495"/>
                        <a:pt x="197" y="486"/>
                        <a:pt x="188" y="475"/>
                      </a:cubicBezTo>
                      <a:cubicBezTo>
                        <a:pt x="178" y="462"/>
                        <a:pt x="170" y="444"/>
                        <a:pt x="166" y="424"/>
                      </a:cubicBezTo>
                      <a:cubicBezTo>
                        <a:pt x="163" y="406"/>
                        <a:pt x="162" y="385"/>
                        <a:pt x="165" y="367"/>
                      </a:cubicBezTo>
                      <a:cubicBezTo>
                        <a:pt x="167" y="354"/>
                        <a:pt x="171" y="341"/>
                        <a:pt x="176" y="330"/>
                      </a:cubicBezTo>
                      <a:cubicBezTo>
                        <a:pt x="176" y="327"/>
                        <a:pt x="176" y="323"/>
                        <a:pt x="176" y="318"/>
                      </a:cubicBezTo>
                      <a:cubicBezTo>
                        <a:pt x="180" y="263"/>
                        <a:pt x="205" y="208"/>
                        <a:pt x="240" y="168"/>
                      </a:cubicBezTo>
                      <a:cubicBezTo>
                        <a:pt x="230" y="138"/>
                        <a:pt x="232" y="103"/>
                        <a:pt x="246" y="69"/>
                      </a:cubicBezTo>
                      <a:cubicBezTo>
                        <a:pt x="258" y="99"/>
                        <a:pt x="267" y="119"/>
                        <a:pt x="296" y="118"/>
                      </a:cubicBezTo>
                      <a:cubicBezTo>
                        <a:pt x="297" y="88"/>
                        <a:pt x="289" y="71"/>
                        <a:pt x="263" y="53"/>
                      </a:cubicBezTo>
                      <a:cubicBezTo>
                        <a:pt x="265" y="24"/>
                        <a:pt x="364" y="0"/>
                        <a:pt x="395" y="82"/>
                      </a:cubicBezTo>
                      <a:cubicBezTo>
                        <a:pt x="395" y="243"/>
                        <a:pt x="395" y="243"/>
                        <a:pt x="395" y="243"/>
                      </a:cubicBezTo>
                      <a:cubicBezTo>
                        <a:pt x="344" y="252"/>
                        <a:pt x="305" y="242"/>
                        <a:pt x="278" y="221"/>
                      </a:cubicBezTo>
                      <a:cubicBezTo>
                        <a:pt x="273" y="226"/>
                        <a:pt x="268" y="231"/>
                        <a:pt x="264" y="238"/>
                      </a:cubicBezTo>
                      <a:cubicBezTo>
                        <a:pt x="250" y="270"/>
                        <a:pt x="242" y="306"/>
                        <a:pt x="243" y="339"/>
                      </a:cubicBezTo>
                      <a:cubicBezTo>
                        <a:pt x="243" y="340"/>
                        <a:pt x="244" y="341"/>
                        <a:pt x="244" y="342"/>
                      </a:cubicBezTo>
                      <a:cubicBezTo>
                        <a:pt x="245" y="385"/>
                        <a:pt x="255" y="418"/>
                        <a:pt x="262" y="440"/>
                      </a:cubicBezTo>
                      <a:cubicBezTo>
                        <a:pt x="270" y="461"/>
                        <a:pt x="237" y="451"/>
                        <a:pt x="236" y="420"/>
                      </a:cubicBezTo>
                      <a:cubicBezTo>
                        <a:pt x="236" y="411"/>
                        <a:pt x="227" y="324"/>
                        <a:pt x="198" y="343"/>
                      </a:cubicBezTo>
                      <a:cubicBezTo>
                        <a:pt x="197" y="343"/>
                        <a:pt x="196" y="344"/>
                        <a:pt x="195" y="344"/>
                      </a:cubicBezTo>
                      <a:cubicBezTo>
                        <a:pt x="174" y="392"/>
                        <a:pt x="192" y="473"/>
                        <a:pt x="236" y="480"/>
                      </a:cubicBezTo>
                      <a:cubicBezTo>
                        <a:pt x="266" y="550"/>
                        <a:pt x="320" y="603"/>
                        <a:pt x="395" y="604"/>
                      </a:cubicBezTo>
                      <a:cubicBezTo>
                        <a:pt x="395" y="629"/>
                        <a:pt x="395" y="629"/>
                        <a:pt x="395" y="629"/>
                      </a:cubicBezTo>
                      <a:cubicBezTo>
                        <a:pt x="364" y="629"/>
                        <a:pt x="336" y="621"/>
                        <a:pt x="311" y="606"/>
                      </a:cubicBezTo>
                      <a:cubicBezTo>
                        <a:pt x="305" y="624"/>
                        <a:pt x="294" y="641"/>
                        <a:pt x="280" y="657"/>
                      </a:cubicBezTo>
                      <a:cubicBezTo>
                        <a:pt x="328" y="725"/>
                        <a:pt x="365" y="766"/>
                        <a:pt x="395" y="786"/>
                      </a:cubicBezTo>
                      <a:cubicBezTo>
                        <a:pt x="395" y="816"/>
                        <a:pt x="395" y="816"/>
                        <a:pt x="395" y="816"/>
                      </a:cubicBezTo>
                      <a:cubicBezTo>
                        <a:pt x="357" y="783"/>
                        <a:pt x="300" y="719"/>
                        <a:pt x="268" y="674"/>
                      </a:cubicBezTo>
                      <a:cubicBezTo>
                        <a:pt x="267" y="673"/>
                        <a:pt x="267" y="671"/>
                        <a:pt x="266" y="669"/>
                      </a:cubicBezTo>
                      <a:cubicBezTo>
                        <a:pt x="251" y="682"/>
                        <a:pt x="233" y="692"/>
                        <a:pt x="215" y="696"/>
                      </a:cubicBezTo>
                      <a:cubicBezTo>
                        <a:pt x="229" y="754"/>
                        <a:pt x="274" y="818"/>
                        <a:pt x="291" y="839"/>
                      </a:cubicBezTo>
                      <a:cubicBezTo>
                        <a:pt x="307" y="818"/>
                        <a:pt x="315" y="795"/>
                        <a:pt x="340" y="783"/>
                      </a:cubicBezTo>
                      <a:cubicBezTo>
                        <a:pt x="351" y="794"/>
                        <a:pt x="385" y="818"/>
                        <a:pt x="395" y="847"/>
                      </a:cubicBezTo>
                      <a:cubicBezTo>
                        <a:pt x="395" y="914"/>
                        <a:pt x="395" y="914"/>
                        <a:pt x="395" y="914"/>
                      </a:cubicBezTo>
                      <a:cubicBezTo>
                        <a:pt x="29" y="914"/>
                        <a:pt x="29" y="914"/>
                        <a:pt x="29" y="914"/>
                      </a:cubicBezTo>
                      <a:close/>
                      <a:moveTo>
                        <a:pt x="395" y="50"/>
                      </a:moveTo>
                      <a:cubicBezTo>
                        <a:pt x="395" y="10"/>
                        <a:pt x="395" y="10"/>
                        <a:pt x="395" y="10"/>
                      </a:cubicBezTo>
                      <a:cubicBezTo>
                        <a:pt x="384" y="11"/>
                        <a:pt x="372" y="13"/>
                        <a:pt x="360" y="17"/>
                      </a:cubicBezTo>
                      <a:cubicBezTo>
                        <a:pt x="375" y="25"/>
                        <a:pt x="388" y="37"/>
                        <a:pt x="395" y="5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/>
                </a:p>
              </p:txBody>
            </p:sp>
          </p:grpSp>
          <p:sp>
            <p:nvSpPr>
              <p:cNvPr id="249" name="出自【趣你的PPT】(微信:qunideppt)：最优质的PPT资源库"/>
              <p:cNvSpPr/>
              <p:nvPr/>
            </p:nvSpPr>
            <p:spPr bwMode="auto">
              <a:xfrm>
                <a:off x="6529693" y="4411417"/>
                <a:ext cx="1642339" cy="1642338"/>
              </a:xfrm>
              <a:prstGeom prst="ellipse">
                <a:avLst/>
              </a:prstGeom>
              <a:noFill/>
              <a:ln w="19050">
                <a:solidFill>
                  <a:srgbClr val="404040"/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2400"/>
              </a:p>
            </p:txBody>
          </p:sp>
          <p:grpSp>
            <p:nvGrpSpPr>
              <p:cNvPr id="250" name="Group 249"/>
              <p:cNvGrpSpPr/>
              <p:nvPr/>
            </p:nvGrpSpPr>
            <p:grpSpPr>
              <a:xfrm>
                <a:off x="7128370" y="4619964"/>
                <a:ext cx="552949" cy="310776"/>
                <a:chOff x="3020602" y="4521996"/>
                <a:chExt cx="1128410" cy="634204"/>
              </a:xfrm>
              <a:solidFill>
                <a:srgbClr val="404040"/>
              </a:solidFill>
            </p:grpSpPr>
            <p:sp>
              <p:nvSpPr>
                <p:cNvPr id="252" name="出自【趣你的PPT】(微信:qunideppt)：最优质的PPT资源库"/>
                <p:cNvSpPr>
                  <a:spLocks noEditPoints="1"/>
                </p:cNvSpPr>
                <p:nvPr/>
              </p:nvSpPr>
              <p:spPr bwMode="auto">
                <a:xfrm>
                  <a:off x="3573118" y="4552789"/>
                  <a:ext cx="575894" cy="603411"/>
                </a:xfrm>
                <a:custGeom>
                  <a:avLst/>
                  <a:gdLst>
                    <a:gd name="T0" fmla="*/ 717 w 829"/>
                    <a:gd name="T1" fmla="*/ 568 h 869"/>
                    <a:gd name="T2" fmla="*/ 634 w 829"/>
                    <a:gd name="T3" fmla="*/ 869 h 869"/>
                    <a:gd name="T4" fmla="*/ 634 w 829"/>
                    <a:gd name="T5" fmla="*/ 758 h 869"/>
                    <a:gd name="T6" fmla="*/ 593 w 829"/>
                    <a:gd name="T7" fmla="*/ 81 h 869"/>
                    <a:gd name="T8" fmla="*/ 593 w 829"/>
                    <a:gd name="T9" fmla="*/ 390 h 869"/>
                    <a:gd name="T10" fmla="*/ 593 w 829"/>
                    <a:gd name="T11" fmla="*/ 203 h 869"/>
                    <a:gd name="T12" fmla="*/ 593 w 829"/>
                    <a:gd name="T13" fmla="*/ 81 h 869"/>
                    <a:gd name="T14" fmla="*/ 634 w 829"/>
                    <a:gd name="T15" fmla="*/ 758 h 869"/>
                    <a:gd name="T16" fmla="*/ 634 w 829"/>
                    <a:gd name="T17" fmla="*/ 869 h 869"/>
                    <a:gd name="T18" fmla="*/ 568 w 829"/>
                    <a:gd name="T19" fmla="*/ 125 h 869"/>
                    <a:gd name="T20" fmla="*/ 568 w 829"/>
                    <a:gd name="T21" fmla="*/ 770 h 869"/>
                    <a:gd name="T22" fmla="*/ 593 w 829"/>
                    <a:gd name="T23" fmla="*/ 288 h 869"/>
                    <a:gd name="T24" fmla="*/ 568 w 829"/>
                    <a:gd name="T25" fmla="*/ 173 h 869"/>
                    <a:gd name="T26" fmla="*/ 568 w 829"/>
                    <a:gd name="T27" fmla="*/ 663 h 869"/>
                    <a:gd name="T28" fmla="*/ 568 w 829"/>
                    <a:gd name="T29" fmla="*/ 433 h 869"/>
                    <a:gd name="T30" fmla="*/ 527 w 829"/>
                    <a:gd name="T31" fmla="*/ 24 h 869"/>
                    <a:gd name="T32" fmla="*/ 527 w 829"/>
                    <a:gd name="T33" fmla="*/ 24 h 869"/>
                    <a:gd name="T34" fmla="*/ 547 w 829"/>
                    <a:gd name="T35" fmla="*/ 819 h 869"/>
                    <a:gd name="T36" fmla="*/ 568 w 829"/>
                    <a:gd name="T37" fmla="*/ 869 h 869"/>
                    <a:gd name="T38" fmla="*/ 534 w 829"/>
                    <a:gd name="T39" fmla="*/ 132 h 869"/>
                    <a:gd name="T40" fmla="*/ 527 w 829"/>
                    <a:gd name="T41" fmla="*/ 394 h 869"/>
                    <a:gd name="T42" fmla="*/ 568 w 829"/>
                    <a:gd name="T43" fmla="*/ 173 h 869"/>
                    <a:gd name="T44" fmla="*/ 527 w 829"/>
                    <a:gd name="T45" fmla="*/ 633 h 869"/>
                    <a:gd name="T46" fmla="*/ 414 w 829"/>
                    <a:gd name="T47" fmla="*/ 0 h 869"/>
                    <a:gd name="T48" fmla="*/ 413 w 829"/>
                    <a:gd name="T49" fmla="*/ 0 h 869"/>
                    <a:gd name="T50" fmla="*/ 432 w 829"/>
                    <a:gd name="T51" fmla="*/ 821 h 869"/>
                    <a:gd name="T52" fmla="*/ 527 w 829"/>
                    <a:gd name="T53" fmla="*/ 798 h 869"/>
                    <a:gd name="T54" fmla="*/ 527 w 829"/>
                    <a:gd name="T55" fmla="*/ 105 h 869"/>
                    <a:gd name="T56" fmla="*/ 527 w 829"/>
                    <a:gd name="T57" fmla="*/ 286 h 869"/>
                    <a:gd name="T58" fmla="*/ 527 w 829"/>
                    <a:gd name="T59" fmla="*/ 323 h 869"/>
                    <a:gd name="T60" fmla="*/ 507 w 829"/>
                    <a:gd name="T61" fmla="*/ 559 h 869"/>
                    <a:gd name="T62" fmla="*/ 388 w 829"/>
                    <a:gd name="T63" fmla="*/ 1 h 869"/>
                    <a:gd name="T64" fmla="*/ 388 w 829"/>
                    <a:gd name="T65" fmla="*/ 1 h 869"/>
                    <a:gd name="T66" fmla="*/ 413 w 829"/>
                    <a:gd name="T67" fmla="*/ 777 h 869"/>
                    <a:gd name="T68" fmla="*/ 413 w 829"/>
                    <a:gd name="T69" fmla="*/ 841 h 869"/>
                    <a:gd name="T70" fmla="*/ 413 w 829"/>
                    <a:gd name="T71" fmla="*/ 159 h 869"/>
                    <a:gd name="T72" fmla="*/ 413 w 829"/>
                    <a:gd name="T73" fmla="*/ 558 h 869"/>
                    <a:gd name="T74" fmla="*/ 388 w 829"/>
                    <a:gd name="T75" fmla="*/ 556 h 869"/>
                    <a:gd name="T76" fmla="*/ 388 w 829"/>
                    <a:gd name="T77" fmla="*/ 1 h 869"/>
                    <a:gd name="T78" fmla="*/ 388 w 829"/>
                    <a:gd name="T79" fmla="*/ 869 h 869"/>
                    <a:gd name="T80" fmla="*/ 299 w 829"/>
                    <a:gd name="T81" fmla="*/ 798 h 869"/>
                    <a:gd name="T82" fmla="*/ 388 w 829"/>
                    <a:gd name="T83" fmla="*/ 69 h 869"/>
                    <a:gd name="T84" fmla="*/ 388 w 829"/>
                    <a:gd name="T85" fmla="*/ 154 h 869"/>
                    <a:gd name="T86" fmla="*/ 318 w 829"/>
                    <a:gd name="T87" fmla="*/ 559 h 869"/>
                    <a:gd name="T88" fmla="*/ 192 w 829"/>
                    <a:gd name="T89" fmla="*/ 178 h 869"/>
                    <a:gd name="T90" fmla="*/ 266 w 829"/>
                    <a:gd name="T91" fmla="*/ 167 h 869"/>
                    <a:gd name="T92" fmla="*/ 260 w 829"/>
                    <a:gd name="T93" fmla="*/ 297 h 869"/>
                    <a:gd name="T94" fmla="*/ 299 w 829"/>
                    <a:gd name="T95" fmla="*/ 508 h 869"/>
                    <a:gd name="T96" fmla="*/ 192 w 829"/>
                    <a:gd name="T97" fmla="*/ 178 h 869"/>
                    <a:gd name="T98" fmla="*/ 211 w 829"/>
                    <a:gd name="T99" fmla="*/ 811 h 869"/>
                    <a:gd name="T100" fmla="*/ 299 w 829"/>
                    <a:gd name="T101" fmla="*/ 798 h 869"/>
                    <a:gd name="T102" fmla="*/ 45 w 829"/>
                    <a:gd name="T103" fmla="*/ 869 h 869"/>
                    <a:gd name="T104" fmla="*/ 157 w 829"/>
                    <a:gd name="T105" fmla="*/ 393 h 869"/>
                    <a:gd name="T106" fmla="*/ 158 w 829"/>
                    <a:gd name="T107" fmla="*/ 719 h 869"/>
                    <a:gd name="T108" fmla="*/ 192 w 829"/>
                    <a:gd name="T109" fmla="*/ 832 h 8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829" h="869">
                      <a:moveTo>
                        <a:pt x="634" y="173"/>
                      </a:moveTo>
                      <a:cubicBezTo>
                        <a:pt x="638" y="190"/>
                        <a:pt x="641" y="208"/>
                        <a:pt x="644" y="226"/>
                      </a:cubicBezTo>
                      <a:cubicBezTo>
                        <a:pt x="651" y="284"/>
                        <a:pt x="718" y="320"/>
                        <a:pt x="671" y="393"/>
                      </a:cubicBezTo>
                      <a:cubicBezTo>
                        <a:pt x="629" y="458"/>
                        <a:pt x="780" y="432"/>
                        <a:pt x="717" y="568"/>
                      </a:cubicBezTo>
                      <a:cubicBezTo>
                        <a:pt x="690" y="626"/>
                        <a:pt x="829" y="602"/>
                        <a:pt x="776" y="710"/>
                      </a:cubicBezTo>
                      <a:cubicBezTo>
                        <a:pt x="795" y="730"/>
                        <a:pt x="807" y="755"/>
                        <a:pt x="806" y="791"/>
                      </a:cubicBezTo>
                      <a:cubicBezTo>
                        <a:pt x="805" y="816"/>
                        <a:pt x="795" y="843"/>
                        <a:pt x="779" y="869"/>
                      </a:cubicBezTo>
                      <a:cubicBezTo>
                        <a:pt x="634" y="869"/>
                        <a:pt x="634" y="869"/>
                        <a:pt x="634" y="869"/>
                      </a:cubicBezTo>
                      <a:cubicBezTo>
                        <a:pt x="634" y="832"/>
                        <a:pt x="634" y="832"/>
                        <a:pt x="634" y="832"/>
                      </a:cubicBezTo>
                      <a:cubicBezTo>
                        <a:pt x="645" y="832"/>
                        <a:pt x="653" y="822"/>
                        <a:pt x="653" y="811"/>
                      </a:cubicBezTo>
                      <a:cubicBezTo>
                        <a:pt x="653" y="800"/>
                        <a:pt x="645" y="791"/>
                        <a:pt x="634" y="791"/>
                      </a:cubicBezTo>
                      <a:cubicBezTo>
                        <a:pt x="634" y="758"/>
                        <a:pt x="634" y="758"/>
                        <a:pt x="634" y="758"/>
                      </a:cubicBezTo>
                      <a:cubicBezTo>
                        <a:pt x="665" y="749"/>
                        <a:pt x="683" y="736"/>
                        <a:pt x="679" y="721"/>
                      </a:cubicBezTo>
                      <a:cubicBezTo>
                        <a:pt x="663" y="704"/>
                        <a:pt x="649" y="696"/>
                        <a:pt x="634" y="689"/>
                      </a:cubicBezTo>
                      <a:lnTo>
                        <a:pt x="634" y="173"/>
                      </a:lnTo>
                      <a:close/>
                      <a:moveTo>
                        <a:pt x="593" y="81"/>
                      </a:moveTo>
                      <a:cubicBezTo>
                        <a:pt x="612" y="107"/>
                        <a:pt x="625" y="138"/>
                        <a:pt x="634" y="173"/>
                      </a:cubicBezTo>
                      <a:cubicBezTo>
                        <a:pt x="634" y="689"/>
                        <a:pt x="634" y="689"/>
                        <a:pt x="634" y="689"/>
                      </a:cubicBezTo>
                      <a:cubicBezTo>
                        <a:pt x="621" y="684"/>
                        <a:pt x="608" y="680"/>
                        <a:pt x="593" y="674"/>
                      </a:cubicBezTo>
                      <a:cubicBezTo>
                        <a:pt x="593" y="390"/>
                        <a:pt x="593" y="390"/>
                        <a:pt x="593" y="390"/>
                      </a:cubicBezTo>
                      <a:cubicBezTo>
                        <a:pt x="599" y="392"/>
                        <a:pt x="605" y="396"/>
                        <a:pt x="610" y="401"/>
                      </a:cubicBezTo>
                      <a:cubicBezTo>
                        <a:pt x="621" y="377"/>
                        <a:pt x="625" y="345"/>
                        <a:pt x="620" y="318"/>
                      </a:cubicBezTo>
                      <a:cubicBezTo>
                        <a:pt x="615" y="295"/>
                        <a:pt x="604" y="285"/>
                        <a:pt x="593" y="288"/>
                      </a:cubicBezTo>
                      <a:cubicBezTo>
                        <a:pt x="593" y="203"/>
                        <a:pt x="593" y="203"/>
                        <a:pt x="593" y="203"/>
                      </a:cubicBezTo>
                      <a:cubicBezTo>
                        <a:pt x="593" y="204"/>
                        <a:pt x="593" y="205"/>
                        <a:pt x="594" y="206"/>
                      </a:cubicBezTo>
                      <a:cubicBezTo>
                        <a:pt x="599" y="213"/>
                        <a:pt x="605" y="221"/>
                        <a:pt x="610" y="229"/>
                      </a:cubicBezTo>
                      <a:cubicBezTo>
                        <a:pt x="606" y="207"/>
                        <a:pt x="601" y="188"/>
                        <a:pt x="593" y="170"/>
                      </a:cubicBezTo>
                      <a:cubicBezTo>
                        <a:pt x="593" y="81"/>
                        <a:pt x="593" y="81"/>
                        <a:pt x="593" y="81"/>
                      </a:cubicBezTo>
                      <a:close/>
                      <a:moveTo>
                        <a:pt x="634" y="869"/>
                      </a:moveTo>
                      <a:cubicBezTo>
                        <a:pt x="593" y="869"/>
                        <a:pt x="593" y="869"/>
                        <a:pt x="593" y="869"/>
                      </a:cubicBezTo>
                      <a:cubicBezTo>
                        <a:pt x="593" y="767"/>
                        <a:pt x="593" y="767"/>
                        <a:pt x="593" y="767"/>
                      </a:cubicBezTo>
                      <a:cubicBezTo>
                        <a:pt x="608" y="764"/>
                        <a:pt x="622" y="761"/>
                        <a:pt x="634" y="758"/>
                      </a:cubicBezTo>
                      <a:cubicBezTo>
                        <a:pt x="634" y="791"/>
                        <a:pt x="634" y="791"/>
                        <a:pt x="634" y="791"/>
                      </a:cubicBezTo>
                      <a:cubicBezTo>
                        <a:pt x="623" y="791"/>
                        <a:pt x="615" y="800"/>
                        <a:pt x="615" y="811"/>
                      </a:cubicBezTo>
                      <a:cubicBezTo>
                        <a:pt x="615" y="822"/>
                        <a:pt x="623" y="832"/>
                        <a:pt x="634" y="832"/>
                      </a:cubicBezTo>
                      <a:lnTo>
                        <a:pt x="634" y="869"/>
                      </a:lnTo>
                      <a:close/>
                      <a:moveTo>
                        <a:pt x="568" y="53"/>
                      </a:moveTo>
                      <a:cubicBezTo>
                        <a:pt x="577" y="62"/>
                        <a:pt x="586" y="71"/>
                        <a:pt x="593" y="81"/>
                      </a:cubicBezTo>
                      <a:cubicBezTo>
                        <a:pt x="593" y="170"/>
                        <a:pt x="593" y="170"/>
                        <a:pt x="593" y="170"/>
                      </a:cubicBezTo>
                      <a:cubicBezTo>
                        <a:pt x="586" y="153"/>
                        <a:pt x="578" y="138"/>
                        <a:pt x="568" y="125"/>
                      </a:cubicBezTo>
                      <a:cubicBezTo>
                        <a:pt x="568" y="53"/>
                        <a:pt x="568" y="53"/>
                        <a:pt x="568" y="53"/>
                      </a:cubicBezTo>
                      <a:close/>
                      <a:moveTo>
                        <a:pt x="593" y="869"/>
                      </a:moveTo>
                      <a:cubicBezTo>
                        <a:pt x="568" y="869"/>
                        <a:pt x="568" y="869"/>
                        <a:pt x="568" y="869"/>
                      </a:cubicBezTo>
                      <a:cubicBezTo>
                        <a:pt x="568" y="770"/>
                        <a:pt x="568" y="770"/>
                        <a:pt x="568" y="770"/>
                      </a:cubicBezTo>
                      <a:cubicBezTo>
                        <a:pt x="577" y="769"/>
                        <a:pt x="585" y="768"/>
                        <a:pt x="593" y="767"/>
                      </a:cubicBezTo>
                      <a:cubicBezTo>
                        <a:pt x="593" y="869"/>
                        <a:pt x="593" y="869"/>
                        <a:pt x="593" y="869"/>
                      </a:cubicBezTo>
                      <a:close/>
                      <a:moveTo>
                        <a:pt x="593" y="203"/>
                      </a:moveTo>
                      <a:cubicBezTo>
                        <a:pt x="593" y="288"/>
                        <a:pt x="593" y="288"/>
                        <a:pt x="593" y="288"/>
                      </a:cubicBezTo>
                      <a:cubicBezTo>
                        <a:pt x="587" y="290"/>
                        <a:pt x="581" y="296"/>
                        <a:pt x="577" y="307"/>
                      </a:cubicBezTo>
                      <a:cubicBezTo>
                        <a:pt x="574" y="317"/>
                        <a:pt x="571" y="326"/>
                        <a:pt x="569" y="330"/>
                      </a:cubicBezTo>
                      <a:cubicBezTo>
                        <a:pt x="569" y="331"/>
                        <a:pt x="569" y="332"/>
                        <a:pt x="568" y="333"/>
                      </a:cubicBezTo>
                      <a:cubicBezTo>
                        <a:pt x="568" y="173"/>
                        <a:pt x="568" y="173"/>
                        <a:pt x="568" y="173"/>
                      </a:cubicBezTo>
                      <a:cubicBezTo>
                        <a:pt x="579" y="179"/>
                        <a:pt x="589" y="187"/>
                        <a:pt x="593" y="203"/>
                      </a:cubicBezTo>
                      <a:close/>
                      <a:moveTo>
                        <a:pt x="593" y="390"/>
                      </a:moveTo>
                      <a:cubicBezTo>
                        <a:pt x="593" y="674"/>
                        <a:pt x="593" y="674"/>
                        <a:pt x="593" y="674"/>
                      </a:cubicBezTo>
                      <a:cubicBezTo>
                        <a:pt x="585" y="671"/>
                        <a:pt x="577" y="668"/>
                        <a:pt x="568" y="663"/>
                      </a:cubicBezTo>
                      <a:cubicBezTo>
                        <a:pt x="568" y="444"/>
                        <a:pt x="568" y="444"/>
                        <a:pt x="568" y="444"/>
                      </a:cubicBezTo>
                      <a:cubicBezTo>
                        <a:pt x="570" y="441"/>
                        <a:pt x="571" y="438"/>
                        <a:pt x="572" y="435"/>
                      </a:cubicBezTo>
                      <a:cubicBezTo>
                        <a:pt x="573" y="434"/>
                        <a:pt x="573" y="433"/>
                        <a:pt x="573" y="433"/>
                      </a:cubicBezTo>
                      <a:cubicBezTo>
                        <a:pt x="571" y="433"/>
                        <a:pt x="570" y="433"/>
                        <a:pt x="568" y="433"/>
                      </a:cubicBezTo>
                      <a:cubicBezTo>
                        <a:pt x="568" y="381"/>
                        <a:pt x="568" y="381"/>
                        <a:pt x="568" y="381"/>
                      </a:cubicBezTo>
                      <a:cubicBezTo>
                        <a:pt x="571" y="385"/>
                        <a:pt x="575" y="387"/>
                        <a:pt x="581" y="387"/>
                      </a:cubicBezTo>
                      <a:cubicBezTo>
                        <a:pt x="585" y="388"/>
                        <a:pt x="589" y="389"/>
                        <a:pt x="593" y="390"/>
                      </a:cubicBezTo>
                      <a:close/>
                      <a:moveTo>
                        <a:pt x="527" y="24"/>
                      </a:moveTo>
                      <a:cubicBezTo>
                        <a:pt x="543" y="32"/>
                        <a:pt x="556" y="42"/>
                        <a:pt x="568" y="53"/>
                      </a:cubicBezTo>
                      <a:cubicBezTo>
                        <a:pt x="568" y="125"/>
                        <a:pt x="568" y="125"/>
                        <a:pt x="568" y="125"/>
                      </a:cubicBezTo>
                      <a:cubicBezTo>
                        <a:pt x="556" y="108"/>
                        <a:pt x="542" y="93"/>
                        <a:pt x="527" y="82"/>
                      </a:cubicBezTo>
                      <a:cubicBezTo>
                        <a:pt x="527" y="24"/>
                        <a:pt x="527" y="24"/>
                        <a:pt x="527" y="24"/>
                      </a:cubicBezTo>
                      <a:close/>
                      <a:moveTo>
                        <a:pt x="568" y="869"/>
                      </a:moveTo>
                      <a:cubicBezTo>
                        <a:pt x="527" y="869"/>
                        <a:pt x="527" y="869"/>
                        <a:pt x="527" y="869"/>
                      </a:cubicBezTo>
                      <a:cubicBezTo>
                        <a:pt x="527" y="839"/>
                        <a:pt x="527" y="839"/>
                        <a:pt x="527" y="839"/>
                      </a:cubicBezTo>
                      <a:cubicBezTo>
                        <a:pt x="538" y="839"/>
                        <a:pt x="547" y="830"/>
                        <a:pt x="547" y="819"/>
                      </a:cubicBezTo>
                      <a:cubicBezTo>
                        <a:pt x="547" y="808"/>
                        <a:pt x="538" y="798"/>
                        <a:pt x="527" y="798"/>
                      </a:cubicBezTo>
                      <a:cubicBezTo>
                        <a:pt x="527" y="774"/>
                        <a:pt x="527" y="774"/>
                        <a:pt x="527" y="774"/>
                      </a:cubicBezTo>
                      <a:cubicBezTo>
                        <a:pt x="541" y="773"/>
                        <a:pt x="555" y="772"/>
                        <a:pt x="568" y="770"/>
                      </a:cubicBezTo>
                      <a:cubicBezTo>
                        <a:pt x="568" y="869"/>
                        <a:pt x="568" y="869"/>
                        <a:pt x="568" y="869"/>
                      </a:cubicBezTo>
                      <a:close/>
                      <a:moveTo>
                        <a:pt x="568" y="173"/>
                      </a:moveTo>
                      <a:cubicBezTo>
                        <a:pt x="565" y="171"/>
                        <a:pt x="562" y="170"/>
                        <a:pt x="559" y="168"/>
                      </a:cubicBezTo>
                      <a:cubicBezTo>
                        <a:pt x="552" y="162"/>
                        <a:pt x="545" y="157"/>
                        <a:pt x="539" y="152"/>
                      </a:cubicBezTo>
                      <a:cubicBezTo>
                        <a:pt x="535" y="147"/>
                        <a:pt x="534" y="140"/>
                        <a:pt x="534" y="132"/>
                      </a:cubicBezTo>
                      <a:cubicBezTo>
                        <a:pt x="534" y="122"/>
                        <a:pt x="531" y="113"/>
                        <a:pt x="527" y="105"/>
                      </a:cubicBezTo>
                      <a:cubicBezTo>
                        <a:pt x="527" y="286"/>
                        <a:pt x="527" y="286"/>
                        <a:pt x="527" y="286"/>
                      </a:cubicBezTo>
                      <a:cubicBezTo>
                        <a:pt x="533" y="291"/>
                        <a:pt x="535" y="301"/>
                        <a:pt x="527" y="323"/>
                      </a:cubicBezTo>
                      <a:cubicBezTo>
                        <a:pt x="527" y="394"/>
                        <a:pt x="527" y="394"/>
                        <a:pt x="527" y="394"/>
                      </a:cubicBezTo>
                      <a:cubicBezTo>
                        <a:pt x="536" y="416"/>
                        <a:pt x="553" y="431"/>
                        <a:pt x="568" y="433"/>
                      </a:cubicBezTo>
                      <a:cubicBezTo>
                        <a:pt x="568" y="381"/>
                        <a:pt x="568" y="381"/>
                        <a:pt x="568" y="381"/>
                      </a:cubicBezTo>
                      <a:cubicBezTo>
                        <a:pt x="561" y="371"/>
                        <a:pt x="563" y="353"/>
                        <a:pt x="568" y="333"/>
                      </a:cubicBezTo>
                      <a:cubicBezTo>
                        <a:pt x="568" y="173"/>
                        <a:pt x="568" y="173"/>
                        <a:pt x="568" y="173"/>
                      </a:cubicBezTo>
                      <a:close/>
                      <a:moveTo>
                        <a:pt x="568" y="444"/>
                      </a:moveTo>
                      <a:cubicBezTo>
                        <a:pt x="568" y="663"/>
                        <a:pt x="568" y="663"/>
                        <a:pt x="568" y="663"/>
                      </a:cubicBezTo>
                      <a:cubicBezTo>
                        <a:pt x="565" y="661"/>
                        <a:pt x="561" y="659"/>
                        <a:pt x="557" y="656"/>
                      </a:cubicBezTo>
                      <a:cubicBezTo>
                        <a:pt x="544" y="648"/>
                        <a:pt x="534" y="641"/>
                        <a:pt x="527" y="633"/>
                      </a:cubicBezTo>
                      <a:cubicBezTo>
                        <a:pt x="527" y="506"/>
                        <a:pt x="527" y="506"/>
                        <a:pt x="527" y="506"/>
                      </a:cubicBezTo>
                      <a:cubicBezTo>
                        <a:pt x="544" y="489"/>
                        <a:pt x="557" y="468"/>
                        <a:pt x="568" y="444"/>
                      </a:cubicBezTo>
                      <a:close/>
                      <a:moveTo>
                        <a:pt x="413" y="0"/>
                      </a:moveTo>
                      <a:cubicBezTo>
                        <a:pt x="414" y="0"/>
                        <a:pt x="414" y="0"/>
                        <a:pt x="414" y="0"/>
                      </a:cubicBezTo>
                      <a:cubicBezTo>
                        <a:pt x="459" y="0"/>
                        <a:pt x="497" y="9"/>
                        <a:pt x="527" y="24"/>
                      </a:cubicBezTo>
                      <a:cubicBezTo>
                        <a:pt x="527" y="82"/>
                        <a:pt x="527" y="82"/>
                        <a:pt x="527" y="82"/>
                      </a:cubicBezTo>
                      <a:cubicBezTo>
                        <a:pt x="493" y="55"/>
                        <a:pt x="453" y="42"/>
                        <a:pt x="413" y="42"/>
                      </a:cubicBezTo>
                      <a:cubicBezTo>
                        <a:pt x="413" y="0"/>
                        <a:pt x="413" y="0"/>
                        <a:pt x="413" y="0"/>
                      </a:cubicBezTo>
                      <a:close/>
                      <a:moveTo>
                        <a:pt x="527" y="869"/>
                      </a:moveTo>
                      <a:cubicBezTo>
                        <a:pt x="413" y="869"/>
                        <a:pt x="413" y="869"/>
                        <a:pt x="413" y="869"/>
                      </a:cubicBezTo>
                      <a:cubicBezTo>
                        <a:pt x="413" y="841"/>
                        <a:pt x="413" y="841"/>
                        <a:pt x="413" y="841"/>
                      </a:cubicBezTo>
                      <a:cubicBezTo>
                        <a:pt x="424" y="841"/>
                        <a:pt x="432" y="832"/>
                        <a:pt x="432" y="821"/>
                      </a:cubicBezTo>
                      <a:cubicBezTo>
                        <a:pt x="432" y="810"/>
                        <a:pt x="424" y="800"/>
                        <a:pt x="413" y="800"/>
                      </a:cubicBezTo>
                      <a:cubicBezTo>
                        <a:pt x="413" y="777"/>
                        <a:pt x="413" y="777"/>
                        <a:pt x="413" y="777"/>
                      </a:cubicBezTo>
                      <a:cubicBezTo>
                        <a:pt x="452" y="778"/>
                        <a:pt x="491" y="777"/>
                        <a:pt x="527" y="774"/>
                      </a:cubicBezTo>
                      <a:cubicBezTo>
                        <a:pt x="527" y="798"/>
                        <a:pt x="527" y="798"/>
                        <a:pt x="527" y="798"/>
                      </a:cubicBezTo>
                      <a:cubicBezTo>
                        <a:pt x="517" y="798"/>
                        <a:pt x="508" y="808"/>
                        <a:pt x="508" y="819"/>
                      </a:cubicBezTo>
                      <a:cubicBezTo>
                        <a:pt x="508" y="830"/>
                        <a:pt x="517" y="839"/>
                        <a:pt x="527" y="839"/>
                      </a:cubicBezTo>
                      <a:cubicBezTo>
                        <a:pt x="527" y="869"/>
                        <a:pt x="527" y="869"/>
                        <a:pt x="527" y="869"/>
                      </a:cubicBezTo>
                      <a:close/>
                      <a:moveTo>
                        <a:pt x="527" y="105"/>
                      </a:moveTo>
                      <a:cubicBezTo>
                        <a:pt x="511" y="73"/>
                        <a:pt x="465" y="55"/>
                        <a:pt x="413" y="63"/>
                      </a:cubicBezTo>
                      <a:cubicBezTo>
                        <a:pt x="413" y="159"/>
                        <a:pt x="413" y="159"/>
                        <a:pt x="413" y="159"/>
                      </a:cubicBezTo>
                      <a:cubicBezTo>
                        <a:pt x="451" y="171"/>
                        <a:pt x="476" y="198"/>
                        <a:pt x="470" y="223"/>
                      </a:cubicBezTo>
                      <a:cubicBezTo>
                        <a:pt x="449" y="308"/>
                        <a:pt x="509" y="273"/>
                        <a:pt x="527" y="286"/>
                      </a:cubicBezTo>
                      <a:cubicBezTo>
                        <a:pt x="527" y="105"/>
                        <a:pt x="527" y="105"/>
                        <a:pt x="527" y="105"/>
                      </a:cubicBezTo>
                      <a:close/>
                      <a:moveTo>
                        <a:pt x="527" y="323"/>
                      </a:moveTo>
                      <a:cubicBezTo>
                        <a:pt x="527" y="394"/>
                        <a:pt x="527" y="394"/>
                        <a:pt x="527" y="394"/>
                      </a:cubicBezTo>
                      <a:cubicBezTo>
                        <a:pt x="519" y="376"/>
                        <a:pt x="517" y="351"/>
                        <a:pt x="527" y="323"/>
                      </a:cubicBezTo>
                      <a:cubicBezTo>
                        <a:pt x="527" y="323"/>
                        <a:pt x="527" y="323"/>
                        <a:pt x="527" y="323"/>
                      </a:cubicBezTo>
                      <a:close/>
                      <a:moveTo>
                        <a:pt x="527" y="506"/>
                      </a:moveTo>
                      <a:cubicBezTo>
                        <a:pt x="527" y="633"/>
                        <a:pt x="527" y="633"/>
                        <a:pt x="527" y="633"/>
                      </a:cubicBezTo>
                      <a:cubicBezTo>
                        <a:pt x="504" y="610"/>
                        <a:pt x="506" y="588"/>
                        <a:pt x="507" y="559"/>
                      </a:cubicBezTo>
                      <a:cubicBezTo>
                        <a:pt x="480" y="576"/>
                        <a:pt x="448" y="587"/>
                        <a:pt x="413" y="587"/>
                      </a:cubicBezTo>
                      <a:cubicBezTo>
                        <a:pt x="413" y="558"/>
                        <a:pt x="413" y="558"/>
                        <a:pt x="413" y="558"/>
                      </a:cubicBezTo>
                      <a:cubicBezTo>
                        <a:pt x="459" y="558"/>
                        <a:pt x="498" y="538"/>
                        <a:pt x="527" y="506"/>
                      </a:cubicBezTo>
                      <a:close/>
                      <a:moveTo>
                        <a:pt x="388" y="1"/>
                      </a:moveTo>
                      <a:cubicBezTo>
                        <a:pt x="396" y="0"/>
                        <a:pt x="404" y="0"/>
                        <a:pt x="413" y="0"/>
                      </a:cubicBezTo>
                      <a:cubicBezTo>
                        <a:pt x="413" y="42"/>
                        <a:pt x="413" y="42"/>
                        <a:pt x="413" y="42"/>
                      </a:cubicBezTo>
                      <a:cubicBezTo>
                        <a:pt x="405" y="42"/>
                        <a:pt x="396" y="42"/>
                        <a:pt x="388" y="43"/>
                      </a:cubicBezTo>
                      <a:cubicBezTo>
                        <a:pt x="388" y="1"/>
                        <a:pt x="388" y="1"/>
                        <a:pt x="388" y="1"/>
                      </a:cubicBezTo>
                      <a:close/>
                      <a:moveTo>
                        <a:pt x="413" y="869"/>
                      </a:moveTo>
                      <a:cubicBezTo>
                        <a:pt x="388" y="869"/>
                        <a:pt x="388" y="869"/>
                        <a:pt x="388" y="869"/>
                      </a:cubicBezTo>
                      <a:cubicBezTo>
                        <a:pt x="388" y="777"/>
                        <a:pt x="388" y="777"/>
                        <a:pt x="388" y="777"/>
                      </a:cubicBezTo>
                      <a:cubicBezTo>
                        <a:pt x="396" y="777"/>
                        <a:pt x="405" y="777"/>
                        <a:pt x="413" y="777"/>
                      </a:cubicBezTo>
                      <a:cubicBezTo>
                        <a:pt x="413" y="800"/>
                        <a:pt x="413" y="800"/>
                        <a:pt x="413" y="800"/>
                      </a:cubicBezTo>
                      <a:cubicBezTo>
                        <a:pt x="413" y="800"/>
                        <a:pt x="413" y="800"/>
                        <a:pt x="413" y="800"/>
                      </a:cubicBezTo>
                      <a:cubicBezTo>
                        <a:pt x="402" y="800"/>
                        <a:pt x="394" y="810"/>
                        <a:pt x="394" y="821"/>
                      </a:cubicBezTo>
                      <a:cubicBezTo>
                        <a:pt x="394" y="832"/>
                        <a:pt x="402" y="841"/>
                        <a:pt x="413" y="841"/>
                      </a:cubicBezTo>
                      <a:cubicBezTo>
                        <a:pt x="413" y="841"/>
                        <a:pt x="413" y="841"/>
                        <a:pt x="413" y="841"/>
                      </a:cubicBezTo>
                      <a:cubicBezTo>
                        <a:pt x="413" y="869"/>
                        <a:pt x="413" y="869"/>
                        <a:pt x="413" y="869"/>
                      </a:cubicBezTo>
                      <a:close/>
                      <a:moveTo>
                        <a:pt x="413" y="63"/>
                      </a:moveTo>
                      <a:cubicBezTo>
                        <a:pt x="413" y="159"/>
                        <a:pt x="413" y="159"/>
                        <a:pt x="413" y="159"/>
                      </a:cubicBezTo>
                      <a:cubicBezTo>
                        <a:pt x="405" y="157"/>
                        <a:pt x="397" y="155"/>
                        <a:pt x="388" y="154"/>
                      </a:cubicBezTo>
                      <a:cubicBezTo>
                        <a:pt x="388" y="69"/>
                        <a:pt x="388" y="69"/>
                        <a:pt x="388" y="69"/>
                      </a:cubicBezTo>
                      <a:cubicBezTo>
                        <a:pt x="396" y="66"/>
                        <a:pt x="405" y="65"/>
                        <a:pt x="413" y="63"/>
                      </a:cubicBezTo>
                      <a:close/>
                      <a:moveTo>
                        <a:pt x="413" y="558"/>
                      </a:moveTo>
                      <a:cubicBezTo>
                        <a:pt x="413" y="587"/>
                        <a:pt x="413" y="587"/>
                        <a:pt x="413" y="587"/>
                      </a:cubicBezTo>
                      <a:cubicBezTo>
                        <a:pt x="412" y="587"/>
                        <a:pt x="412" y="587"/>
                        <a:pt x="412" y="587"/>
                      </a:cubicBezTo>
                      <a:cubicBezTo>
                        <a:pt x="404" y="587"/>
                        <a:pt x="396" y="586"/>
                        <a:pt x="388" y="585"/>
                      </a:cubicBezTo>
                      <a:cubicBezTo>
                        <a:pt x="388" y="556"/>
                        <a:pt x="388" y="556"/>
                        <a:pt x="388" y="556"/>
                      </a:cubicBezTo>
                      <a:cubicBezTo>
                        <a:pt x="396" y="558"/>
                        <a:pt x="404" y="558"/>
                        <a:pt x="412" y="558"/>
                      </a:cubicBezTo>
                      <a:lnTo>
                        <a:pt x="413" y="558"/>
                      </a:lnTo>
                      <a:close/>
                      <a:moveTo>
                        <a:pt x="299" y="25"/>
                      </a:moveTo>
                      <a:cubicBezTo>
                        <a:pt x="324" y="12"/>
                        <a:pt x="353" y="4"/>
                        <a:pt x="388" y="1"/>
                      </a:cubicBezTo>
                      <a:cubicBezTo>
                        <a:pt x="388" y="43"/>
                        <a:pt x="388" y="43"/>
                        <a:pt x="388" y="43"/>
                      </a:cubicBezTo>
                      <a:cubicBezTo>
                        <a:pt x="356" y="47"/>
                        <a:pt x="326" y="60"/>
                        <a:pt x="299" y="80"/>
                      </a:cubicBezTo>
                      <a:cubicBezTo>
                        <a:pt x="299" y="25"/>
                        <a:pt x="299" y="25"/>
                        <a:pt x="299" y="25"/>
                      </a:cubicBezTo>
                      <a:close/>
                      <a:moveTo>
                        <a:pt x="388" y="869"/>
                      </a:moveTo>
                      <a:cubicBezTo>
                        <a:pt x="299" y="869"/>
                        <a:pt x="299" y="869"/>
                        <a:pt x="299" y="869"/>
                      </a:cubicBezTo>
                      <a:cubicBezTo>
                        <a:pt x="299" y="839"/>
                        <a:pt x="299" y="839"/>
                        <a:pt x="299" y="839"/>
                      </a:cubicBezTo>
                      <a:cubicBezTo>
                        <a:pt x="310" y="839"/>
                        <a:pt x="318" y="830"/>
                        <a:pt x="318" y="819"/>
                      </a:cubicBezTo>
                      <a:cubicBezTo>
                        <a:pt x="318" y="808"/>
                        <a:pt x="310" y="798"/>
                        <a:pt x="299" y="798"/>
                      </a:cubicBezTo>
                      <a:cubicBezTo>
                        <a:pt x="299" y="770"/>
                        <a:pt x="299" y="770"/>
                        <a:pt x="299" y="770"/>
                      </a:cubicBezTo>
                      <a:cubicBezTo>
                        <a:pt x="327" y="773"/>
                        <a:pt x="357" y="776"/>
                        <a:pt x="388" y="777"/>
                      </a:cubicBezTo>
                      <a:cubicBezTo>
                        <a:pt x="388" y="869"/>
                        <a:pt x="388" y="869"/>
                        <a:pt x="388" y="869"/>
                      </a:cubicBezTo>
                      <a:close/>
                      <a:moveTo>
                        <a:pt x="388" y="69"/>
                      </a:moveTo>
                      <a:cubicBezTo>
                        <a:pt x="358" y="78"/>
                        <a:pt x="327" y="96"/>
                        <a:pt x="299" y="125"/>
                      </a:cubicBezTo>
                      <a:cubicBezTo>
                        <a:pt x="299" y="179"/>
                        <a:pt x="299" y="179"/>
                        <a:pt x="299" y="179"/>
                      </a:cubicBezTo>
                      <a:cubicBezTo>
                        <a:pt x="303" y="174"/>
                        <a:pt x="308" y="169"/>
                        <a:pt x="313" y="165"/>
                      </a:cubicBezTo>
                      <a:cubicBezTo>
                        <a:pt x="339" y="154"/>
                        <a:pt x="365" y="152"/>
                        <a:pt x="388" y="154"/>
                      </a:cubicBezTo>
                      <a:cubicBezTo>
                        <a:pt x="388" y="69"/>
                        <a:pt x="388" y="69"/>
                        <a:pt x="388" y="69"/>
                      </a:cubicBezTo>
                      <a:close/>
                      <a:moveTo>
                        <a:pt x="388" y="556"/>
                      </a:moveTo>
                      <a:cubicBezTo>
                        <a:pt x="388" y="585"/>
                        <a:pt x="388" y="585"/>
                        <a:pt x="388" y="585"/>
                      </a:cubicBezTo>
                      <a:cubicBezTo>
                        <a:pt x="362" y="581"/>
                        <a:pt x="339" y="572"/>
                        <a:pt x="318" y="559"/>
                      </a:cubicBezTo>
                      <a:cubicBezTo>
                        <a:pt x="319" y="587"/>
                        <a:pt x="320" y="611"/>
                        <a:pt x="299" y="633"/>
                      </a:cubicBezTo>
                      <a:cubicBezTo>
                        <a:pt x="299" y="508"/>
                        <a:pt x="299" y="508"/>
                        <a:pt x="299" y="508"/>
                      </a:cubicBezTo>
                      <a:cubicBezTo>
                        <a:pt x="323" y="533"/>
                        <a:pt x="353" y="551"/>
                        <a:pt x="388" y="556"/>
                      </a:cubicBezTo>
                      <a:close/>
                      <a:moveTo>
                        <a:pt x="192" y="178"/>
                      </a:moveTo>
                      <a:cubicBezTo>
                        <a:pt x="208" y="110"/>
                        <a:pt x="241" y="55"/>
                        <a:pt x="299" y="25"/>
                      </a:cubicBezTo>
                      <a:cubicBezTo>
                        <a:pt x="299" y="80"/>
                        <a:pt x="299" y="80"/>
                        <a:pt x="299" y="80"/>
                      </a:cubicBezTo>
                      <a:cubicBezTo>
                        <a:pt x="258" y="111"/>
                        <a:pt x="227" y="161"/>
                        <a:pt x="214" y="229"/>
                      </a:cubicBezTo>
                      <a:cubicBezTo>
                        <a:pt x="230" y="205"/>
                        <a:pt x="247" y="184"/>
                        <a:pt x="266" y="167"/>
                      </a:cubicBezTo>
                      <a:cubicBezTo>
                        <a:pt x="276" y="151"/>
                        <a:pt x="287" y="137"/>
                        <a:pt x="299" y="125"/>
                      </a:cubicBezTo>
                      <a:cubicBezTo>
                        <a:pt x="299" y="179"/>
                        <a:pt x="299" y="179"/>
                        <a:pt x="299" y="179"/>
                      </a:cubicBezTo>
                      <a:cubicBezTo>
                        <a:pt x="276" y="204"/>
                        <a:pt x="261" y="238"/>
                        <a:pt x="259" y="283"/>
                      </a:cubicBezTo>
                      <a:cubicBezTo>
                        <a:pt x="259" y="287"/>
                        <a:pt x="259" y="292"/>
                        <a:pt x="260" y="297"/>
                      </a:cubicBezTo>
                      <a:cubicBezTo>
                        <a:pt x="263" y="349"/>
                        <a:pt x="260" y="334"/>
                        <a:pt x="248" y="307"/>
                      </a:cubicBezTo>
                      <a:cubicBezTo>
                        <a:pt x="232" y="274"/>
                        <a:pt x="214" y="281"/>
                        <a:pt x="206" y="317"/>
                      </a:cubicBezTo>
                      <a:cubicBezTo>
                        <a:pt x="195" y="365"/>
                        <a:pt x="214" y="428"/>
                        <a:pt x="252" y="435"/>
                      </a:cubicBezTo>
                      <a:cubicBezTo>
                        <a:pt x="264" y="463"/>
                        <a:pt x="280" y="488"/>
                        <a:pt x="299" y="508"/>
                      </a:cubicBezTo>
                      <a:cubicBezTo>
                        <a:pt x="299" y="633"/>
                        <a:pt x="299" y="633"/>
                        <a:pt x="299" y="633"/>
                      </a:cubicBezTo>
                      <a:cubicBezTo>
                        <a:pt x="292" y="641"/>
                        <a:pt x="281" y="649"/>
                        <a:pt x="268" y="656"/>
                      </a:cubicBezTo>
                      <a:cubicBezTo>
                        <a:pt x="232" y="675"/>
                        <a:pt x="212" y="679"/>
                        <a:pt x="192" y="690"/>
                      </a:cubicBezTo>
                      <a:cubicBezTo>
                        <a:pt x="192" y="178"/>
                        <a:pt x="192" y="178"/>
                        <a:pt x="192" y="178"/>
                      </a:cubicBezTo>
                      <a:close/>
                      <a:moveTo>
                        <a:pt x="299" y="869"/>
                      </a:moveTo>
                      <a:cubicBezTo>
                        <a:pt x="192" y="869"/>
                        <a:pt x="192" y="869"/>
                        <a:pt x="192" y="869"/>
                      </a:cubicBezTo>
                      <a:cubicBezTo>
                        <a:pt x="192" y="832"/>
                        <a:pt x="192" y="832"/>
                        <a:pt x="192" y="832"/>
                      </a:cubicBezTo>
                      <a:cubicBezTo>
                        <a:pt x="203" y="832"/>
                        <a:pt x="211" y="822"/>
                        <a:pt x="211" y="811"/>
                      </a:cubicBezTo>
                      <a:cubicBezTo>
                        <a:pt x="211" y="800"/>
                        <a:pt x="203" y="791"/>
                        <a:pt x="192" y="791"/>
                      </a:cubicBezTo>
                      <a:cubicBezTo>
                        <a:pt x="192" y="750"/>
                        <a:pt x="192" y="750"/>
                        <a:pt x="192" y="750"/>
                      </a:cubicBezTo>
                      <a:cubicBezTo>
                        <a:pt x="218" y="759"/>
                        <a:pt x="255" y="766"/>
                        <a:pt x="299" y="770"/>
                      </a:cubicBezTo>
                      <a:cubicBezTo>
                        <a:pt x="299" y="798"/>
                        <a:pt x="299" y="798"/>
                        <a:pt x="299" y="798"/>
                      </a:cubicBezTo>
                      <a:cubicBezTo>
                        <a:pt x="288" y="798"/>
                        <a:pt x="280" y="808"/>
                        <a:pt x="280" y="819"/>
                      </a:cubicBezTo>
                      <a:cubicBezTo>
                        <a:pt x="280" y="830"/>
                        <a:pt x="288" y="839"/>
                        <a:pt x="299" y="839"/>
                      </a:cubicBezTo>
                      <a:lnTo>
                        <a:pt x="299" y="869"/>
                      </a:lnTo>
                      <a:close/>
                      <a:moveTo>
                        <a:pt x="45" y="869"/>
                      </a:moveTo>
                      <a:cubicBezTo>
                        <a:pt x="30" y="843"/>
                        <a:pt x="20" y="816"/>
                        <a:pt x="19" y="791"/>
                      </a:cubicBezTo>
                      <a:cubicBezTo>
                        <a:pt x="18" y="754"/>
                        <a:pt x="30" y="728"/>
                        <a:pt x="50" y="708"/>
                      </a:cubicBezTo>
                      <a:cubicBezTo>
                        <a:pt x="0" y="602"/>
                        <a:pt x="137" y="626"/>
                        <a:pt x="111" y="568"/>
                      </a:cubicBezTo>
                      <a:cubicBezTo>
                        <a:pt x="48" y="432"/>
                        <a:pt x="198" y="458"/>
                        <a:pt x="157" y="393"/>
                      </a:cubicBezTo>
                      <a:cubicBezTo>
                        <a:pt x="109" y="320"/>
                        <a:pt x="176" y="284"/>
                        <a:pt x="184" y="226"/>
                      </a:cubicBezTo>
                      <a:cubicBezTo>
                        <a:pt x="186" y="209"/>
                        <a:pt x="188" y="193"/>
                        <a:pt x="192" y="178"/>
                      </a:cubicBezTo>
                      <a:cubicBezTo>
                        <a:pt x="192" y="690"/>
                        <a:pt x="192" y="690"/>
                        <a:pt x="192" y="690"/>
                      </a:cubicBezTo>
                      <a:cubicBezTo>
                        <a:pt x="182" y="696"/>
                        <a:pt x="171" y="705"/>
                        <a:pt x="158" y="719"/>
                      </a:cubicBezTo>
                      <a:cubicBezTo>
                        <a:pt x="155" y="731"/>
                        <a:pt x="168" y="741"/>
                        <a:pt x="192" y="750"/>
                      </a:cubicBezTo>
                      <a:cubicBezTo>
                        <a:pt x="192" y="791"/>
                        <a:pt x="192" y="791"/>
                        <a:pt x="192" y="791"/>
                      </a:cubicBezTo>
                      <a:cubicBezTo>
                        <a:pt x="181" y="791"/>
                        <a:pt x="173" y="800"/>
                        <a:pt x="173" y="811"/>
                      </a:cubicBezTo>
                      <a:cubicBezTo>
                        <a:pt x="173" y="822"/>
                        <a:pt x="181" y="832"/>
                        <a:pt x="192" y="832"/>
                      </a:cubicBezTo>
                      <a:cubicBezTo>
                        <a:pt x="192" y="869"/>
                        <a:pt x="192" y="869"/>
                        <a:pt x="192" y="869"/>
                      </a:cubicBezTo>
                      <a:lnTo>
                        <a:pt x="45" y="86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/>
                </a:p>
              </p:txBody>
            </p:sp>
            <p:sp>
              <p:nvSpPr>
                <p:cNvPr id="253" name="出自【趣你的PPT】(微信:qunideppt)：最优质的PPT资源库"/>
                <p:cNvSpPr>
                  <a:spLocks noEditPoints="1"/>
                </p:cNvSpPr>
                <p:nvPr/>
              </p:nvSpPr>
              <p:spPr bwMode="auto">
                <a:xfrm>
                  <a:off x="3020602" y="4521996"/>
                  <a:ext cx="549687" cy="634204"/>
                </a:xfrm>
                <a:custGeom>
                  <a:avLst/>
                  <a:gdLst>
                    <a:gd name="T0" fmla="*/ 396 w 792"/>
                    <a:gd name="T1" fmla="*/ 85 h 914"/>
                    <a:gd name="T2" fmla="*/ 395 w 792"/>
                    <a:gd name="T3" fmla="*/ 10 h 914"/>
                    <a:gd name="T4" fmla="*/ 547 w 792"/>
                    <a:gd name="T5" fmla="*/ 166 h 914"/>
                    <a:gd name="T6" fmla="*/ 615 w 792"/>
                    <a:gd name="T7" fmla="*/ 329 h 914"/>
                    <a:gd name="T8" fmla="*/ 626 w 792"/>
                    <a:gd name="T9" fmla="*/ 424 h 914"/>
                    <a:gd name="T10" fmla="*/ 573 w 792"/>
                    <a:gd name="T11" fmla="*/ 499 h 914"/>
                    <a:gd name="T12" fmla="*/ 567 w 792"/>
                    <a:gd name="T13" fmla="*/ 668 h 914"/>
                    <a:gd name="T14" fmla="*/ 763 w 792"/>
                    <a:gd name="T15" fmla="*/ 914 h 914"/>
                    <a:gd name="T16" fmla="*/ 395 w 792"/>
                    <a:gd name="T17" fmla="*/ 847 h 914"/>
                    <a:gd name="T18" fmla="*/ 453 w 792"/>
                    <a:gd name="T19" fmla="*/ 775 h 914"/>
                    <a:gd name="T20" fmla="*/ 574 w 792"/>
                    <a:gd name="T21" fmla="*/ 699 h 914"/>
                    <a:gd name="T22" fmla="*/ 399 w 792"/>
                    <a:gd name="T23" fmla="*/ 820 h 914"/>
                    <a:gd name="T24" fmla="*/ 395 w 792"/>
                    <a:gd name="T25" fmla="*/ 786 h 914"/>
                    <a:gd name="T26" fmla="*/ 518 w 792"/>
                    <a:gd name="T27" fmla="*/ 665 h 914"/>
                    <a:gd name="T28" fmla="*/ 396 w 792"/>
                    <a:gd name="T29" fmla="*/ 629 h 914"/>
                    <a:gd name="T30" fmla="*/ 395 w 792"/>
                    <a:gd name="T31" fmla="*/ 604 h 914"/>
                    <a:gd name="T32" fmla="*/ 556 w 792"/>
                    <a:gd name="T33" fmla="*/ 480 h 914"/>
                    <a:gd name="T34" fmla="*/ 595 w 792"/>
                    <a:gd name="T35" fmla="*/ 343 h 914"/>
                    <a:gd name="T36" fmla="*/ 531 w 792"/>
                    <a:gd name="T37" fmla="*/ 440 h 914"/>
                    <a:gd name="T38" fmla="*/ 550 w 792"/>
                    <a:gd name="T39" fmla="*/ 336 h 914"/>
                    <a:gd name="T40" fmla="*/ 529 w 792"/>
                    <a:gd name="T41" fmla="*/ 238 h 914"/>
                    <a:gd name="T42" fmla="*/ 475 w 792"/>
                    <a:gd name="T43" fmla="*/ 217 h 914"/>
                    <a:gd name="T44" fmla="*/ 395 w 792"/>
                    <a:gd name="T45" fmla="*/ 82 h 914"/>
                    <a:gd name="T46" fmla="*/ 3 w 792"/>
                    <a:gd name="T47" fmla="*/ 836 h 914"/>
                    <a:gd name="T48" fmla="*/ 285 w 792"/>
                    <a:gd name="T49" fmla="*/ 588 h 914"/>
                    <a:gd name="T50" fmla="*/ 188 w 792"/>
                    <a:gd name="T51" fmla="*/ 475 h 914"/>
                    <a:gd name="T52" fmla="*/ 165 w 792"/>
                    <a:gd name="T53" fmla="*/ 367 h 914"/>
                    <a:gd name="T54" fmla="*/ 176 w 792"/>
                    <a:gd name="T55" fmla="*/ 318 h 914"/>
                    <a:gd name="T56" fmla="*/ 246 w 792"/>
                    <a:gd name="T57" fmla="*/ 69 h 914"/>
                    <a:gd name="T58" fmla="*/ 263 w 792"/>
                    <a:gd name="T59" fmla="*/ 53 h 914"/>
                    <a:gd name="T60" fmla="*/ 395 w 792"/>
                    <a:gd name="T61" fmla="*/ 243 h 914"/>
                    <a:gd name="T62" fmla="*/ 264 w 792"/>
                    <a:gd name="T63" fmla="*/ 238 h 914"/>
                    <a:gd name="T64" fmla="*/ 244 w 792"/>
                    <a:gd name="T65" fmla="*/ 342 h 914"/>
                    <a:gd name="T66" fmla="*/ 236 w 792"/>
                    <a:gd name="T67" fmla="*/ 420 h 914"/>
                    <a:gd name="T68" fmla="*/ 195 w 792"/>
                    <a:gd name="T69" fmla="*/ 344 h 914"/>
                    <a:gd name="T70" fmla="*/ 395 w 792"/>
                    <a:gd name="T71" fmla="*/ 604 h 914"/>
                    <a:gd name="T72" fmla="*/ 311 w 792"/>
                    <a:gd name="T73" fmla="*/ 606 h 914"/>
                    <a:gd name="T74" fmla="*/ 395 w 792"/>
                    <a:gd name="T75" fmla="*/ 786 h 914"/>
                    <a:gd name="T76" fmla="*/ 268 w 792"/>
                    <a:gd name="T77" fmla="*/ 674 h 914"/>
                    <a:gd name="T78" fmla="*/ 215 w 792"/>
                    <a:gd name="T79" fmla="*/ 696 h 914"/>
                    <a:gd name="T80" fmla="*/ 340 w 792"/>
                    <a:gd name="T81" fmla="*/ 783 h 914"/>
                    <a:gd name="T82" fmla="*/ 395 w 792"/>
                    <a:gd name="T83" fmla="*/ 914 h 914"/>
                    <a:gd name="T84" fmla="*/ 395 w 792"/>
                    <a:gd name="T85" fmla="*/ 50 h 914"/>
                    <a:gd name="T86" fmla="*/ 360 w 792"/>
                    <a:gd name="T87" fmla="*/ 17 h 9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792" h="914">
                      <a:moveTo>
                        <a:pt x="395" y="82"/>
                      </a:moveTo>
                      <a:cubicBezTo>
                        <a:pt x="395" y="83"/>
                        <a:pt x="395" y="84"/>
                        <a:pt x="396" y="85"/>
                      </a:cubicBezTo>
                      <a:cubicBezTo>
                        <a:pt x="402" y="73"/>
                        <a:pt x="401" y="61"/>
                        <a:pt x="395" y="50"/>
                      </a:cubicBezTo>
                      <a:cubicBezTo>
                        <a:pt x="395" y="10"/>
                        <a:pt x="395" y="10"/>
                        <a:pt x="395" y="10"/>
                      </a:cubicBezTo>
                      <a:cubicBezTo>
                        <a:pt x="483" y="0"/>
                        <a:pt x="549" y="69"/>
                        <a:pt x="521" y="140"/>
                      </a:cubicBezTo>
                      <a:cubicBezTo>
                        <a:pt x="531" y="148"/>
                        <a:pt x="540" y="157"/>
                        <a:pt x="547" y="166"/>
                      </a:cubicBezTo>
                      <a:cubicBezTo>
                        <a:pt x="582" y="207"/>
                        <a:pt x="608" y="265"/>
                        <a:pt x="615" y="329"/>
                      </a:cubicBezTo>
                      <a:cubicBezTo>
                        <a:pt x="615" y="329"/>
                        <a:pt x="615" y="329"/>
                        <a:pt x="615" y="329"/>
                      </a:cubicBezTo>
                      <a:cubicBezTo>
                        <a:pt x="621" y="340"/>
                        <a:pt x="625" y="353"/>
                        <a:pt x="627" y="367"/>
                      </a:cubicBezTo>
                      <a:cubicBezTo>
                        <a:pt x="630" y="385"/>
                        <a:pt x="630" y="406"/>
                        <a:pt x="626" y="424"/>
                      </a:cubicBezTo>
                      <a:cubicBezTo>
                        <a:pt x="622" y="444"/>
                        <a:pt x="615" y="462"/>
                        <a:pt x="604" y="475"/>
                      </a:cubicBezTo>
                      <a:cubicBezTo>
                        <a:pt x="596" y="486"/>
                        <a:pt x="585" y="495"/>
                        <a:pt x="573" y="499"/>
                      </a:cubicBezTo>
                      <a:cubicBezTo>
                        <a:pt x="557" y="535"/>
                        <a:pt x="535" y="566"/>
                        <a:pt x="507" y="588"/>
                      </a:cubicBezTo>
                      <a:cubicBezTo>
                        <a:pt x="511" y="623"/>
                        <a:pt x="525" y="651"/>
                        <a:pt x="567" y="668"/>
                      </a:cubicBezTo>
                      <a:cubicBezTo>
                        <a:pt x="661" y="708"/>
                        <a:pt x="792" y="718"/>
                        <a:pt x="790" y="836"/>
                      </a:cubicBezTo>
                      <a:cubicBezTo>
                        <a:pt x="789" y="861"/>
                        <a:pt x="779" y="888"/>
                        <a:pt x="763" y="914"/>
                      </a:cubicBezTo>
                      <a:cubicBezTo>
                        <a:pt x="395" y="914"/>
                        <a:pt x="395" y="914"/>
                        <a:pt x="395" y="914"/>
                      </a:cubicBezTo>
                      <a:cubicBezTo>
                        <a:pt x="395" y="847"/>
                        <a:pt x="395" y="847"/>
                        <a:pt x="395" y="847"/>
                      </a:cubicBezTo>
                      <a:cubicBezTo>
                        <a:pt x="396" y="851"/>
                        <a:pt x="397" y="856"/>
                        <a:pt x="397" y="860"/>
                      </a:cubicBezTo>
                      <a:cubicBezTo>
                        <a:pt x="401" y="837"/>
                        <a:pt x="430" y="790"/>
                        <a:pt x="453" y="775"/>
                      </a:cubicBezTo>
                      <a:cubicBezTo>
                        <a:pt x="479" y="790"/>
                        <a:pt x="489" y="819"/>
                        <a:pt x="504" y="838"/>
                      </a:cubicBezTo>
                      <a:cubicBezTo>
                        <a:pt x="531" y="811"/>
                        <a:pt x="557" y="741"/>
                        <a:pt x="574" y="699"/>
                      </a:cubicBezTo>
                      <a:cubicBezTo>
                        <a:pt x="558" y="695"/>
                        <a:pt x="544" y="687"/>
                        <a:pt x="532" y="677"/>
                      </a:cubicBezTo>
                      <a:cubicBezTo>
                        <a:pt x="485" y="727"/>
                        <a:pt x="439" y="766"/>
                        <a:pt x="399" y="820"/>
                      </a:cubicBezTo>
                      <a:cubicBezTo>
                        <a:pt x="398" y="818"/>
                        <a:pt x="396" y="817"/>
                        <a:pt x="395" y="816"/>
                      </a:cubicBezTo>
                      <a:cubicBezTo>
                        <a:pt x="395" y="786"/>
                        <a:pt x="395" y="786"/>
                        <a:pt x="395" y="786"/>
                      </a:cubicBezTo>
                      <a:cubicBezTo>
                        <a:pt x="396" y="787"/>
                        <a:pt x="397" y="788"/>
                        <a:pt x="399" y="789"/>
                      </a:cubicBezTo>
                      <a:cubicBezTo>
                        <a:pt x="433" y="752"/>
                        <a:pt x="467" y="728"/>
                        <a:pt x="518" y="665"/>
                      </a:cubicBezTo>
                      <a:cubicBezTo>
                        <a:pt x="501" y="648"/>
                        <a:pt x="490" y="626"/>
                        <a:pt x="484" y="605"/>
                      </a:cubicBezTo>
                      <a:cubicBezTo>
                        <a:pt x="458" y="620"/>
                        <a:pt x="429" y="629"/>
                        <a:pt x="396" y="629"/>
                      </a:cubicBezTo>
                      <a:cubicBezTo>
                        <a:pt x="395" y="629"/>
                        <a:pt x="395" y="629"/>
                        <a:pt x="395" y="629"/>
                      </a:cubicBezTo>
                      <a:cubicBezTo>
                        <a:pt x="395" y="604"/>
                        <a:pt x="395" y="604"/>
                        <a:pt x="395" y="604"/>
                      </a:cubicBezTo>
                      <a:cubicBezTo>
                        <a:pt x="395" y="604"/>
                        <a:pt x="396" y="604"/>
                        <a:pt x="396" y="604"/>
                      </a:cubicBezTo>
                      <a:cubicBezTo>
                        <a:pt x="471" y="604"/>
                        <a:pt x="526" y="551"/>
                        <a:pt x="556" y="480"/>
                      </a:cubicBezTo>
                      <a:cubicBezTo>
                        <a:pt x="600" y="472"/>
                        <a:pt x="618" y="391"/>
                        <a:pt x="597" y="344"/>
                      </a:cubicBezTo>
                      <a:cubicBezTo>
                        <a:pt x="596" y="343"/>
                        <a:pt x="596" y="343"/>
                        <a:pt x="595" y="343"/>
                      </a:cubicBezTo>
                      <a:cubicBezTo>
                        <a:pt x="566" y="324"/>
                        <a:pt x="557" y="411"/>
                        <a:pt x="557" y="420"/>
                      </a:cubicBezTo>
                      <a:cubicBezTo>
                        <a:pt x="556" y="451"/>
                        <a:pt x="523" y="461"/>
                        <a:pt x="531" y="440"/>
                      </a:cubicBezTo>
                      <a:cubicBezTo>
                        <a:pt x="538" y="418"/>
                        <a:pt x="548" y="385"/>
                        <a:pt x="549" y="342"/>
                      </a:cubicBezTo>
                      <a:cubicBezTo>
                        <a:pt x="549" y="340"/>
                        <a:pt x="550" y="338"/>
                        <a:pt x="550" y="336"/>
                      </a:cubicBezTo>
                      <a:cubicBezTo>
                        <a:pt x="550" y="304"/>
                        <a:pt x="543" y="271"/>
                        <a:pt x="530" y="239"/>
                      </a:cubicBezTo>
                      <a:cubicBezTo>
                        <a:pt x="530" y="239"/>
                        <a:pt x="530" y="239"/>
                        <a:pt x="529" y="238"/>
                      </a:cubicBezTo>
                      <a:cubicBezTo>
                        <a:pt x="516" y="219"/>
                        <a:pt x="507" y="209"/>
                        <a:pt x="476" y="217"/>
                      </a:cubicBezTo>
                      <a:cubicBezTo>
                        <a:pt x="475" y="217"/>
                        <a:pt x="475" y="217"/>
                        <a:pt x="475" y="217"/>
                      </a:cubicBezTo>
                      <a:cubicBezTo>
                        <a:pt x="445" y="231"/>
                        <a:pt x="419" y="239"/>
                        <a:pt x="395" y="243"/>
                      </a:cubicBezTo>
                      <a:lnTo>
                        <a:pt x="395" y="82"/>
                      </a:lnTo>
                      <a:close/>
                      <a:moveTo>
                        <a:pt x="29" y="914"/>
                      </a:moveTo>
                      <a:cubicBezTo>
                        <a:pt x="14" y="888"/>
                        <a:pt x="3" y="861"/>
                        <a:pt x="3" y="836"/>
                      </a:cubicBezTo>
                      <a:cubicBezTo>
                        <a:pt x="0" y="718"/>
                        <a:pt x="132" y="708"/>
                        <a:pt x="226" y="668"/>
                      </a:cubicBezTo>
                      <a:cubicBezTo>
                        <a:pt x="267" y="651"/>
                        <a:pt x="282" y="623"/>
                        <a:pt x="285" y="588"/>
                      </a:cubicBezTo>
                      <a:cubicBezTo>
                        <a:pt x="257" y="566"/>
                        <a:pt x="235" y="535"/>
                        <a:pt x="219" y="499"/>
                      </a:cubicBezTo>
                      <a:cubicBezTo>
                        <a:pt x="207" y="495"/>
                        <a:pt x="197" y="486"/>
                        <a:pt x="188" y="475"/>
                      </a:cubicBezTo>
                      <a:cubicBezTo>
                        <a:pt x="178" y="462"/>
                        <a:pt x="170" y="444"/>
                        <a:pt x="166" y="424"/>
                      </a:cubicBezTo>
                      <a:cubicBezTo>
                        <a:pt x="163" y="406"/>
                        <a:pt x="162" y="385"/>
                        <a:pt x="165" y="367"/>
                      </a:cubicBezTo>
                      <a:cubicBezTo>
                        <a:pt x="167" y="354"/>
                        <a:pt x="171" y="341"/>
                        <a:pt x="176" y="330"/>
                      </a:cubicBezTo>
                      <a:cubicBezTo>
                        <a:pt x="176" y="327"/>
                        <a:pt x="176" y="323"/>
                        <a:pt x="176" y="318"/>
                      </a:cubicBezTo>
                      <a:cubicBezTo>
                        <a:pt x="180" y="263"/>
                        <a:pt x="205" y="208"/>
                        <a:pt x="240" y="168"/>
                      </a:cubicBezTo>
                      <a:cubicBezTo>
                        <a:pt x="230" y="138"/>
                        <a:pt x="232" y="103"/>
                        <a:pt x="246" y="69"/>
                      </a:cubicBezTo>
                      <a:cubicBezTo>
                        <a:pt x="258" y="99"/>
                        <a:pt x="267" y="119"/>
                        <a:pt x="296" y="118"/>
                      </a:cubicBezTo>
                      <a:cubicBezTo>
                        <a:pt x="297" y="88"/>
                        <a:pt x="289" y="71"/>
                        <a:pt x="263" y="53"/>
                      </a:cubicBezTo>
                      <a:cubicBezTo>
                        <a:pt x="265" y="24"/>
                        <a:pt x="364" y="0"/>
                        <a:pt x="395" y="82"/>
                      </a:cubicBezTo>
                      <a:cubicBezTo>
                        <a:pt x="395" y="243"/>
                        <a:pt x="395" y="243"/>
                        <a:pt x="395" y="243"/>
                      </a:cubicBezTo>
                      <a:cubicBezTo>
                        <a:pt x="344" y="252"/>
                        <a:pt x="305" y="242"/>
                        <a:pt x="278" y="221"/>
                      </a:cubicBezTo>
                      <a:cubicBezTo>
                        <a:pt x="273" y="226"/>
                        <a:pt x="268" y="231"/>
                        <a:pt x="264" y="238"/>
                      </a:cubicBezTo>
                      <a:cubicBezTo>
                        <a:pt x="250" y="270"/>
                        <a:pt x="242" y="306"/>
                        <a:pt x="243" y="339"/>
                      </a:cubicBezTo>
                      <a:cubicBezTo>
                        <a:pt x="243" y="340"/>
                        <a:pt x="244" y="341"/>
                        <a:pt x="244" y="342"/>
                      </a:cubicBezTo>
                      <a:cubicBezTo>
                        <a:pt x="245" y="385"/>
                        <a:pt x="255" y="418"/>
                        <a:pt x="262" y="440"/>
                      </a:cubicBezTo>
                      <a:cubicBezTo>
                        <a:pt x="270" y="461"/>
                        <a:pt x="237" y="451"/>
                        <a:pt x="236" y="420"/>
                      </a:cubicBezTo>
                      <a:cubicBezTo>
                        <a:pt x="236" y="411"/>
                        <a:pt x="227" y="324"/>
                        <a:pt x="198" y="343"/>
                      </a:cubicBezTo>
                      <a:cubicBezTo>
                        <a:pt x="197" y="343"/>
                        <a:pt x="196" y="344"/>
                        <a:pt x="195" y="344"/>
                      </a:cubicBezTo>
                      <a:cubicBezTo>
                        <a:pt x="174" y="392"/>
                        <a:pt x="192" y="473"/>
                        <a:pt x="236" y="480"/>
                      </a:cubicBezTo>
                      <a:cubicBezTo>
                        <a:pt x="266" y="550"/>
                        <a:pt x="320" y="603"/>
                        <a:pt x="395" y="604"/>
                      </a:cubicBezTo>
                      <a:cubicBezTo>
                        <a:pt x="395" y="629"/>
                        <a:pt x="395" y="629"/>
                        <a:pt x="395" y="629"/>
                      </a:cubicBezTo>
                      <a:cubicBezTo>
                        <a:pt x="364" y="629"/>
                        <a:pt x="336" y="621"/>
                        <a:pt x="311" y="606"/>
                      </a:cubicBezTo>
                      <a:cubicBezTo>
                        <a:pt x="305" y="624"/>
                        <a:pt x="294" y="641"/>
                        <a:pt x="280" y="657"/>
                      </a:cubicBezTo>
                      <a:cubicBezTo>
                        <a:pt x="328" y="725"/>
                        <a:pt x="365" y="766"/>
                        <a:pt x="395" y="786"/>
                      </a:cubicBezTo>
                      <a:cubicBezTo>
                        <a:pt x="395" y="816"/>
                        <a:pt x="395" y="816"/>
                        <a:pt x="395" y="816"/>
                      </a:cubicBezTo>
                      <a:cubicBezTo>
                        <a:pt x="357" y="783"/>
                        <a:pt x="300" y="719"/>
                        <a:pt x="268" y="674"/>
                      </a:cubicBezTo>
                      <a:cubicBezTo>
                        <a:pt x="267" y="673"/>
                        <a:pt x="267" y="671"/>
                        <a:pt x="266" y="669"/>
                      </a:cubicBezTo>
                      <a:cubicBezTo>
                        <a:pt x="251" y="682"/>
                        <a:pt x="233" y="692"/>
                        <a:pt x="215" y="696"/>
                      </a:cubicBezTo>
                      <a:cubicBezTo>
                        <a:pt x="229" y="754"/>
                        <a:pt x="274" y="818"/>
                        <a:pt x="291" y="839"/>
                      </a:cubicBezTo>
                      <a:cubicBezTo>
                        <a:pt x="307" y="818"/>
                        <a:pt x="315" y="795"/>
                        <a:pt x="340" y="783"/>
                      </a:cubicBezTo>
                      <a:cubicBezTo>
                        <a:pt x="351" y="794"/>
                        <a:pt x="385" y="818"/>
                        <a:pt x="395" y="847"/>
                      </a:cubicBezTo>
                      <a:cubicBezTo>
                        <a:pt x="395" y="914"/>
                        <a:pt x="395" y="914"/>
                        <a:pt x="395" y="914"/>
                      </a:cubicBezTo>
                      <a:cubicBezTo>
                        <a:pt x="29" y="914"/>
                        <a:pt x="29" y="914"/>
                        <a:pt x="29" y="914"/>
                      </a:cubicBezTo>
                      <a:close/>
                      <a:moveTo>
                        <a:pt x="395" y="50"/>
                      </a:moveTo>
                      <a:cubicBezTo>
                        <a:pt x="395" y="10"/>
                        <a:pt x="395" y="10"/>
                        <a:pt x="395" y="10"/>
                      </a:cubicBezTo>
                      <a:cubicBezTo>
                        <a:pt x="384" y="11"/>
                        <a:pt x="372" y="13"/>
                        <a:pt x="360" y="17"/>
                      </a:cubicBezTo>
                      <a:cubicBezTo>
                        <a:pt x="375" y="25"/>
                        <a:pt x="388" y="37"/>
                        <a:pt x="395" y="5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/>
                </a:p>
              </p:txBody>
            </p:sp>
          </p:grpSp>
          <p:sp>
            <p:nvSpPr>
              <p:cNvPr id="255" name="出自【趣你的PPT】(微信:qunideppt)：最优质的PPT资源库"/>
              <p:cNvSpPr/>
              <p:nvPr/>
            </p:nvSpPr>
            <p:spPr bwMode="auto">
              <a:xfrm>
                <a:off x="9042400" y="2747689"/>
                <a:ext cx="1642339" cy="1642338"/>
              </a:xfrm>
              <a:prstGeom prst="ellipse">
                <a:avLst/>
              </a:prstGeom>
              <a:noFill/>
              <a:ln w="19050">
                <a:solidFill>
                  <a:srgbClr val="404040"/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2400"/>
              </a:p>
            </p:txBody>
          </p:sp>
          <p:grpSp>
            <p:nvGrpSpPr>
              <p:cNvPr id="256" name="Group 255"/>
              <p:cNvGrpSpPr/>
              <p:nvPr/>
            </p:nvGrpSpPr>
            <p:grpSpPr>
              <a:xfrm>
                <a:off x="9641077" y="2956236"/>
                <a:ext cx="552949" cy="310776"/>
                <a:chOff x="3020602" y="4521996"/>
                <a:chExt cx="1128410" cy="634204"/>
              </a:xfrm>
              <a:solidFill>
                <a:srgbClr val="404040"/>
              </a:solidFill>
            </p:grpSpPr>
            <p:sp>
              <p:nvSpPr>
                <p:cNvPr id="258" name="出自【趣你的PPT】(微信:qunideppt)：最优质的PPT资源库"/>
                <p:cNvSpPr>
                  <a:spLocks noEditPoints="1"/>
                </p:cNvSpPr>
                <p:nvPr/>
              </p:nvSpPr>
              <p:spPr bwMode="auto">
                <a:xfrm>
                  <a:off x="3573118" y="4552789"/>
                  <a:ext cx="575894" cy="603411"/>
                </a:xfrm>
                <a:custGeom>
                  <a:avLst/>
                  <a:gdLst>
                    <a:gd name="T0" fmla="*/ 717 w 829"/>
                    <a:gd name="T1" fmla="*/ 568 h 869"/>
                    <a:gd name="T2" fmla="*/ 634 w 829"/>
                    <a:gd name="T3" fmla="*/ 869 h 869"/>
                    <a:gd name="T4" fmla="*/ 634 w 829"/>
                    <a:gd name="T5" fmla="*/ 758 h 869"/>
                    <a:gd name="T6" fmla="*/ 593 w 829"/>
                    <a:gd name="T7" fmla="*/ 81 h 869"/>
                    <a:gd name="T8" fmla="*/ 593 w 829"/>
                    <a:gd name="T9" fmla="*/ 390 h 869"/>
                    <a:gd name="T10" fmla="*/ 593 w 829"/>
                    <a:gd name="T11" fmla="*/ 203 h 869"/>
                    <a:gd name="T12" fmla="*/ 593 w 829"/>
                    <a:gd name="T13" fmla="*/ 81 h 869"/>
                    <a:gd name="T14" fmla="*/ 634 w 829"/>
                    <a:gd name="T15" fmla="*/ 758 h 869"/>
                    <a:gd name="T16" fmla="*/ 634 w 829"/>
                    <a:gd name="T17" fmla="*/ 869 h 869"/>
                    <a:gd name="T18" fmla="*/ 568 w 829"/>
                    <a:gd name="T19" fmla="*/ 125 h 869"/>
                    <a:gd name="T20" fmla="*/ 568 w 829"/>
                    <a:gd name="T21" fmla="*/ 770 h 869"/>
                    <a:gd name="T22" fmla="*/ 593 w 829"/>
                    <a:gd name="T23" fmla="*/ 288 h 869"/>
                    <a:gd name="T24" fmla="*/ 568 w 829"/>
                    <a:gd name="T25" fmla="*/ 173 h 869"/>
                    <a:gd name="T26" fmla="*/ 568 w 829"/>
                    <a:gd name="T27" fmla="*/ 663 h 869"/>
                    <a:gd name="T28" fmla="*/ 568 w 829"/>
                    <a:gd name="T29" fmla="*/ 433 h 869"/>
                    <a:gd name="T30" fmla="*/ 527 w 829"/>
                    <a:gd name="T31" fmla="*/ 24 h 869"/>
                    <a:gd name="T32" fmla="*/ 527 w 829"/>
                    <a:gd name="T33" fmla="*/ 24 h 869"/>
                    <a:gd name="T34" fmla="*/ 547 w 829"/>
                    <a:gd name="T35" fmla="*/ 819 h 869"/>
                    <a:gd name="T36" fmla="*/ 568 w 829"/>
                    <a:gd name="T37" fmla="*/ 869 h 869"/>
                    <a:gd name="T38" fmla="*/ 534 w 829"/>
                    <a:gd name="T39" fmla="*/ 132 h 869"/>
                    <a:gd name="T40" fmla="*/ 527 w 829"/>
                    <a:gd name="T41" fmla="*/ 394 h 869"/>
                    <a:gd name="T42" fmla="*/ 568 w 829"/>
                    <a:gd name="T43" fmla="*/ 173 h 869"/>
                    <a:gd name="T44" fmla="*/ 527 w 829"/>
                    <a:gd name="T45" fmla="*/ 633 h 869"/>
                    <a:gd name="T46" fmla="*/ 414 w 829"/>
                    <a:gd name="T47" fmla="*/ 0 h 869"/>
                    <a:gd name="T48" fmla="*/ 413 w 829"/>
                    <a:gd name="T49" fmla="*/ 0 h 869"/>
                    <a:gd name="T50" fmla="*/ 432 w 829"/>
                    <a:gd name="T51" fmla="*/ 821 h 869"/>
                    <a:gd name="T52" fmla="*/ 527 w 829"/>
                    <a:gd name="T53" fmla="*/ 798 h 869"/>
                    <a:gd name="T54" fmla="*/ 527 w 829"/>
                    <a:gd name="T55" fmla="*/ 105 h 869"/>
                    <a:gd name="T56" fmla="*/ 527 w 829"/>
                    <a:gd name="T57" fmla="*/ 286 h 869"/>
                    <a:gd name="T58" fmla="*/ 527 w 829"/>
                    <a:gd name="T59" fmla="*/ 323 h 869"/>
                    <a:gd name="T60" fmla="*/ 507 w 829"/>
                    <a:gd name="T61" fmla="*/ 559 h 869"/>
                    <a:gd name="T62" fmla="*/ 388 w 829"/>
                    <a:gd name="T63" fmla="*/ 1 h 869"/>
                    <a:gd name="T64" fmla="*/ 388 w 829"/>
                    <a:gd name="T65" fmla="*/ 1 h 869"/>
                    <a:gd name="T66" fmla="*/ 413 w 829"/>
                    <a:gd name="T67" fmla="*/ 777 h 869"/>
                    <a:gd name="T68" fmla="*/ 413 w 829"/>
                    <a:gd name="T69" fmla="*/ 841 h 869"/>
                    <a:gd name="T70" fmla="*/ 413 w 829"/>
                    <a:gd name="T71" fmla="*/ 159 h 869"/>
                    <a:gd name="T72" fmla="*/ 413 w 829"/>
                    <a:gd name="T73" fmla="*/ 558 h 869"/>
                    <a:gd name="T74" fmla="*/ 388 w 829"/>
                    <a:gd name="T75" fmla="*/ 556 h 869"/>
                    <a:gd name="T76" fmla="*/ 388 w 829"/>
                    <a:gd name="T77" fmla="*/ 1 h 869"/>
                    <a:gd name="T78" fmla="*/ 388 w 829"/>
                    <a:gd name="T79" fmla="*/ 869 h 869"/>
                    <a:gd name="T80" fmla="*/ 299 w 829"/>
                    <a:gd name="T81" fmla="*/ 798 h 869"/>
                    <a:gd name="T82" fmla="*/ 388 w 829"/>
                    <a:gd name="T83" fmla="*/ 69 h 869"/>
                    <a:gd name="T84" fmla="*/ 388 w 829"/>
                    <a:gd name="T85" fmla="*/ 154 h 869"/>
                    <a:gd name="T86" fmla="*/ 318 w 829"/>
                    <a:gd name="T87" fmla="*/ 559 h 869"/>
                    <a:gd name="T88" fmla="*/ 192 w 829"/>
                    <a:gd name="T89" fmla="*/ 178 h 869"/>
                    <a:gd name="T90" fmla="*/ 266 w 829"/>
                    <a:gd name="T91" fmla="*/ 167 h 869"/>
                    <a:gd name="T92" fmla="*/ 260 w 829"/>
                    <a:gd name="T93" fmla="*/ 297 h 869"/>
                    <a:gd name="T94" fmla="*/ 299 w 829"/>
                    <a:gd name="T95" fmla="*/ 508 h 869"/>
                    <a:gd name="T96" fmla="*/ 192 w 829"/>
                    <a:gd name="T97" fmla="*/ 178 h 869"/>
                    <a:gd name="T98" fmla="*/ 211 w 829"/>
                    <a:gd name="T99" fmla="*/ 811 h 869"/>
                    <a:gd name="T100" fmla="*/ 299 w 829"/>
                    <a:gd name="T101" fmla="*/ 798 h 869"/>
                    <a:gd name="T102" fmla="*/ 45 w 829"/>
                    <a:gd name="T103" fmla="*/ 869 h 869"/>
                    <a:gd name="T104" fmla="*/ 157 w 829"/>
                    <a:gd name="T105" fmla="*/ 393 h 869"/>
                    <a:gd name="T106" fmla="*/ 158 w 829"/>
                    <a:gd name="T107" fmla="*/ 719 h 869"/>
                    <a:gd name="T108" fmla="*/ 192 w 829"/>
                    <a:gd name="T109" fmla="*/ 832 h 8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829" h="869">
                      <a:moveTo>
                        <a:pt x="634" y="173"/>
                      </a:moveTo>
                      <a:cubicBezTo>
                        <a:pt x="638" y="190"/>
                        <a:pt x="641" y="208"/>
                        <a:pt x="644" y="226"/>
                      </a:cubicBezTo>
                      <a:cubicBezTo>
                        <a:pt x="651" y="284"/>
                        <a:pt x="718" y="320"/>
                        <a:pt x="671" y="393"/>
                      </a:cubicBezTo>
                      <a:cubicBezTo>
                        <a:pt x="629" y="458"/>
                        <a:pt x="780" y="432"/>
                        <a:pt x="717" y="568"/>
                      </a:cubicBezTo>
                      <a:cubicBezTo>
                        <a:pt x="690" y="626"/>
                        <a:pt x="829" y="602"/>
                        <a:pt x="776" y="710"/>
                      </a:cubicBezTo>
                      <a:cubicBezTo>
                        <a:pt x="795" y="730"/>
                        <a:pt x="807" y="755"/>
                        <a:pt x="806" y="791"/>
                      </a:cubicBezTo>
                      <a:cubicBezTo>
                        <a:pt x="805" y="816"/>
                        <a:pt x="795" y="843"/>
                        <a:pt x="779" y="869"/>
                      </a:cubicBezTo>
                      <a:cubicBezTo>
                        <a:pt x="634" y="869"/>
                        <a:pt x="634" y="869"/>
                        <a:pt x="634" y="869"/>
                      </a:cubicBezTo>
                      <a:cubicBezTo>
                        <a:pt x="634" y="832"/>
                        <a:pt x="634" y="832"/>
                        <a:pt x="634" y="832"/>
                      </a:cubicBezTo>
                      <a:cubicBezTo>
                        <a:pt x="645" y="832"/>
                        <a:pt x="653" y="822"/>
                        <a:pt x="653" y="811"/>
                      </a:cubicBezTo>
                      <a:cubicBezTo>
                        <a:pt x="653" y="800"/>
                        <a:pt x="645" y="791"/>
                        <a:pt x="634" y="791"/>
                      </a:cubicBezTo>
                      <a:cubicBezTo>
                        <a:pt x="634" y="758"/>
                        <a:pt x="634" y="758"/>
                        <a:pt x="634" y="758"/>
                      </a:cubicBezTo>
                      <a:cubicBezTo>
                        <a:pt x="665" y="749"/>
                        <a:pt x="683" y="736"/>
                        <a:pt x="679" y="721"/>
                      </a:cubicBezTo>
                      <a:cubicBezTo>
                        <a:pt x="663" y="704"/>
                        <a:pt x="649" y="696"/>
                        <a:pt x="634" y="689"/>
                      </a:cubicBezTo>
                      <a:lnTo>
                        <a:pt x="634" y="173"/>
                      </a:lnTo>
                      <a:close/>
                      <a:moveTo>
                        <a:pt x="593" y="81"/>
                      </a:moveTo>
                      <a:cubicBezTo>
                        <a:pt x="612" y="107"/>
                        <a:pt x="625" y="138"/>
                        <a:pt x="634" y="173"/>
                      </a:cubicBezTo>
                      <a:cubicBezTo>
                        <a:pt x="634" y="689"/>
                        <a:pt x="634" y="689"/>
                        <a:pt x="634" y="689"/>
                      </a:cubicBezTo>
                      <a:cubicBezTo>
                        <a:pt x="621" y="684"/>
                        <a:pt x="608" y="680"/>
                        <a:pt x="593" y="674"/>
                      </a:cubicBezTo>
                      <a:cubicBezTo>
                        <a:pt x="593" y="390"/>
                        <a:pt x="593" y="390"/>
                        <a:pt x="593" y="390"/>
                      </a:cubicBezTo>
                      <a:cubicBezTo>
                        <a:pt x="599" y="392"/>
                        <a:pt x="605" y="396"/>
                        <a:pt x="610" y="401"/>
                      </a:cubicBezTo>
                      <a:cubicBezTo>
                        <a:pt x="621" y="377"/>
                        <a:pt x="625" y="345"/>
                        <a:pt x="620" y="318"/>
                      </a:cubicBezTo>
                      <a:cubicBezTo>
                        <a:pt x="615" y="295"/>
                        <a:pt x="604" y="285"/>
                        <a:pt x="593" y="288"/>
                      </a:cubicBezTo>
                      <a:cubicBezTo>
                        <a:pt x="593" y="203"/>
                        <a:pt x="593" y="203"/>
                        <a:pt x="593" y="203"/>
                      </a:cubicBezTo>
                      <a:cubicBezTo>
                        <a:pt x="593" y="204"/>
                        <a:pt x="593" y="205"/>
                        <a:pt x="594" y="206"/>
                      </a:cubicBezTo>
                      <a:cubicBezTo>
                        <a:pt x="599" y="213"/>
                        <a:pt x="605" y="221"/>
                        <a:pt x="610" y="229"/>
                      </a:cubicBezTo>
                      <a:cubicBezTo>
                        <a:pt x="606" y="207"/>
                        <a:pt x="601" y="188"/>
                        <a:pt x="593" y="170"/>
                      </a:cubicBezTo>
                      <a:cubicBezTo>
                        <a:pt x="593" y="81"/>
                        <a:pt x="593" y="81"/>
                        <a:pt x="593" y="81"/>
                      </a:cubicBezTo>
                      <a:close/>
                      <a:moveTo>
                        <a:pt x="634" y="869"/>
                      </a:moveTo>
                      <a:cubicBezTo>
                        <a:pt x="593" y="869"/>
                        <a:pt x="593" y="869"/>
                        <a:pt x="593" y="869"/>
                      </a:cubicBezTo>
                      <a:cubicBezTo>
                        <a:pt x="593" y="767"/>
                        <a:pt x="593" y="767"/>
                        <a:pt x="593" y="767"/>
                      </a:cubicBezTo>
                      <a:cubicBezTo>
                        <a:pt x="608" y="764"/>
                        <a:pt x="622" y="761"/>
                        <a:pt x="634" y="758"/>
                      </a:cubicBezTo>
                      <a:cubicBezTo>
                        <a:pt x="634" y="791"/>
                        <a:pt x="634" y="791"/>
                        <a:pt x="634" y="791"/>
                      </a:cubicBezTo>
                      <a:cubicBezTo>
                        <a:pt x="623" y="791"/>
                        <a:pt x="615" y="800"/>
                        <a:pt x="615" y="811"/>
                      </a:cubicBezTo>
                      <a:cubicBezTo>
                        <a:pt x="615" y="822"/>
                        <a:pt x="623" y="832"/>
                        <a:pt x="634" y="832"/>
                      </a:cubicBezTo>
                      <a:lnTo>
                        <a:pt x="634" y="869"/>
                      </a:lnTo>
                      <a:close/>
                      <a:moveTo>
                        <a:pt x="568" y="53"/>
                      </a:moveTo>
                      <a:cubicBezTo>
                        <a:pt x="577" y="62"/>
                        <a:pt x="586" y="71"/>
                        <a:pt x="593" y="81"/>
                      </a:cubicBezTo>
                      <a:cubicBezTo>
                        <a:pt x="593" y="170"/>
                        <a:pt x="593" y="170"/>
                        <a:pt x="593" y="170"/>
                      </a:cubicBezTo>
                      <a:cubicBezTo>
                        <a:pt x="586" y="153"/>
                        <a:pt x="578" y="138"/>
                        <a:pt x="568" y="125"/>
                      </a:cubicBezTo>
                      <a:cubicBezTo>
                        <a:pt x="568" y="53"/>
                        <a:pt x="568" y="53"/>
                        <a:pt x="568" y="53"/>
                      </a:cubicBezTo>
                      <a:close/>
                      <a:moveTo>
                        <a:pt x="593" y="869"/>
                      </a:moveTo>
                      <a:cubicBezTo>
                        <a:pt x="568" y="869"/>
                        <a:pt x="568" y="869"/>
                        <a:pt x="568" y="869"/>
                      </a:cubicBezTo>
                      <a:cubicBezTo>
                        <a:pt x="568" y="770"/>
                        <a:pt x="568" y="770"/>
                        <a:pt x="568" y="770"/>
                      </a:cubicBezTo>
                      <a:cubicBezTo>
                        <a:pt x="577" y="769"/>
                        <a:pt x="585" y="768"/>
                        <a:pt x="593" y="767"/>
                      </a:cubicBezTo>
                      <a:cubicBezTo>
                        <a:pt x="593" y="869"/>
                        <a:pt x="593" y="869"/>
                        <a:pt x="593" y="869"/>
                      </a:cubicBezTo>
                      <a:close/>
                      <a:moveTo>
                        <a:pt x="593" y="203"/>
                      </a:moveTo>
                      <a:cubicBezTo>
                        <a:pt x="593" y="288"/>
                        <a:pt x="593" y="288"/>
                        <a:pt x="593" y="288"/>
                      </a:cubicBezTo>
                      <a:cubicBezTo>
                        <a:pt x="587" y="290"/>
                        <a:pt x="581" y="296"/>
                        <a:pt x="577" y="307"/>
                      </a:cubicBezTo>
                      <a:cubicBezTo>
                        <a:pt x="574" y="317"/>
                        <a:pt x="571" y="326"/>
                        <a:pt x="569" y="330"/>
                      </a:cubicBezTo>
                      <a:cubicBezTo>
                        <a:pt x="569" y="331"/>
                        <a:pt x="569" y="332"/>
                        <a:pt x="568" y="333"/>
                      </a:cubicBezTo>
                      <a:cubicBezTo>
                        <a:pt x="568" y="173"/>
                        <a:pt x="568" y="173"/>
                        <a:pt x="568" y="173"/>
                      </a:cubicBezTo>
                      <a:cubicBezTo>
                        <a:pt x="579" y="179"/>
                        <a:pt x="589" y="187"/>
                        <a:pt x="593" y="203"/>
                      </a:cubicBezTo>
                      <a:close/>
                      <a:moveTo>
                        <a:pt x="593" y="390"/>
                      </a:moveTo>
                      <a:cubicBezTo>
                        <a:pt x="593" y="674"/>
                        <a:pt x="593" y="674"/>
                        <a:pt x="593" y="674"/>
                      </a:cubicBezTo>
                      <a:cubicBezTo>
                        <a:pt x="585" y="671"/>
                        <a:pt x="577" y="668"/>
                        <a:pt x="568" y="663"/>
                      </a:cubicBezTo>
                      <a:cubicBezTo>
                        <a:pt x="568" y="444"/>
                        <a:pt x="568" y="444"/>
                        <a:pt x="568" y="444"/>
                      </a:cubicBezTo>
                      <a:cubicBezTo>
                        <a:pt x="570" y="441"/>
                        <a:pt x="571" y="438"/>
                        <a:pt x="572" y="435"/>
                      </a:cubicBezTo>
                      <a:cubicBezTo>
                        <a:pt x="573" y="434"/>
                        <a:pt x="573" y="433"/>
                        <a:pt x="573" y="433"/>
                      </a:cubicBezTo>
                      <a:cubicBezTo>
                        <a:pt x="571" y="433"/>
                        <a:pt x="570" y="433"/>
                        <a:pt x="568" y="433"/>
                      </a:cubicBezTo>
                      <a:cubicBezTo>
                        <a:pt x="568" y="381"/>
                        <a:pt x="568" y="381"/>
                        <a:pt x="568" y="381"/>
                      </a:cubicBezTo>
                      <a:cubicBezTo>
                        <a:pt x="571" y="385"/>
                        <a:pt x="575" y="387"/>
                        <a:pt x="581" y="387"/>
                      </a:cubicBezTo>
                      <a:cubicBezTo>
                        <a:pt x="585" y="388"/>
                        <a:pt x="589" y="389"/>
                        <a:pt x="593" y="390"/>
                      </a:cubicBezTo>
                      <a:close/>
                      <a:moveTo>
                        <a:pt x="527" y="24"/>
                      </a:moveTo>
                      <a:cubicBezTo>
                        <a:pt x="543" y="32"/>
                        <a:pt x="556" y="42"/>
                        <a:pt x="568" y="53"/>
                      </a:cubicBezTo>
                      <a:cubicBezTo>
                        <a:pt x="568" y="125"/>
                        <a:pt x="568" y="125"/>
                        <a:pt x="568" y="125"/>
                      </a:cubicBezTo>
                      <a:cubicBezTo>
                        <a:pt x="556" y="108"/>
                        <a:pt x="542" y="93"/>
                        <a:pt x="527" y="82"/>
                      </a:cubicBezTo>
                      <a:cubicBezTo>
                        <a:pt x="527" y="24"/>
                        <a:pt x="527" y="24"/>
                        <a:pt x="527" y="24"/>
                      </a:cubicBezTo>
                      <a:close/>
                      <a:moveTo>
                        <a:pt x="568" y="869"/>
                      </a:moveTo>
                      <a:cubicBezTo>
                        <a:pt x="527" y="869"/>
                        <a:pt x="527" y="869"/>
                        <a:pt x="527" y="869"/>
                      </a:cubicBezTo>
                      <a:cubicBezTo>
                        <a:pt x="527" y="839"/>
                        <a:pt x="527" y="839"/>
                        <a:pt x="527" y="839"/>
                      </a:cubicBezTo>
                      <a:cubicBezTo>
                        <a:pt x="538" y="839"/>
                        <a:pt x="547" y="830"/>
                        <a:pt x="547" y="819"/>
                      </a:cubicBezTo>
                      <a:cubicBezTo>
                        <a:pt x="547" y="808"/>
                        <a:pt x="538" y="798"/>
                        <a:pt x="527" y="798"/>
                      </a:cubicBezTo>
                      <a:cubicBezTo>
                        <a:pt x="527" y="774"/>
                        <a:pt x="527" y="774"/>
                        <a:pt x="527" y="774"/>
                      </a:cubicBezTo>
                      <a:cubicBezTo>
                        <a:pt x="541" y="773"/>
                        <a:pt x="555" y="772"/>
                        <a:pt x="568" y="770"/>
                      </a:cubicBezTo>
                      <a:cubicBezTo>
                        <a:pt x="568" y="869"/>
                        <a:pt x="568" y="869"/>
                        <a:pt x="568" y="869"/>
                      </a:cubicBezTo>
                      <a:close/>
                      <a:moveTo>
                        <a:pt x="568" y="173"/>
                      </a:moveTo>
                      <a:cubicBezTo>
                        <a:pt x="565" y="171"/>
                        <a:pt x="562" y="170"/>
                        <a:pt x="559" y="168"/>
                      </a:cubicBezTo>
                      <a:cubicBezTo>
                        <a:pt x="552" y="162"/>
                        <a:pt x="545" y="157"/>
                        <a:pt x="539" y="152"/>
                      </a:cubicBezTo>
                      <a:cubicBezTo>
                        <a:pt x="535" y="147"/>
                        <a:pt x="534" y="140"/>
                        <a:pt x="534" y="132"/>
                      </a:cubicBezTo>
                      <a:cubicBezTo>
                        <a:pt x="534" y="122"/>
                        <a:pt x="531" y="113"/>
                        <a:pt x="527" y="105"/>
                      </a:cubicBezTo>
                      <a:cubicBezTo>
                        <a:pt x="527" y="286"/>
                        <a:pt x="527" y="286"/>
                        <a:pt x="527" y="286"/>
                      </a:cubicBezTo>
                      <a:cubicBezTo>
                        <a:pt x="533" y="291"/>
                        <a:pt x="535" y="301"/>
                        <a:pt x="527" y="323"/>
                      </a:cubicBezTo>
                      <a:cubicBezTo>
                        <a:pt x="527" y="394"/>
                        <a:pt x="527" y="394"/>
                        <a:pt x="527" y="394"/>
                      </a:cubicBezTo>
                      <a:cubicBezTo>
                        <a:pt x="536" y="416"/>
                        <a:pt x="553" y="431"/>
                        <a:pt x="568" y="433"/>
                      </a:cubicBezTo>
                      <a:cubicBezTo>
                        <a:pt x="568" y="381"/>
                        <a:pt x="568" y="381"/>
                        <a:pt x="568" y="381"/>
                      </a:cubicBezTo>
                      <a:cubicBezTo>
                        <a:pt x="561" y="371"/>
                        <a:pt x="563" y="353"/>
                        <a:pt x="568" y="333"/>
                      </a:cubicBezTo>
                      <a:cubicBezTo>
                        <a:pt x="568" y="173"/>
                        <a:pt x="568" y="173"/>
                        <a:pt x="568" y="173"/>
                      </a:cubicBezTo>
                      <a:close/>
                      <a:moveTo>
                        <a:pt x="568" y="444"/>
                      </a:moveTo>
                      <a:cubicBezTo>
                        <a:pt x="568" y="663"/>
                        <a:pt x="568" y="663"/>
                        <a:pt x="568" y="663"/>
                      </a:cubicBezTo>
                      <a:cubicBezTo>
                        <a:pt x="565" y="661"/>
                        <a:pt x="561" y="659"/>
                        <a:pt x="557" y="656"/>
                      </a:cubicBezTo>
                      <a:cubicBezTo>
                        <a:pt x="544" y="648"/>
                        <a:pt x="534" y="641"/>
                        <a:pt x="527" y="633"/>
                      </a:cubicBezTo>
                      <a:cubicBezTo>
                        <a:pt x="527" y="506"/>
                        <a:pt x="527" y="506"/>
                        <a:pt x="527" y="506"/>
                      </a:cubicBezTo>
                      <a:cubicBezTo>
                        <a:pt x="544" y="489"/>
                        <a:pt x="557" y="468"/>
                        <a:pt x="568" y="444"/>
                      </a:cubicBezTo>
                      <a:close/>
                      <a:moveTo>
                        <a:pt x="413" y="0"/>
                      </a:moveTo>
                      <a:cubicBezTo>
                        <a:pt x="414" y="0"/>
                        <a:pt x="414" y="0"/>
                        <a:pt x="414" y="0"/>
                      </a:cubicBezTo>
                      <a:cubicBezTo>
                        <a:pt x="459" y="0"/>
                        <a:pt x="497" y="9"/>
                        <a:pt x="527" y="24"/>
                      </a:cubicBezTo>
                      <a:cubicBezTo>
                        <a:pt x="527" y="82"/>
                        <a:pt x="527" y="82"/>
                        <a:pt x="527" y="82"/>
                      </a:cubicBezTo>
                      <a:cubicBezTo>
                        <a:pt x="493" y="55"/>
                        <a:pt x="453" y="42"/>
                        <a:pt x="413" y="42"/>
                      </a:cubicBezTo>
                      <a:cubicBezTo>
                        <a:pt x="413" y="0"/>
                        <a:pt x="413" y="0"/>
                        <a:pt x="413" y="0"/>
                      </a:cubicBezTo>
                      <a:close/>
                      <a:moveTo>
                        <a:pt x="527" y="869"/>
                      </a:moveTo>
                      <a:cubicBezTo>
                        <a:pt x="413" y="869"/>
                        <a:pt x="413" y="869"/>
                        <a:pt x="413" y="869"/>
                      </a:cubicBezTo>
                      <a:cubicBezTo>
                        <a:pt x="413" y="841"/>
                        <a:pt x="413" y="841"/>
                        <a:pt x="413" y="841"/>
                      </a:cubicBezTo>
                      <a:cubicBezTo>
                        <a:pt x="424" y="841"/>
                        <a:pt x="432" y="832"/>
                        <a:pt x="432" y="821"/>
                      </a:cubicBezTo>
                      <a:cubicBezTo>
                        <a:pt x="432" y="810"/>
                        <a:pt x="424" y="800"/>
                        <a:pt x="413" y="800"/>
                      </a:cubicBezTo>
                      <a:cubicBezTo>
                        <a:pt x="413" y="777"/>
                        <a:pt x="413" y="777"/>
                        <a:pt x="413" y="777"/>
                      </a:cubicBezTo>
                      <a:cubicBezTo>
                        <a:pt x="452" y="778"/>
                        <a:pt x="491" y="777"/>
                        <a:pt x="527" y="774"/>
                      </a:cubicBezTo>
                      <a:cubicBezTo>
                        <a:pt x="527" y="798"/>
                        <a:pt x="527" y="798"/>
                        <a:pt x="527" y="798"/>
                      </a:cubicBezTo>
                      <a:cubicBezTo>
                        <a:pt x="517" y="798"/>
                        <a:pt x="508" y="808"/>
                        <a:pt x="508" y="819"/>
                      </a:cubicBezTo>
                      <a:cubicBezTo>
                        <a:pt x="508" y="830"/>
                        <a:pt x="517" y="839"/>
                        <a:pt x="527" y="839"/>
                      </a:cubicBezTo>
                      <a:cubicBezTo>
                        <a:pt x="527" y="869"/>
                        <a:pt x="527" y="869"/>
                        <a:pt x="527" y="869"/>
                      </a:cubicBezTo>
                      <a:close/>
                      <a:moveTo>
                        <a:pt x="527" y="105"/>
                      </a:moveTo>
                      <a:cubicBezTo>
                        <a:pt x="511" y="73"/>
                        <a:pt x="465" y="55"/>
                        <a:pt x="413" y="63"/>
                      </a:cubicBezTo>
                      <a:cubicBezTo>
                        <a:pt x="413" y="159"/>
                        <a:pt x="413" y="159"/>
                        <a:pt x="413" y="159"/>
                      </a:cubicBezTo>
                      <a:cubicBezTo>
                        <a:pt x="451" y="171"/>
                        <a:pt x="476" y="198"/>
                        <a:pt x="470" y="223"/>
                      </a:cubicBezTo>
                      <a:cubicBezTo>
                        <a:pt x="449" y="308"/>
                        <a:pt x="509" y="273"/>
                        <a:pt x="527" y="286"/>
                      </a:cubicBezTo>
                      <a:cubicBezTo>
                        <a:pt x="527" y="105"/>
                        <a:pt x="527" y="105"/>
                        <a:pt x="527" y="105"/>
                      </a:cubicBezTo>
                      <a:close/>
                      <a:moveTo>
                        <a:pt x="527" y="323"/>
                      </a:moveTo>
                      <a:cubicBezTo>
                        <a:pt x="527" y="394"/>
                        <a:pt x="527" y="394"/>
                        <a:pt x="527" y="394"/>
                      </a:cubicBezTo>
                      <a:cubicBezTo>
                        <a:pt x="519" y="376"/>
                        <a:pt x="517" y="351"/>
                        <a:pt x="527" y="323"/>
                      </a:cubicBezTo>
                      <a:cubicBezTo>
                        <a:pt x="527" y="323"/>
                        <a:pt x="527" y="323"/>
                        <a:pt x="527" y="323"/>
                      </a:cubicBezTo>
                      <a:close/>
                      <a:moveTo>
                        <a:pt x="527" y="506"/>
                      </a:moveTo>
                      <a:cubicBezTo>
                        <a:pt x="527" y="633"/>
                        <a:pt x="527" y="633"/>
                        <a:pt x="527" y="633"/>
                      </a:cubicBezTo>
                      <a:cubicBezTo>
                        <a:pt x="504" y="610"/>
                        <a:pt x="506" y="588"/>
                        <a:pt x="507" y="559"/>
                      </a:cubicBezTo>
                      <a:cubicBezTo>
                        <a:pt x="480" y="576"/>
                        <a:pt x="448" y="587"/>
                        <a:pt x="413" y="587"/>
                      </a:cubicBezTo>
                      <a:cubicBezTo>
                        <a:pt x="413" y="558"/>
                        <a:pt x="413" y="558"/>
                        <a:pt x="413" y="558"/>
                      </a:cubicBezTo>
                      <a:cubicBezTo>
                        <a:pt x="459" y="558"/>
                        <a:pt x="498" y="538"/>
                        <a:pt x="527" y="506"/>
                      </a:cubicBezTo>
                      <a:close/>
                      <a:moveTo>
                        <a:pt x="388" y="1"/>
                      </a:moveTo>
                      <a:cubicBezTo>
                        <a:pt x="396" y="0"/>
                        <a:pt x="404" y="0"/>
                        <a:pt x="413" y="0"/>
                      </a:cubicBezTo>
                      <a:cubicBezTo>
                        <a:pt x="413" y="42"/>
                        <a:pt x="413" y="42"/>
                        <a:pt x="413" y="42"/>
                      </a:cubicBezTo>
                      <a:cubicBezTo>
                        <a:pt x="405" y="42"/>
                        <a:pt x="396" y="42"/>
                        <a:pt x="388" y="43"/>
                      </a:cubicBezTo>
                      <a:cubicBezTo>
                        <a:pt x="388" y="1"/>
                        <a:pt x="388" y="1"/>
                        <a:pt x="388" y="1"/>
                      </a:cubicBezTo>
                      <a:close/>
                      <a:moveTo>
                        <a:pt x="413" y="869"/>
                      </a:moveTo>
                      <a:cubicBezTo>
                        <a:pt x="388" y="869"/>
                        <a:pt x="388" y="869"/>
                        <a:pt x="388" y="869"/>
                      </a:cubicBezTo>
                      <a:cubicBezTo>
                        <a:pt x="388" y="777"/>
                        <a:pt x="388" y="777"/>
                        <a:pt x="388" y="777"/>
                      </a:cubicBezTo>
                      <a:cubicBezTo>
                        <a:pt x="396" y="777"/>
                        <a:pt x="405" y="777"/>
                        <a:pt x="413" y="777"/>
                      </a:cubicBezTo>
                      <a:cubicBezTo>
                        <a:pt x="413" y="800"/>
                        <a:pt x="413" y="800"/>
                        <a:pt x="413" y="800"/>
                      </a:cubicBezTo>
                      <a:cubicBezTo>
                        <a:pt x="413" y="800"/>
                        <a:pt x="413" y="800"/>
                        <a:pt x="413" y="800"/>
                      </a:cubicBezTo>
                      <a:cubicBezTo>
                        <a:pt x="402" y="800"/>
                        <a:pt x="394" y="810"/>
                        <a:pt x="394" y="821"/>
                      </a:cubicBezTo>
                      <a:cubicBezTo>
                        <a:pt x="394" y="832"/>
                        <a:pt x="402" y="841"/>
                        <a:pt x="413" y="841"/>
                      </a:cubicBezTo>
                      <a:cubicBezTo>
                        <a:pt x="413" y="841"/>
                        <a:pt x="413" y="841"/>
                        <a:pt x="413" y="841"/>
                      </a:cubicBezTo>
                      <a:cubicBezTo>
                        <a:pt x="413" y="869"/>
                        <a:pt x="413" y="869"/>
                        <a:pt x="413" y="869"/>
                      </a:cubicBezTo>
                      <a:close/>
                      <a:moveTo>
                        <a:pt x="413" y="63"/>
                      </a:moveTo>
                      <a:cubicBezTo>
                        <a:pt x="413" y="159"/>
                        <a:pt x="413" y="159"/>
                        <a:pt x="413" y="159"/>
                      </a:cubicBezTo>
                      <a:cubicBezTo>
                        <a:pt x="405" y="157"/>
                        <a:pt x="397" y="155"/>
                        <a:pt x="388" y="154"/>
                      </a:cubicBezTo>
                      <a:cubicBezTo>
                        <a:pt x="388" y="69"/>
                        <a:pt x="388" y="69"/>
                        <a:pt x="388" y="69"/>
                      </a:cubicBezTo>
                      <a:cubicBezTo>
                        <a:pt x="396" y="66"/>
                        <a:pt x="405" y="65"/>
                        <a:pt x="413" y="63"/>
                      </a:cubicBezTo>
                      <a:close/>
                      <a:moveTo>
                        <a:pt x="413" y="558"/>
                      </a:moveTo>
                      <a:cubicBezTo>
                        <a:pt x="413" y="587"/>
                        <a:pt x="413" y="587"/>
                        <a:pt x="413" y="587"/>
                      </a:cubicBezTo>
                      <a:cubicBezTo>
                        <a:pt x="412" y="587"/>
                        <a:pt x="412" y="587"/>
                        <a:pt x="412" y="587"/>
                      </a:cubicBezTo>
                      <a:cubicBezTo>
                        <a:pt x="404" y="587"/>
                        <a:pt x="396" y="586"/>
                        <a:pt x="388" y="585"/>
                      </a:cubicBezTo>
                      <a:cubicBezTo>
                        <a:pt x="388" y="556"/>
                        <a:pt x="388" y="556"/>
                        <a:pt x="388" y="556"/>
                      </a:cubicBezTo>
                      <a:cubicBezTo>
                        <a:pt x="396" y="558"/>
                        <a:pt x="404" y="558"/>
                        <a:pt x="412" y="558"/>
                      </a:cubicBezTo>
                      <a:lnTo>
                        <a:pt x="413" y="558"/>
                      </a:lnTo>
                      <a:close/>
                      <a:moveTo>
                        <a:pt x="299" y="25"/>
                      </a:moveTo>
                      <a:cubicBezTo>
                        <a:pt x="324" y="12"/>
                        <a:pt x="353" y="4"/>
                        <a:pt x="388" y="1"/>
                      </a:cubicBezTo>
                      <a:cubicBezTo>
                        <a:pt x="388" y="43"/>
                        <a:pt x="388" y="43"/>
                        <a:pt x="388" y="43"/>
                      </a:cubicBezTo>
                      <a:cubicBezTo>
                        <a:pt x="356" y="47"/>
                        <a:pt x="326" y="60"/>
                        <a:pt x="299" y="80"/>
                      </a:cubicBezTo>
                      <a:cubicBezTo>
                        <a:pt x="299" y="25"/>
                        <a:pt x="299" y="25"/>
                        <a:pt x="299" y="25"/>
                      </a:cubicBezTo>
                      <a:close/>
                      <a:moveTo>
                        <a:pt x="388" y="869"/>
                      </a:moveTo>
                      <a:cubicBezTo>
                        <a:pt x="299" y="869"/>
                        <a:pt x="299" y="869"/>
                        <a:pt x="299" y="869"/>
                      </a:cubicBezTo>
                      <a:cubicBezTo>
                        <a:pt x="299" y="839"/>
                        <a:pt x="299" y="839"/>
                        <a:pt x="299" y="839"/>
                      </a:cubicBezTo>
                      <a:cubicBezTo>
                        <a:pt x="310" y="839"/>
                        <a:pt x="318" y="830"/>
                        <a:pt x="318" y="819"/>
                      </a:cubicBezTo>
                      <a:cubicBezTo>
                        <a:pt x="318" y="808"/>
                        <a:pt x="310" y="798"/>
                        <a:pt x="299" y="798"/>
                      </a:cubicBezTo>
                      <a:cubicBezTo>
                        <a:pt x="299" y="770"/>
                        <a:pt x="299" y="770"/>
                        <a:pt x="299" y="770"/>
                      </a:cubicBezTo>
                      <a:cubicBezTo>
                        <a:pt x="327" y="773"/>
                        <a:pt x="357" y="776"/>
                        <a:pt x="388" y="777"/>
                      </a:cubicBezTo>
                      <a:cubicBezTo>
                        <a:pt x="388" y="869"/>
                        <a:pt x="388" y="869"/>
                        <a:pt x="388" y="869"/>
                      </a:cubicBezTo>
                      <a:close/>
                      <a:moveTo>
                        <a:pt x="388" y="69"/>
                      </a:moveTo>
                      <a:cubicBezTo>
                        <a:pt x="358" y="78"/>
                        <a:pt x="327" y="96"/>
                        <a:pt x="299" y="125"/>
                      </a:cubicBezTo>
                      <a:cubicBezTo>
                        <a:pt x="299" y="179"/>
                        <a:pt x="299" y="179"/>
                        <a:pt x="299" y="179"/>
                      </a:cubicBezTo>
                      <a:cubicBezTo>
                        <a:pt x="303" y="174"/>
                        <a:pt x="308" y="169"/>
                        <a:pt x="313" y="165"/>
                      </a:cubicBezTo>
                      <a:cubicBezTo>
                        <a:pt x="339" y="154"/>
                        <a:pt x="365" y="152"/>
                        <a:pt x="388" y="154"/>
                      </a:cubicBezTo>
                      <a:cubicBezTo>
                        <a:pt x="388" y="69"/>
                        <a:pt x="388" y="69"/>
                        <a:pt x="388" y="69"/>
                      </a:cubicBezTo>
                      <a:close/>
                      <a:moveTo>
                        <a:pt x="388" y="556"/>
                      </a:moveTo>
                      <a:cubicBezTo>
                        <a:pt x="388" y="585"/>
                        <a:pt x="388" y="585"/>
                        <a:pt x="388" y="585"/>
                      </a:cubicBezTo>
                      <a:cubicBezTo>
                        <a:pt x="362" y="581"/>
                        <a:pt x="339" y="572"/>
                        <a:pt x="318" y="559"/>
                      </a:cubicBezTo>
                      <a:cubicBezTo>
                        <a:pt x="319" y="587"/>
                        <a:pt x="320" y="611"/>
                        <a:pt x="299" y="633"/>
                      </a:cubicBezTo>
                      <a:cubicBezTo>
                        <a:pt x="299" y="508"/>
                        <a:pt x="299" y="508"/>
                        <a:pt x="299" y="508"/>
                      </a:cubicBezTo>
                      <a:cubicBezTo>
                        <a:pt x="323" y="533"/>
                        <a:pt x="353" y="551"/>
                        <a:pt x="388" y="556"/>
                      </a:cubicBezTo>
                      <a:close/>
                      <a:moveTo>
                        <a:pt x="192" y="178"/>
                      </a:moveTo>
                      <a:cubicBezTo>
                        <a:pt x="208" y="110"/>
                        <a:pt x="241" y="55"/>
                        <a:pt x="299" y="25"/>
                      </a:cubicBezTo>
                      <a:cubicBezTo>
                        <a:pt x="299" y="80"/>
                        <a:pt x="299" y="80"/>
                        <a:pt x="299" y="80"/>
                      </a:cubicBezTo>
                      <a:cubicBezTo>
                        <a:pt x="258" y="111"/>
                        <a:pt x="227" y="161"/>
                        <a:pt x="214" y="229"/>
                      </a:cubicBezTo>
                      <a:cubicBezTo>
                        <a:pt x="230" y="205"/>
                        <a:pt x="247" y="184"/>
                        <a:pt x="266" y="167"/>
                      </a:cubicBezTo>
                      <a:cubicBezTo>
                        <a:pt x="276" y="151"/>
                        <a:pt x="287" y="137"/>
                        <a:pt x="299" y="125"/>
                      </a:cubicBezTo>
                      <a:cubicBezTo>
                        <a:pt x="299" y="179"/>
                        <a:pt x="299" y="179"/>
                        <a:pt x="299" y="179"/>
                      </a:cubicBezTo>
                      <a:cubicBezTo>
                        <a:pt x="276" y="204"/>
                        <a:pt x="261" y="238"/>
                        <a:pt x="259" y="283"/>
                      </a:cubicBezTo>
                      <a:cubicBezTo>
                        <a:pt x="259" y="287"/>
                        <a:pt x="259" y="292"/>
                        <a:pt x="260" y="297"/>
                      </a:cubicBezTo>
                      <a:cubicBezTo>
                        <a:pt x="263" y="349"/>
                        <a:pt x="260" y="334"/>
                        <a:pt x="248" y="307"/>
                      </a:cubicBezTo>
                      <a:cubicBezTo>
                        <a:pt x="232" y="274"/>
                        <a:pt x="214" y="281"/>
                        <a:pt x="206" y="317"/>
                      </a:cubicBezTo>
                      <a:cubicBezTo>
                        <a:pt x="195" y="365"/>
                        <a:pt x="214" y="428"/>
                        <a:pt x="252" y="435"/>
                      </a:cubicBezTo>
                      <a:cubicBezTo>
                        <a:pt x="264" y="463"/>
                        <a:pt x="280" y="488"/>
                        <a:pt x="299" y="508"/>
                      </a:cubicBezTo>
                      <a:cubicBezTo>
                        <a:pt x="299" y="633"/>
                        <a:pt x="299" y="633"/>
                        <a:pt x="299" y="633"/>
                      </a:cubicBezTo>
                      <a:cubicBezTo>
                        <a:pt x="292" y="641"/>
                        <a:pt x="281" y="649"/>
                        <a:pt x="268" y="656"/>
                      </a:cubicBezTo>
                      <a:cubicBezTo>
                        <a:pt x="232" y="675"/>
                        <a:pt x="212" y="679"/>
                        <a:pt x="192" y="690"/>
                      </a:cubicBezTo>
                      <a:cubicBezTo>
                        <a:pt x="192" y="178"/>
                        <a:pt x="192" y="178"/>
                        <a:pt x="192" y="178"/>
                      </a:cubicBezTo>
                      <a:close/>
                      <a:moveTo>
                        <a:pt x="299" y="869"/>
                      </a:moveTo>
                      <a:cubicBezTo>
                        <a:pt x="192" y="869"/>
                        <a:pt x="192" y="869"/>
                        <a:pt x="192" y="869"/>
                      </a:cubicBezTo>
                      <a:cubicBezTo>
                        <a:pt x="192" y="832"/>
                        <a:pt x="192" y="832"/>
                        <a:pt x="192" y="832"/>
                      </a:cubicBezTo>
                      <a:cubicBezTo>
                        <a:pt x="203" y="832"/>
                        <a:pt x="211" y="822"/>
                        <a:pt x="211" y="811"/>
                      </a:cubicBezTo>
                      <a:cubicBezTo>
                        <a:pt x="211" y="800"/>
                        <a:pt x="203" y="791"/>
                        <a:pt x="192" y="791"/>
                      </a:cubicBezTo>
                      <a:cubicBezTo>
                        <a:pt x="192" y="750"/>
                        <a:pt x="192" y="750"/>
                        <a:pt x="192" y="750"/>
                      </a:cubicBezTo>
                      <a:cubicBezTo>
                        <a:pt x="218" y="759"/>
                        <a:pt x="255" y="766"/>
                        <a:pt x="299" y="770"/>
                      </a:cubicBezTo>
                      <a:cubicBezTo>
                        <a:pt x="299" y="798"/>
                        <a:pt x="299" y="798"/>
                        <a:pt x="299" y="798"/>
                      </a:cubicBezTo>
                      <a:cubicBezTo>
                        <a:pt x="288" y="798"/>
                        <a:pt x="280" y="808"/>
                        <a:pt x="280" y="819"/>
                      </a:cubicBezTo>
                      <a:cubicBezTo>
                        <a:pt x="280" y="830"/>
                        <a:pt x="288" y="839"/>
                        <a:pt x="299" y="839"/>
                      </a:cubicBezTo>
                      <a:lnTo>
                        <a:pt x="299" y="869"/>
                      </a:lnTo>
                      <a:close/>
                      <a:moveTo>
                        <a:pt x="45" y="869"/>
                      </a:moveTo>
                      <a:cubicBezTo>
                        <a:pt x="30" y="843"/>
                        <a:pt x="20" y="816"/>
                        <a:pt x="19" y="791"/>
                      </a:cubicBezTo>
                      <a:cubicBezTo>
                        <a:pt x="18" y="754"/>
                        <a:pt x="30" y="728"/>
                        <a:pt x="50" y="708"/>
                      </a:cubicBezTo>
                      <a:cubicBezTo>
                        <a:pt x="0" y="602"/>
                        <a:pt x="137" y="626"/>
                        <a:pt x="111" y="568"/>
                      </a:cubicBezTo>
                      <a:cubicBezTo>
                        <a:pt x="48" y="432"/>
                        <a:pt x="198" y="458"/>
                        <a:pt x="157" y="393"/>
                      </a:cubicBezTo>
                      <a:cubicBezTo>
                        <a:pt x="109" y="320"/>
                        <a:pt x="176" y="284"/>
                        <a:pt x="184" y="226"/>
                      </a:cubicBezTo>
                      <a:cubicBezTo>
                        <a:pt x="186" y="209"/>
                        <a:pt x="188" y="193"/>
                        <a:pt x="192" y="178"/>
                      </a:cubicBezTo>
                      <a:cubicBezTo>
                        <a:pt x="192" y="690"/>
                        <a:pt x="192" y="690"/>
                        <a:pt x="192" y="690"/>
                      </a:cubicBezTo>
                      <a:cubicBezTo>
                        <a:pt x="182" y="696"/>
                        <a:pt x="171" y="705"/>
                        <a:pt x="158" y="719"/>
                      </a:cubicBezTo>
                      <a:cubicBezTo>
                        <a:pt x="155" y="731"/>
                        <a:pt x="168" y="741"/>
                        <a:pt x="192" y="750"/>
                      </a:cubicBezTo>
                      <a:cubicBezTo>
                        <a:pt x="192" y="791"/>
                        <a:pt x="192" y="791"/>
                        <a:pt x="192" y="791"/>
                      </a:cubicBezTo>
                      <a:cubicBezTo>
                        <a:pt x="181" y="791"/>
                        <a:pt x="173" y="800"/>
                        <a:pt x="173" y="811"/>
                      </a:cubicBezTo>
                      <a:cubicBezTo>
                        <a:pt x="173" y="822"/>
                        <a:pt x="181" y="832"/>
                        <a:pt x="192" y="832"/>
                      </a:cubicBezTo>
                      <a:cubicBezTo>
                        <a:pt x="192" y="869"/>
                        <a:pt x="192" y="869"/>
                        <a:pt x="192" y="869"/>
                      </a:cubicBezTo>
                      <a:lnTo>
                        <a:pt x="45" y="86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/>
                </a:p>
              </p:txBody>
            </p:sp>
            <p:sp>
              <p:nvSpPr>
                <p:cNvPr id="259" name="出自【趣你的PPT】(微信:qunideppt)：最优质的PPT资源库"/>
                <p:cNvSpPr>
                  <a:spLocks noEditPoints="1"/>
                </p:cNvSpPr>
                <p:nvPr/>
              </p:nvSpPr>
              <p:spPr bwMode="auto">
                <a:xfrm>
                  <a:off x="3020602" y="4521996"/>
                  <a:ext cx="549687" cy="634204"/>
                </a:xfrm>
                <a:custGeom>
                  <a:avLst/>
                  <a:gdLst>
                    <a:gd name="T0" fmla="*/ 396 w 792"/>
                    <a:gd name="T1" fmla="*/ 85 h 914"/>
                    <a:gd name="T2" fmla="*/ 395 w 792"/>
                    <a:gd name="T3" fmla="*/ 10 h 914"/>
                    <a:gd name="T4" fmla="*/ 547 w 792"/>
                    <a:gd name="T5" fmla="*/ 166 h 914"/>
                    <a:gd name="T6" fmla="*/ 615 w 792"/>
                    <a:gd name="T7" fmla="*/ 329 h 914"/>
                    <a:gd name="T8" fmla="*/ 626 w 792"/>
                    <a:gd name="T9" fmla="*/ 424 h 914"/>
                    <a:gd name="T10" fmla="*/ 573 w 792"/>
                    <a:gd name="T11" fmla="*/ 499 h 914"/>
                    <a:gd name="T12" fmla="*/ 567 w 792"/>
                    <a:gd name="T13" fmla="*/ 668 h 914"/>
                    <a:gd name="T14" fmla="*/ 763 w 792"/>
                    <a:gd name="T15" fmla="*/ 914 h 914"/>
                    <a:gd name="T16" fmla="*/ 395 w 792"/>
                    <a:gd name="T17" fmla="*/ 847 h 914"/>
                    <a:gd name="T18" fmla="*/ 453 w 792"/>
                    <a:gd name="T19" fmla="*/ 775 h 914"/>
                    <a:gd name="T20" fmla="*/ 574 w 792"/>
                    <a:gd name="T21" fmla="*/ 699 h 914"/>
                    <a:gd name="T22" fmla="*/ 399 w 792"/>
                    <a:gd name="T23" fmla="*/ 820 h 914"/>
                    <a:gd name="T24" fmla="*/ 395 w 792"/>
                    <a:gd name="T25" fmla="*/ 786 h 914"/>
                    <a:gd name="T26" fmla="*/ 518 w 792"/>
                    <a:gd name="T27" fmla="*/ 665 h 914"/>
                    <a:gd name="T28" fmla="*/ 396 w 792"/>
                    <a:gd name="T29" fmla="*/ 629 h 914"/>
                    <a:gd name="T30" fmla="*/ 395 w 792"/>
                    <a:gd name="T31" fmla="*/ 604 h 914"/>
                    <a:gd name="T32" fmla="*/ 556 w 792"/>
                    <a:gd name="T33" fmla="*/ 480 h 914"/>
                    <a:gd name="T34" fmla="*/ 595 w 792"/>
                    <a:gd name="T35" fmla="*/ 343 h 914"/>
                    <a:gd name="T36" fmla="*/ 531 w 792"/>
                    <a:gd name="T37" fmla="*/ 440 h 914"/>
                    <a:gd name="T38" fmla="*/ 550 w 792"/>
                    <a:gd name="T39" fmla="*/ 336 h 914"/>
                    <a:gd name="T40" fmla="*/ 529 w 792"/>
                    <a:gd name="T41" fmla="*/ 238 h 914"/>
                    <a:gd name="T42" fmla="*/ 475 w 792"/>
                    <a:gd name="T43" fmla="*/ 217 h 914"/>
                    <a:gd name="T44" fmla="*/ 395 w 792"/>
                    <a:gd name="T45" fmla="*/ 82 h 914"/>
                    <a:gd name="T46" fmla="*/ 3 w 792"/>
                    <a:gd name="T47" fmla="*/ 836 h 914"/>
                    <a:gd name="T48" fmla="*/ 285 w 792"/>
                    <a:gd name="T49" fmla="*/ 588 h 914"/>
                    <a:gd name="T50" fmla="*/ 188 w 792"/>
                    <a:gd name="T51" fmla="*/ 475 h 914"/>
                    <a:gd name="T52" fmla="*/ 165 w 792"/>
                    <a:gd name="T53" fmla="*/ 367 h 914"/>
                    <a:gd name="T54" fmla="*/ 176 w 792"/>
                    <a:gd name="T55" fmla="*/ 318 h 914"/>
                    <a:gd name="T56" fmla="*/ 246 w 792"/>
                    <a:gd name="T57" fmla="*/ 69 h 914"/>
                    <a:gd name="T58" fmla="*/ 263 w 792"/>
                    <a:gd name="T59" fmla="*/ 53 h 914"/>
                    <a:gd name="T60" fmla="*/ 395 w 792"/>
                    <a:gd name="T61" fmla="*/ 243 h 914"/>
                    <a:gd name="T62" fmla="*/ 264 w 792"/>
                    <a:gd name="T63" fmla="*/ 238 h 914"/>
                    <a:gd name="T64" fmla="*/ 244 w 792"/>
                    <a:gd name="T65" fmla="*/ 342 h 914"/>
                    <a:gd name="T66" fmla="*/ 236 w 792"/>
                    <a:gd name="T67" fmla="*/ 420 h 914"/>
                    <a:gd name="T68" fmla="*/ 195 w 792"/>
                    <a:gd name="T69" fmla="*/ 344 h 914"/>
                    <a:gd name="T70" fmla="*/ 395 w 792"/>
                    <a:gd name="T71" fmla="*/ 604 h 914"/>
                    <a:gd name="T72" fmla="*/ 311 w 792"/>
                    <a:gd name="T73" fmla="*/ 606 h 914"/>
                    <a:gd name="T74" fmla="*/ 395 w 792"/>
                    <a:gd name="T75" fmla="*/ 786 h 914"/>
                    <a:gd name="T76" fmla="*/ 268 w 792"/>
                    <a:gd name="T77" fmla="*/ 674 h 914"/>
                    <a:gd name="T78" fmla="*/ 215 w 792"/>
                    <a:gd name="T79" fmla="*/ 696 h 914"/>
                    <a:gd name="T80" fmla="*/ 340 w 792"/>
                    <a:gd name="T81" fmla="*/ 783 h 914"/>
                    <a:gd name="T82" fmla="*/ 395 w 792"/>
                    <a:gd name="T83" fmla="*/ 914 h 914"/>
                    <a:gd name="T84" fmla="*/ 395 w 792"/>
                    <a:gd name="T85" fmla="*/ 50 h 914"/>
                    <a:gd name="T86" fmla="*/ 360 w 792"/>
                    <a:gd name="T87" fmla="*/ 17 h 9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792" h="914">
                      <a:moveTo>
                        <a:pt x="395" y="82"/>
                      </a:moveTo>
                      <a:cubicBezTo>
                        <a:pt x="395" y="83"/>
                        <a:pt x="395" y="84"/>
                        <a:pt x="396" y="85"/>
                      </a:cubicBezTo>
                      <a:cubicBezTo>
                        <a:pt x="402" y="73"/>
                        <a:pt x="401" y="61"/>
                        <a:pt x="395" y="50"/>
                      </a:cubicBezTo>
                      <a:cubicBezTo>
                        <a:pt x="395" y="10"/>
                        <a:pt x="395" y="10"/>
                        <a:pt x="395" y="10"/>
                      </a:cubicBezTo>
                      <a:cubicBezTo>
                        <a:pt x="483" y="0"/>
                        <a:pt x="549" y="69"/>
                        <a:pt x="521" y="140"/>
                      </a:cubicBezTo>
                      <a:cubicBezTo>
                        <a:pt x="531" y="148"/>
                        <a:pt x="540" y="157"/>
                        <a:pt x="547" y="166"/>
                      </a:cubicBezTo>
                      <a:cubicBezTo>
                        <a:pt x="582" y="207"/>
                        <a:pt x="608" y="265"/>
                        <a:pt x="615" y="329"/>
                      </a:cubicBezTo>
                      <a:cubicBezTo>
                        <a:pt x="615" y="329"/>
                        <a:pt x="615" y="329"/>
                        <a:pt x="615" y="329"/>
                      </a:cubicBezTo>
                      <a:cubicBezTo>
                        <a:pt x="621" y="340"/>
                        <a:pt x="625" y="353"/>
                        <a:pt x="627" y="367"/>
                      </a:cubicBezTo>
                      <a:cubicBezTo>
                        <a:pt x="630" y="385"/>
                        <a:pt x="630" y="406"/>
                        <a:pt x="626" y="424"/>
                      </a:cubicBezTo>
                      <a:cubicBezTo>
                        <a:pt x="622" y="444"/>
                        <a:pt x="615" y="462"/>
                        <a:pt x="604" y="475"/>
                      </a:cubicBezTo>
                      <a:cubicBezTo>
                        <a:pt x="596" y="486"/>
                        <a:pt x="585" y="495"/>
                        <a:pt x="573" y="499"/>
                      </a:cubicBezTo>
                      <a:cubicBezTo>
                        <a:pt x="557" y="535"/>
                        <a:pt x="535" y="566"/>
                        <a:pt x="507" y="588"/>
                      </a:cubicBezTo>
                      <a:cubicBezTo>
                        <a:pt x="511" y="623"/>
                        <a:pt x="525" y="651"/>
                        <a:pt x="567" y="668"/>
                      </a:cubicBezTo>
                      <a:cubicBezTo>
                        <a:pt x="661" y="708"/>
                        <a:pt x="792" y="718"/>
                        <a:pt x="790" y="836"/>
                      </a:cubicBezTo>
                      <a:cubicBezTo>
                        <a:pt x="789" y="861"/>
                        <a:pt x="779" y="888"/>
                        <a:pt x="763" y="914"/>
                      </a:cubicBezTo>
                      <a:cubicBezTo>
                        <a:pt x="395" y="914"/>
                        <a:pt x="395" y="914"/>
                        <a:pt x="395" y="914"/>
                      </a:cubicBezTo>
                      <a:cubicBezTo>
                        <a:pt x="395" y="847"/>
                        <a:pt x="395" y="847"/>
                        <a:pt x="395" y="847"/>
                      </a:cubicBezTo>
                      <a:cubicBezTo>
                        <a:pt x="396" y="851"/>
                        <a:pt x="397" y="856"/>
                        <a:pt x="397" y="860"/>
                      </a:cubicBezTo>
                      <a:cubicBezTo>
                        <a:pt x="401" y="837"/>
                        <a:pt x="430" y="790"/>
                        <a:pt x="453" y="775"/>
                      </a:cubicBezTo>
                      <a:cubicBezTo>
                        <a:pt x="479" y="790"/>
                        <a:pt x="489" y="819"/>
                        <a:pt x="504" y="838"/>
                      </a:cubicBezTo>
                      <a:cubicBezTo>
                        <a:pt x="531" y="811"/>
                        <a:pt x="557" y="741"/>
                        <a:pt x="574" y="699"/>
                      </a:cubicBezTo>
                      <a:cubicBezTo>
                        <a:pt x="558" y="695"/>
                        <a:pt x="544" y="687"/>
                        <a:pt x="532" y="677"/>
                      </a:cubicBezTo>
                      <a:cubicBezTo>
                        <a:pt x="485" y="727"/>
                        <a:pt x="439" y="766"/>
                        <a:pt x="399" y="820"/>
                      </a:cubicBezTo>
                      <a:cubicBezTo>
                        <a:pt x="398" y="818"/>
                        <a:pt x="396" y="817"/>
                        <a:pt x="395" y="816"/>
                      </a:cubicBezTo>
                      <a:cubicBezTo>
                        <a:pt x="395" y="786"/>
                        <a:pt x="395" y="786"/>
                        <a:pt x="395" y="786"/>
                      </a:cubicBezTo>
                      <a:cubicBezTo>
                        <a:pt x="396" y="787"/>
                        <a:pt x="397" y="788"/>
                        <a:pt x="399" y="789"/>
                      </a:cubicBezTo>
                      <a:cubicBezTo>
                        <a:pt x="433" y="752"/>
                        <a:pt x="467" y="728"/>
                        <a:pt x="518" y="665"/>
                      </a:cubicBezTo>
                      <a:cubicBezTo>
                        <a:pt x="501" y="648"/>
                        <a:pt x="490" y="626"/>
                        <a:pt x="484" y="605"/>
                      </a:cubicBezTo>
                      <a:cubicBezTo>
                        <a:pt x="458" y="620"/>
                        <a:pt x="429" y="629"/>
                        <a:pt x="396" y="629"/>
                      </a:cubicBezTo>
                      <a:cubicBezTo>
                        <a:pt x="395" y="629"/>
                        <a:pt x="395" y="629"/>
                        <a:pt x="395" y="629"/>
                      </a:cubicBezTo>
                      <a:cubicBezTo>
                        <a:pt x="395" y="604"/>
                        <a:pt x="395" y="604"/>
                        <a:pt x="395" y="604"/>
                      </a:cubicBezTo>
                      <a:cubicBezTo>
                        <a:pt x="395" y="604"/>
                        <a:pt x="396" y="604"/>
                        <a:pt x="396" y="604"/>
                      </a:cubicBezTo>
                      <a:cubicBezTo>
                        <a:pt x="471" y="604"/>
                        <a:pt x="526" y="551"/>
                        <a:pt x="556" y="480"/>
                      </a:cubicBezTo>
                      <a:cubicBezTo>
                        <a:pt x="600" y="472"/>
                        <a:pt x="618" y="391"/>
                        <a:pt x="597" y="344"/>
                      </a:cubicBezTo>
                      <a:cubicBezTo>
                        <a:pt x="596" y="343"/>
                        <a:pt x="596" y="343"/>
                        <a:pt x="595" y="343"/>
                      </a:cubicBezTo>
                      <a:cubicBezTo>
                        <a:pt x="566" y="324"/>
                        <a:pt x="557" y="411"/>
                        <a:pt x="557" y="420"/>
                      </a:cubicBezTo>
                      <a:cubicBezTo>
                        <a:pt x="556" y="451"/>
                        <a:pt x="523" y="461"/>
                        <a:pt x="531" y="440"/>
                      </a:cubicBezTo>
                      <a:cubicBezTo>
                        <a:pt x="538" y="418"/>
                        <a:pt x="548" y="385"/>
                        <a:pt x="549" y="342"/>
                      </a:cubicBezTo>
                      <a:cubicBezTo>
                        <a:pt x="549" y="340"/>
                        <a:pt x="550" y="338"/>
                        <a:pt x="550" y="336"/>
                      </a:cubicBezTo>
                      <a:cubicBezTo>
                        <a:pt x="550" y="304"/>
                        <a:pt x="543" y="271"/>
                        <a:pt x="530" y="239"/>
                      </a:cubicBezTo>
                      <a:cubicBezTo>
                        <a:pt x="530" y="239"/>
                        <a:pt x="530" y="239"/>
                        <a:pt x="529" y="238"/>
                      </a:cubicBezTo>
                      <a:cubicBezTo>
                        <a:pt x="516" y="219"/>
                        <a:pt x="507" y="209"/>
                        <a:pt x="476" y="217"/>
                      </a:cubicBezTo>
                      <a:cubicBezTo>
                        <a:pt x="475" y="217"/>
                        <a:pt x="475" y="217"/>
                        <a:pt x="475" y="217"/>
                      </a:cubicBezTo>
                      <a:cubicBezTo>
                        <a:pt x="445" y="231"/>
                        <a:pt x="419" y="239"/>
                        <a:pt x="395" y="243"/>
                      </a:cubicBezTo>
                      <a:lnTo>
                        <a:pt x="395" y="82"/>
                      </a:lnTo>
                      <a:close/>
                      <a:moveTo>
                        <a:pt x="29" y="914"/>
                      </a:moveTo>
                      <a:cubicBezTo>
                        <a:pt x="14" y="888"/>
                        <a:pt x="3" y="861"/>
                        <a:pt x="3" y="836"/>
                      </a:cubicBezTo>
                      <a:cubicBezTo>
                        <a:pt x="0" y="718"/>
                        <a:pt x="132" y="708"/>
                        <a:pt x="226" y="668"/>
                      </a:cubicBezTo>
                      <a:cubicBezTo>
                        <a:pt x="267" y="651"/>
                        <a:pt x="282" y="623"/>
                        <a:pt x="285" y="588"/>
                      </a:cubicBezTo>
                      <a:cubicBezTo>
                        <a:pt x="257" y="566"/>
                        <a:pt x="235" y="535"/>
                        <a:pt x="219" y="499"/>
                      </a:cubicBezTo>
                      <a:cubicBezTo>
                        <a:pt x="207" y="495"/>
                        <a:pt x="197" y="486"/>
                        <a:pt x="188" y="475"/>
                      </a:cubicBezTo>
                      <a:cubicBezTo>
                        <a:pt x="178" y="462"/>
                        <a:pt x="170" y="444"/>
                        <a:pt x="166" y="424"/>
                      </a:cubicBezTo>
                      <a:cubicBezTo>
                        <a:pt x="163" y="406"/>
                        <a:pt x="162" y="385"/>
                        <a:pt x="165" y="367"/>
                      </a:cubicBezTo>
                      <a:cubicBezTo>
                        <a:pt x="167" y="354"/>
                        <a:pt x="171" y="341"/>
                        <a:pt x="176" y="330"/>
                      </a:cubicBezTo>
                      <a:cubicBezTo>
                        <a:pt x="176" y="327"/>
                        <a:pt x="176" y="323"/>
                        <a:pt x="176" y="318"/>
                      </a:cubicBezTo>
                      <a:cubicBezTo>
                        <a:pt x="180" y="263"/>
                        <a:pt x="205" y="208"/>
                        <a:pt x="240" y="168"/>
                      </a:cubicBezTo>
                      <a:cubicBezTo>
                        <a:pt x="230" y="138"/>
                        <a:pt x="232" y="103"/>
                        <a:pt x="246" y="69"/>
                      </a:cubicBezTo>
                      <a:cubicBezTo>
                        <a:pt x="258" y="99"/>
                        <a:pt x="267" y="119"/>
                        <a:pt x="296" y="118"/>
                      </a:cubicBezTo>
                      <a:cubicBezTo>
                        <a:pt x="297" y="88"/>
                        <a:pt x="289" y="71"/>
                        <a:pt x="263" y="53"/>
                      </a:cubicBezTo>
                      <a:cubicBezTo>
                        <a:pt x="265" y="24"/>
                        <a:pt x="364" y="0"/>
                        <a:pt x="395" y="82"/>
                      </a:cubicBezTo>
                      <a:cubicBezTo>
                        <a:pt x="395" y="243"/>
                        <a:pt x="395" y="243"/>
                        <a:pt x="395" y="243"/>
                      </a:cubicBezTo>
                      <a:cubicBezTo>
                        <a:pt x="344" y="252"/>
                        <a:pt x="305" y="242"/>
                        <a:pt x="278" y="221"/>
                      </a:cubicBezTo>
                      <a:cubicBezTo>
                        <a:pt x="273" y="226"/>
                        <a:pt x="268" y="231"/>
                        <a:pt x="264" y="238"/>
                      </a:cubicBezTo>
                      <a:cubicBezTo>
                        <a:pt x="250" y="270"/>
                        <a:pt x="242" y="306"/>
                        <a:pt x="243" y="339"/>
                      </a:cubicBezTo>
                      <a:cubicBezTo>
                        <a:pt x="243" y="340"/>
                        <a:pt x="244" y="341"/>
                        <a:pt x="244" y="342"/>
                      </a:cubicBezTo>
                      <a:cubicBezTo>
                        <a:pt x="245" y="385"/>
                        <a:pt x="255" y="418"/>
                        <a:pt x="262" y="440"/>
                      </a:cubicBezTo>
                      <a:cubicBezTo>
                        <a:pt x="270" y="461"/>
                        <a:pt x="237" y="451"/>
                        <a:pt x="236" y="420"/>
                      </a:cubicBezTo>
                      <a:cubicBezTo>
                        <a:pt x="236" y="411"/>
                        <a:pt x="227" y="324"/>
                        <a:pt x="198" y="343"/>
                      </a:cubicBezTo>
                      <a:cubicBezTo>
                        <a:pt x="197" y="343"/>
                        <a:pt x="196" y="344"/>
                        <a:pt x="195" y="344"/>
                      </a:cubicBezTo>
                      <a:cubicBezTo>
                        <a:pt x="174" y="392"/>
                        <a:pt x="192" y="473"/>
                        <a:pt x="236" y="480"/>
                      </a:cubicBezTo>
                      <a:cubicBezTo>
                        <a:pt x="266" y="550"/>
                        <a:pt x="320" y="603"/>
                        <a:pt x="395" y="604"/>
                      </a:cubicBezTo>
                      <a:cubicBezTo>
                        <a:pt x="395" y="629"/>
                        <a:pt x="395" y="629"/>
                        <a:pt x="395" y="629"/>
                      </a:cubicBezTo>
                      <a:cubicBezTo>
                        <a:pt x="364" y="629"/>
                        <a:pt x="336" y="621"/>
                        <a:pt x="311" y="606"/>
                      </a:cubicBezTo>
                      <a:cubicBezTo>
                        <a:pt x="305" y="624"/>
                        <a:pt x="294" y="641"/>
                        <a:pt x="280" y="657"/>
                      </a:cubicBezTo>
                      <a:cubicBezTo>
                        <a:pt x="328" y="725"/>
                        <a:pt x="365" y="766"/>
                        <a:pt x="395" y="786"/>
                      </a:cubicBezTo>
                      <a:cubicBezTo>
                        <a:pt x="395" y="816"/>
                        <a:pt x="395" y="816"/>
                        <a:pt x="395" y="816"/>
                      </a:cubicBezTo>
                      <a:cubicBezTo>
                        <a:pt x="357" y="783"/>
                        <a:pt x="300" y="719"/>
                        <a:pt x="268" y="674"/>
                      </a:cubicBezTo>
                      <a:cubicBezTo>
                        <a:pt x="267" y="673"/>
                        <a:pt x="267" y="671"/>
                        <a:pt x="266" y="669"/>
                      </a:cubicBezTo>
                      <a:cubicBezTo>
                        <a:pt x="251" y="682"/>
                        <a:pt x="233" y="692"/>
                        <a:pt x="215" y="696"/>
                      </a:cubicBezTo>
                      <a:cubicBezTo>
                        <a:pt x="229" y="754"/>
                        <a:pt x="274" y="818"/>
                        <a:pt x="291" y="839"/>
                      </a:cubicBezTo>
                      <a:cubicBezTo>
                        <a:pt x="307" y="818"/>
                        <a:pt x="315" y="795"/>
                        <a:pt x="340" y="783"/>
                      </a:cubicBezTo>
                      <a:cubicBezTo>
                        <a:pt x="351" y="794"/>
                        <a:pt x="385" y="818"/>
                        <a:pt x="395" y="847"/>
                      </a:cubicBezTo>
                      <a:cubicBezTo>
                        <a:pt x="395" y="914"/>
                        <a:pt x="395" y="914"/>
                        <a:pt x="395" y="914"/>
                      </a:cubicBezTo>
                      <a:cubicBezTo>
                        <a:pt x="29" y="914"/>
                        <a:pt x="29" y="914"/>
                        <a:pt x="29" y="914"/>
                      </a:cubicBezTo>
                      <a:close/>
                      <a:moveTo>
                        <a:pt x="395" y="50"/>
                      </a:moveTo>
                      <a:cubicBezTo>
                        <a:pt x="395" y="10"/>
                        <a:pt x="395" y="10"/>
                        <a:pt x="395" y="10"/>
                      </a:cubicBezTo>
                      <a:cubicBezTo>
                        <a:pt x="384" y="11"/>
                        <a:pt x="372" y="13"/>
                        <a:pt x="360" y="17"/>
                      </a:cubicBezTo>
                      <a:cubicBezTo>
                        <a:pt x="375" y="25"/>
                        <a:pt x="388" y="37"/>
                        <a:pt x="395" y="5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/>
                </a:p>
              </p:txBody>
            </p:sp>
          </p:grpSp>
          <p:sp>
            <p:nvSpPr>
              <p:cNvPr id="261" name="出自【趣你的PPT】(微信:qunideppt)：最优质的PPT资源库"/>
              <p:cNvSpPr/>
              <p:nvPr/>
            </p:nvSpPr>
            <p:spPr bwMode="auto">
              <a:xfrm>
                <a:off x="8524719" y="4745233"/>
                <a:ext cx="1642339" cy="1642338"/>
              </a:xfrm>
              <a:prstGeom prst="ellipse">
                <a:avLst/>
              </a:prstGeom>
              <a:noFill/>
              <a:ln w="19050">
                <a:solidFill>
                  <a:srgbClr val="FFC000"/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2400"/>
              </a:p>
            </p:txBody>
          </p:sp>
          <p:grpSp>
            <p:nvGrpSpPr>
              <p:cNvPr id="262" name="Group 261"/>
              <p:cNvGrpSpPr/>
              <p:nvPr/>
            </p:nvGrpSpPr>
            <p:grpSpPr>
              <a:xfrm>
                <a:off x="9123396" y="4953780"/>
                <a:ext cx="552949" cy="310776"/>
                <a:chOff x="3020602" y="4521996"/>
                <a:chExt cx="1128410" cy="634204"/>
              </a:xfrm>
              <a:solidFill>
                <a:srgbClr val="FFC000"/>
              </a:solidFill>
            </p:grpSpPr>
            <p:sp>
              <p:nvSpPr>
                <p:cNvPr id="264" name="出自【趣你的PPT】(微信:qunideppt)：最优质的PPT资源库"/>
                <p:cNvSpPr>
                  <a:spLocks noEditPoints="1"/>
                </p:cNvSpPr>
                <p:nvPr/>
              </p:nvSpPr>
              <p:spPr bwMode="auto">
                <a:xfrm>
                  <a:off x="3573118" y="4552789"/>
                  <a:ext cx="575894" cy="603411"/>
                </a:xfrm>
                <a:custGeom>
                  <a:avLst/>
                  <a:gdLst>
                    <a:gd name="T0" fmla="*/ 717 w 829"/>
                    <a:gd name="T1" fmla="*/ 568 h 869"/>
                    <a:gd name="T2" fmla="*/ 634 w 829"/>
                    <a:gd name="T3" fmla="*/ 869 h 869"/>
                    <a:gd name="T4" fmla="*/ 634 w 829"/>
                    <a:gd name="T5" fmla="*/ 758 h 869"/>
                    <a:gd name="T6" fmla="*/ 593 w 829"/>
                    <a:gd name="T7" fmla="*/ 81 h 869"/>
                    <a:gd name="T8" fmla="*/ 593 w 829"/>
                    <a:gd name="T9" fmla="*/ 390 h 869"/>
                    <a:gd name="T10" fmla="*/ 593 w 829"/>
                    <a:gd name="T11" fmla="*/ 203 h 869"/>
                    <a:gd name="T12" fmla="*/ 593 w 829"/>
                    <a:gd name="T13" fmla="*/ 81 h 869"/>
                    <a:gd name="T14" fmla="*/ 634 w 829"/>
                    <a:gd name="T15" fmla="*/ 758 h 869"/>
                    <a:gd name="T16" fmla="*/ 634 w 829"/>
                    <a:gd name="T17" fmla="*/ 869 h 869"/>
                    <a:gd name="T18" fmla="*/ 568 w 829"/>
                    <a:gd name="T19" fmla="*/ 125 h 869"/>
                    <a:gd name="T20" fmla="*/ 568 w 829"/>
                    <a:gd name="T21" fmla="*/ 770 h 869"/>
                    <a:gd name="T22" fmla="*/ 593 w 829"/>
                    <a:gd name="T23" fmla="*/ 288 h 869"/>
                    <a:gd name="T24" fmla="*/ 568 w 829"/>
                    <a:gd name="T25" fmla="*/ 173 h 869"/>
                    <a:gd name="T26" fmla="*/ 568 w 829"/>
                    <a:gd name="T27" fmla="*/ 663 h 869"/>
                    <a:gd name="T28" fmla="*/ 568 w 829"/>
                    <a:gd name="T29" fmla="*/ 433 h 869"/>
                    <a:gd name="T30" fmla="*/ 527 w 829"/>
                    <a:gd name="T31" fmla="*/ 24 h 869"/>
                    <a:gd name="T32" fmla="*/ 527 w 829"/>
                    <a:gd name="T33" fmla="*/ 24 h 869"/>
                    <a:gd name="T34" fmla="*/ 547 w 829"/>
                    <a:gd name="T35" fmla="*/ 819 h 869"/>
                    <a:gd name="T36" fmla="*/ 568 w 829"/>
                    <a:gd name="T37" fmla="*/ 869 h 869"/>
                    <a:gd name="T38" fmla="*/ 534 w 829"/>
                    <a:gd name="T39" fmla="*/ 132 h 869"/>
                    <a:gd name="T40" fmla="*/ 527 w 829"/>
                    <a:gd name="T41" fmla="*/ 394 h 869"/>
                    <a:gd name="T42" fmla="*/ 568 w 829"/>
                    <a:gd name="T43" fmla="*/ 173 h 869"/>
                    <a:gd name="T44" fmla="*/ 527 w 829"/>
                    <a:gd name="T45" fmla="*/ 633 h 869"/>
                    <a:gd name="T46" fmla="*/ 414 w 829"/>
                    <a:gd name="T47" fmla="*/ 0 h 869"/>
                    <a:gd name="T48" fmla="*/ 413 w 829"/>
                    <a:gd name="T49" fmla="*/ 0 h 869"/>
                    <a:gd name="T50" fmla="*/ 432 w 829"/>
                    <a:gd name="T51" fmla="*/ 821 h 869"/>
                    <a:gd name="T52" fmla="*/ 527 w 829"/>
                    <a:gd name="T53" fmla="*/ 798 h 869"/>
                    <a:gd name="T54" fmla="*/ 527 w 829"/>
                    <a:gd name="T55" fmla="*/ 105 h 869"/>
                    <a:gd name="T56" fmla="*/ 527 w 829"/>
                    <a:gd name="T57" fmla="*/ 286 h 869"/>
                    <a:gd name="T58" fmla="*/ 527 w 829"/>
                    <a:gd name="T59" fmla="*/ 323 h 869"/>
                    <a:gd name="T60" fmla="*/ 507 w 829"/>
                    <a:gd name="T61" fmla="*/ 559 h 869"/>
                    <a:gd name="T62" fmla="*/ 388 w 829"/>
                    <a:gd name="T63" fmla="*/ 1 h 869"/>
                    <a:gd name="T64" fmla="*/ 388 w 829"/>
                    <a:gd name="T65" fmla="*/ 1 h 869"/>
                    <a:gd name="T66" fmla="*/ 413 w 829"/>
                    <a:gd name="T67" fmla="*/ 777 h 869"/>
                    <a:gd name="T68" fmla="*/ 413 w 829"/>
                    <a:gd name="T69" fmla="*/ 841 h 869"/>
                    <a:gd name="T70" fmla="*/ 413 w 829"/>
                    <a:gd name="T71" fmla="*/ 159 h 869"/>
                    <a:gd name="T72" fmla="*/ 413 w 829"/>
                    <a:gd name="T73" fmla="*/ 558 h 869"/>
                    <a:gd name="T74" fmla="*/ 388 w 829"/>
                    <a:gd name="T75" fmla="*/ 556 h 869"/>
                    <a:gd name="T76" fmla="*/ 388 w 829"/>
                    <a:gd name="T77" fmla="*/ 1 h 869"/>
                    <a:gd name="T78" fmla="*/ 388 w 829"/>
                    <a:gd name="T79" fmla="*/ 869 h 869"/>
                    <a:gd name="T80" fmla="*/ 299 w 829"/>
                    <a:gd name="T81" fmla="*/ 798 h 869"/>
                    <a:gd name="T82" fmla="*/ 388 w 829"/>
                    <a:gd name="T83" fmla="*/ 69 h 869"/>
                    <a:gd name="T84" fmla="*/ 388 w 829"/>
                    <a:gd name="T85" fmla="*/ 154 h 869"/>
                    <a:gd name="T86" fmla="*/ 318 w 829"/>
                    <a:gd name="T87" fmla="*/ 559 h 869"/>
                    <a:gd name="T88" fmla="*/ 192 w 829"/>
                    <a:gd name="T89" fmla="*/ 178 h 869"/>
                    <a:gd name="T90" fmla="*/ 266 w 829"/>
                    <a:gd name="T91" fmla="*/ 167 h 869"/>
                    <a:gd name="T92" fmla="*/ 260 w 829"/>
                    <a:gd name="T93" fmla="*/ 297 h 869"/>
                    <a:gd name="T94" fmla="*/ 299 w 829"/>
                    <a:gd name="T95" fmla="*/ 508 h 869"/>
                    <a:gd name="T96" fmla="*/ 192 w 829"/>
                    <a:gd name="T97" fmla="*/ 178 h 869"/>
                    <a:gd name="T98" fmla="*/ 211 w 829"/>
                    <a:gd name="T99" fmla="*/ 811 h 869"/>
                    <a:gd name="T100" fmla="*/ 299 w 829"/>
                    <a:gd name="T101" fmla="*/ 798 h 869"/>
                    <a:gd name="T102" fmla="*/ 45 w 829"/>
                    <a:gd name="T103" fmla="*/ 869 h 869"/>
                    <a:gd name="T104" fmla="*/ 157 w 829"/>
                    <a:gd name="T105" fmla="*/ 393 h 869"/>
                    <a:gd name="T106" fmla="*/ 158 w 829"/>
                    <a:gd name="T107" fmla="*/ 719 h 869"/>
                    <a:gd name="T108" fmla="*/ 192 w 829"/>
                    <a:gd name="T109" fmla="*/ 832 h 8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829" h="869">
                      <a:moveTo>
                        <a:pt x="634" y="173"/>
                      </a:moveTo>
                      <a:cubicBezTo>
                        <a:pt x="638" y="190"/>
                        <a:pt x="641" y="208"/>
                        <a:pt x="644" y="226"/>
                      </a:cubicBezTo>
                      <a:cubicBezTo>
                        <a:pt x="651" y="284"/>
                        <a:pt x="718" y="320"/>
                        <a:pt x="671" y="393"/>
                      </a:cubicBezTo>
                      <a:cubicBezTo>
                        <a:pt x="629" y="458"/>
                        <a:pt x="780" y="432"/>
                        <a:pt x="717" y="568"/>
                      </a:cubicBezTo>
                      <a:cubicBezTo>
                        <a:pt x="690" y="626"/>
                        <a:pt x="829" y="602"/>
                        <a:pt x="776" y="710"/>
                      </a:cubicBezTo>
                      <a:cubicBezTo>
                        <a:pt x="795" y="730"/>
                        <a:pt x="807" y="755"/>
                        <a:pt x="806" y="791"/>
                      </a:cubicBezTo>
                      <a:cubicBezTo>
                        <a:pt x="805" y="816"/>
                        <a:pt x="795" y="843"/>
                        <a:pt x="779" y="869"/>
                      </a:cubicBezTo>
                      <a:cubicBezTo>
                        <a:pt x="634" y="869"/>
                        <a:pt x="634" y="869"/>
                        <a:pt x="634" y="869"/>
                      </a:cubicBezTo>
                      <a:cubicBezTo>
                        <a:pt x="634" y="832"/>
                        <a:pt x="634" y="832"/>
                        <a:pt x="634" y="832"/>
                      </a:cubicBezTo>
                      <a:cubicBezTo>
                        <a:pt x="645" y="832"/>
                        <a:pt x="653" y="822"/>
                        <a:pt x="653" y="811"/>
                      </a:cubicBezTo>
                      <a:cubicBezTo>
                        <a:pt x="653" y="800"/>
                        <a:pt x="645" y="791"/>
                        <a:pt x="634" y="791"/>
                      </a:cubicBezTo>
                      <a:cubicBezTo>
                        <a:pt x="634" y="758"/>
                        <a:pt x="634" y="758"/>
                        <a:pt x="634" y="758"/>
                      </a:cubicBezTo>
                      <a:cubicBezTo>
                        <a:pt x="665" y="749"/>
                        <a:pt x="683" y="736"/>
                        <a:pt x="679" y="721"/>
                      </a:cubicBezTo>
                      <a:cubicBezTo>
                        <a:pt x="663" y="704"/>
                        <a:pt x="649" y="696"/>
                        <a:pt x="634" y="689"/>
                      </a:cubicBezTo>
                      <a:lnTo>
                        <a:pt x="634" y="173"/>
                      </a:lnTo>
                      <a:close/>
                      <a:moveTo>
                        <a:pt x="593" y="81"/>
                      </a:moveTo>
                      <a:cubicBezTo>
                        <a:pt x="612" y="107"/>
                        <a:pt x="625" y="138"/>
                        <a:pt x="634" y="173"/>
                      </a:cubicBezTo>
                      <a:cubicBezTo>
                        <a:pt x="634" y="689"/>
                        <a:pt x="634" y="689"/>
                        <a:pt x="634" y="689"/>
                      </a:cubicBezTo>
                      <a:cubicBezTo>
                        <a:pt x="621" y="684"/>
                        <a:pt x="608" y="680"/>
                        <a:pt x="593" y="674"/>
                      </a:cubicBezTo>
                      <a:cubicBezTo>
                        <a:pt x="593" y="390"/>
                        <a:pt x="593" y="390"/>
                        <a:pt x="593" y="390"/>
                      </a:cubicBezTo>
                      <a:cubicBezTo>
                        <a:pt x="599" y="392"/>
                        <a:pt x="605" y="396"/>
                        <a:pt x="610" y="401"/>
                      </a:cubicBezTo>
                      <a:cubicBezTo>
                        <a:pt x="621" y="377"/>
                        <a:pt x="625" y="345"/>
                        <a:pt x="620" y="318"/>
                      </a:cubicBezTo>
                      <a:cubicBezTo>
                        <a:pt x="615" y="295"/>
                        <a:pt x="604" y="285"/>
                        <a:pt x="593" y="288"/>
                      </a:cubicBezTo>
                      <a:cubicBezTo>
                        <a:pt x="593" y="203"/>
                        <a:pt x="593" y="203"/>
                        <a:pt x="593" y="203"/>
                      </a:cubicBezTo>
                      <a:cubicBezTo>
                        <a:pt x="593" y="204"/>
                        <a:pt x="593" y="205"/>
                        <a:pt x="594" y="206"/>
                      </a:cubicBezTo>
                      <a:cubicBezTo>
                        <a:pt x="599" y="213"/>
                        <a:pt x="605" y="221"/>
                        <a:pt x="610" y="229"/>
                      </a:cubicBezTo>
                      <a:cubicBezTo>
                        <a:pt x="606" y="207"/>
                        <a:pt x="601" y="188"/>
                        <a:pt x="593" y="170"/>
                      </a:cubicBezTo>
                      <a:cubicBezTo>
                        <a:pt x="593" y="81"/>
                        <a:pt x="593" y="81"/>
                        <a:pt x="593" y="81"/>
                      </a:cubicBezTo>
                      <a:close/>
                      <a:moveTo>
                        <a:pt x="634" y="869"/>
                      </a:moveTo>
                      <a:cubicBezTo>
                        <a:pt x="593" y="869"/>
                        <a:pt x="593" y="869"/>
                        <a:pt x="593" y="869"/>
                      </a:cubicBezTo>
                      <a:cubicBezTo>
                        <a:pt x="593" y="767"/>
                        <a:pt x="593" y="767"/>
                        <a:pt x="593" y="767"/>
                      </a:cubicBezTo>
                      <a:cubicBezTo>
                        <a:pt x="608" y="764"/>
                        <a:pt x="622" y="761"/>
                        <a:pt x="634" y="758"/>
                      </a:cubicBezTo>
                      <a:cubicBezTo>
                        <a:pt x="634" y="791"/>
                        <a:pt x="634" y="791"/>
                        <a:pt x="634" y="791"/>
                      </a:cubicBezTo>
                      <a:cubicBezTo>
                        <a:pt x="623" y="791"/>
                        <a:pt x="615" y="800"/>
                        <a:pt x="615" y="811"/>
                      </a:cubicBezTo>
                      <a:cubicBezTo>
                        <a:pt x="615" y="822"/>
                        <a:pt x="623" y="832"/>
                        <a:pt x="634" y="832"/>
                      </a:cubicBezTo>
                      <a:lnTo>
                        <a:pt x="634" y="869"/>
                      </a:lnTo>
                      <a:close/>
                      <a:moveTo>
                        <a:pt x="568" y="53"/>
                      </a:moveTo>
                      <a:cubicBezTo>
                        <a:pt x="577" y="62"/>
                        <a:pt x="586" y="71"/>
                        <a:pt x="593" y="81"/>
                      </a:cubicBezTo>
                      <a:cubicBezTo>
                        <a:pt x="593" y="170"/>
                        <a:pt x="593" y="170"/>
                        <a:pt x="593" y="170"/>
                      </a:cubicBezTo>
                      <a:cubicBezTo>
                        <a:pt x="586" y="153"/>
                        <a:pt x="578" y="138"/>
                        <a:pt x="568" y="125"/>
                      </a:cubicBezTo>
                      <a:cubicBezTo>
                        <a:pt x="568" y="53"/>
                        <a:pt x="568" y="53"/>
                        <a:pt x="568" y="53"/>
                      </a:cubicBezTo>
                      <a:close/>
                      <a:moveTo>
                        <a:pt x="593" y="869"/>
                      </a:moveTo>
                      <a:cubicBezTo>
                        <a:pt x="568" y="869"/>
                        <a:pt x="568" y="869"/>
                        <a:pt x="568" y="869"/>
                      </a:cubicBezTo>
                      <a:cubicBezTo>
                        <a:pt x="568" y="770"/>
                        <a:pt x="568" y="770"/>
                        <a:pt x="568" y="770"/>
                      </a:cubicBezTo>
                      <a:cubicBezTo>
                        <a:pt x="577" y="769"/>
                        <a:pt x="585" y="768"/>
                        <a:pt x="593" y="767"/>
                      </a:cubicBezTo>
                      <a:cubicBezTo>
                        <a:pt x="593" y="869"/>
                        <a:pt x="593" y="869"/>
                        <a:pt x="593" y="869"/>
                      </a:cubicBezTo>
                      <a:close/>
                      <a:moveTo>
                        <a:pt x="593" y="203"/>
                      </a:moveTo>
                      <a:cubicBezTo>
                        <a:pt x="593" y="288"/>
                        <a:pt x="593" y="288"/>
                        <a:pt x="593" y="288"/>
                      </a:cubicBezTo>
                      <a:cubicBezTo>
                        <a:pt x="587" y="290"/>
                        <a:pt x="581" y="296"/>
                        <a:pt x="577" y="307"/>
                      </a:cubicBezTo>
                      <a:cubicBezTo>
                        <a:pt x="574" y="317"/>
                        <a:pt x="571" y="326"/>
                        <a:pt x="569" y="330"/>
                      </a:cubicBezTo>
                      <a:cubicBezTo>
                        <a:pt x="569" y="331"/>
                        <a:pt x="569" y="332"/>
                        <a:pt x="568" y="333"/>
                      </a:cubicBezTo>
                      <a:cubicBezTo>
                        <a:pt x="568" y="173"/>
                        <a:pt x="568" y="173"/>
                        <a:pt x="568" y="173"/>
                      </a:cubicBezTo>
                      <a:cubicBezTo>
                        <a:pt x="579" y="179"/>
                        <a:pt x="589" y="187"/>
                        <a:pt x="593" y="203"/>
                      </a:cubicBezTo>
                      <a:close/>
                      <a:moveTo>
                        <a:pt x="593" y="390"/>
                      </a:moveTo>
                      <a:cubicBezTo>
                        <a:pt x="593" y="674"/>
                        <a:pt x="593" y="674"/>
                        <a:pt x="593" y="674"/>
                      </a:cubicBezTo>
                      <a:cubicBezTo>
                        <a:pt x="585" y="671"/>
                        <a:pt x="577" y="668"/>
                        <a:pt x="568" y="663"/>
                      </a:cubicBezTo>
                      <a:cubicBezTo>
                        <a:pt x="568" y="444"/>
                        <a:pt x="568" y="444"/>
                        <a:pt x="568" y="444"/>
                      </a:cubicBezTo>
                      <a:cubicBezTo>
                        <a:pt x="570" y="441"/>
                        <a:pt x="571" y="438"/>
                        <a:pt x="572" y="435"/>
                      </a:cubicBezTo>
                      <a:cubicBezTo>
                        <a:pt x="573" y="434"/>
                        <a:pt x="573" y="433"/>
                        <a:pt x="573" y="433"/>
                      </a:cubicBezTo>
                      <a:cubicBezTo>
                        <a:pt x="571" y="433"/>
                        <a:pt x="570" y="433"/>
                        <a:pt x="568" y="433"/>
                      </a:cubicBezTo>
                      <a:cubicBezTo>
                        <a:pt x="568" y="381"/>
                        <a:pt x="568" y="381"/>
                        <a:pt x="568" y="381"/>
                      </a:cubicBezTo>
                      <a:cubicBezTo>
                        <a:pt x="571" y="385"/>
                        <a:pt x="575" y="387"/>
                        <a:pt x="581" y="387"/>
                      </a:cubicBezTo>
                      <a:cubicBezTo>
                        <a:pt x="585" y="388"/>
                        <a:pt x="589" y="389"/>
                        <a:pt x="593" y="390"/>
                      </a:cubicBezTo>
                      <a:close/>
                      <a:moveTo>
                        <a:pt x="527" y="24"/>
                      </a:moveTo>
                      <a:cubicBezTo>
                        <a:pt x="543" y="32"/>
                        <a:pt x="556" y="42"/>
                        <a:pt x="568" y="53"/>
                      </a:cubicBezTo>
                      <a:cubicBezTo>
                        <a:pt x="568" y="125"/>
                        <a:pt x="568" y="125"/>
                        <a:pt x="568" y="125"/>
                      </a:cubicBezTo>
                      <a:cubicBezTo>
                        <a:pt x="556" y="108"/>
                        <a:pt x="542" y="93"/>
                        <a:pt x="527" y="82"/>
                      </a:cubicBezTo>
                      <a:cubicBezTo>
                        <a:pt x="527" y="24"/>
                        <a:pt x="527" y="24"/>
                        <a:pt x="527" y="24"/>
                      </a:cubicBezTo>
                      <a:close/>
                      <a:moveTo>
                        <a:pt x="568" y="869"/>
                      </a:moveTo>
                      <a:cubicBezTo>
                        <a:pt x="527" y="869"/>
                        <a:pt x="527" y="869"/>
                        <a:pt x="527" y="869"/>
                      </a:cubicBezTo>
                      <a:cubicBezTo>
                        <a:pt x="527" y="839"/>
                        <a:pt x="527" y="839"/>
                        <a:pt x="527" y="839"/>
                      </a:cubicBezTo>
                      <a:cubicBezTo>
                        <a:pt x="538" y="839"/>
                        <a:pt x="547" y="830"/>
                        <a:pt x="547" y="819"/>
                      </a:cubicBezTo>
                      <a:cubicBezTo>
                        <a:pt x="547" y="808"/>
                        <a:pt x="538" y="798"/>
                        <a:pt x="527" y="798"/>
                      </a:cubicBezTo>
                      <a:cubicBezTo>
                        <a:pt x="527" y="774"/>
                        <a:pt x="527" y="774"/>
                        <a:pt x="527" y="774"/>
                      </a:cubicBezTo>
                      <a:cubicBezTo>
                        <a:pt x="541" y="773"/>
                        <a:pt x="555" y="772"/>
                        <a:pt x="568" y="770"/>
                      </a:cubicBezTo>
                      <a:cubicBezTo>
                        <a:pt x="568" y="869"/>
                        <a:pt x="568" y="869"/>
                        <a:pt x="568" y="869"/>
                      </a:cubicBezTo>
                      <a:close/>
                      <a:moveTo>
                        <a:pt x="568" y="173"/>
                      </a:moveTo>
                      <a:cubicBezTo>
                        <a:pt x="565" y="171"/>
                        <a:pt x="562" y="170"/>
                        <a:pt x="559" y="168"/>
                      </a:cubicBezTo>
                      <a:cubicBezTo>
                        <a:pt x="552" y="162"/>
                        <a:pt x="545" y="157"/>
                        <a:pt x="539" y="152"/>
                      </a:cubicBezTo>
                      <a:cubicBezTo>
                        <a:pt x="535" y="147"/>
                        <a:pt x="534" y="140"/>
                        <a:pt x="534" y="132"/>
                      </a:cubicBezTo>
                      <a:cubicBezTo>
                        <a:pt x="534" y="122"/>
                        <a:pt x="531" y="113"/>
                        <a:pt x="527" y="105"/>
                      </a:cubicBezTo>
                      <a:cubicBezTo>
                        <a:pt x="527" y="286"/>
                        <a:pt x="527" y="286"/>
                        <a:pt x="527" y="286"/>
                      </a:cubicBezTo>
                      <a:cubicBezTo>
                        <a:pt x="533" y="291"/>
                        <a:pt x="535" y="301"/>
                        <a:pt x="527" y="323"/>
                      </a:cubicBezTo>
                      <a:cubicBezTo>
                        <a:pt x="527" y="394"/>
                        <a:pt x="527" y="394"/>
                        <a:pt x="527" y="394"/>
                      </a:cubicBezTo>
                      <a:cubicBezTo>
                        <a:pt x="536" y="416"/>
                        <a:pt x="553" y="431"/>
                        <a:pt x="568" y="433"/>
                      </a:cubicBezTo>
                      <a:cubicBezTo>
                        <a:pt x="568" y="381"/>
                        <a:pt x="568" y="381"/>
                        <a:pt x="568" y="381"/>
                      </a:cubicBezTo>
                      <a:cubicBezTo>
                        <a:pt x="561" y="371"/>
                        <a:pt x="563" y="353"/>
                        <a:pt x="568" y="333"/>
                      </a:cubicBezTo>
                      <a:cubicBezTo>
                        <a:pt x="568" y="173"/>
                        <a:pt x="568" y="173"/>
                        <a:pt x="568" y="173"/>
                      </a:cubicBezTo>
                      <a:close/>
                      <a:moveTo>
                        <a:pt x="568" y="444"/>
                      </a:moveTo>
                      <a:cubicBezTo>
                        <a:pt x="568" y="663"/>
                        <a:pt x="568" y="663"/>
                        <a:pt x="568" y="663"/>
                      </a:cubicBezTo>
                      <a:cubicBezTo>
                        <a:pt x="565" y="661"/>
                        <a:pt x="561" y="659"/>
                        <a:pt x="557" y="656"/>
                      </a:cubicBezTo>
                      <a:cubicBezTo>
                        <a:pt x="544" y="648"/>
                        <a:pt x="534" y="641"/>
                        <a:pt x="527" y="633"/>
                      </a:cubicBezTo>
                      <a:cubicBezTo>
                        <a:pt x="527" y="506"/>
                        <a:pt x="527" y="506"/>
                        <a:pt x="527" y="506"/>
                      </a:cubicBezTo>
                      <a:cubicBezTo>
                        <a:pt x="544" y="489"/>
                        <a:pt x="557" y="468"/>
                        <a:pt x="568" y="444"/>
                      </a:cubicBezTo>
                      <a:close/>
                      <a:moveTo>
                        <a:pt x="413" y="0"/>
                      </a:moveTo>
                      <a:cubicBezTo>
                        <a:pt x="414" y="0"/>
                        <a:pt x="414" y="0"/>
                        <a:pt x="414" y="0"/>
                      </a:cubicBezTo>
                      <a:cubicBezTo>
                        <a:pt x="459" y="0"/>
                        <a:pt x="497" y="9"/>
                        <a:pt x="527" y="24"/>
                      </a:cubicBezTo>
                      <a:cubicBezTo>
                        <a:pt x="527" y="82"/>
                        <a:pt x="527" y="82"/>
                        <a:pt x="527" y="82"/>
                      </a:cubicBezTo>
                      <a:cubicBezTo>
                        <a:pt x="493" y="55"/>
                        <a:pt x="453" y="42"/>
                        <a:pt x="413" y="42"/>
                      </a:cubicBezTo>
                      <a:cubicBezTo>
                        <a:pt x="413" y="0"/>
                        <a:pt x="413" y="0"/>
                        <a:pt x="413" y="0"/>
                      </a:cubicBezTo>
                      <a:close/>
                      <a:moveTo>
                        <a:pt x="527" y="869"/>
                      </a:moveTo>
                      <a:cubicBezTo>
                        <a:pt x="413" y="869"/>
                        <a:pt x="413" y="869"/>
                        <a:pt x="413" y="869"/>
                      </a:cubicBezTo>
                      <a:cubicBezTo>
                        <a:pt x="413" y="841"/>
                        <a:pt x="413" y="841"/>
                        <a:pt x="413" y="841"/>
                      </a:cubicBezTo>
                      <a:cubicBezTo>
                        <a:pt x="424" y="841"/>
                        <a:pt x="432" y="832"/>
                        <a:pt x="432" y="821"/>
                      </a:cubicBezTo>
                      <a:cubicBezTo>
                        <a:pt x="432" y="810"/>
                        <a:pt x="424" y="800"/>
                        <a:pt x="413" y="800"/>
                      </a:cubicBezTo>
                      <a:cubicBezTo>
                        <a:pt x="413" y="777"/>
                        <a:pt x="413" y="777"/>
                        <a:pt x="413" y="777"/>
                      </a:cubicBezTo>
                      <a:cubicBezTo>
                        <a:pt x="452" y="778"/>
                        <a:pt x="491" y="777"/>
                        <a:pt x="527" y="774"/>
                      </a:cubicBezTo>
                      <a:cubicBezTo>
                        <a:pt x="527" y="798"/>
                        <a:pt x="527" y="798"/>
                        <a:pt x="527" y="798"/>
                      </a:cubicBezTo>
                      <a:cubicBezTo>
                        <a:pt x="517" y="798"/>
                        <a:pt x="508" y="808"/>
                        <a:pt x="508" y="819"/>
                      </a:cubicBezTo>
                      <a:cubicBezTo>
                        <a:pt x="508" y="830"/>
                        <a:pt x="517" y="839"/>
                        <a:pt x="527" y="839"/>
                      </a:cubicBezTo>
                      <a:cubicBezTo>
                        <a:pt x="527" y="869"/>
                        <a:pt x="527" y="869"/>
                        <a:pt x="527" y="869"/>
                      </a:cubicBezTo>
                      <a:close/>
                      <a:moveTo>
                        <a:pt x="527" y="105"/>
                      </a:moveTo>
                      <a:cubicBezTo>
                        <a:pt x="511" y="73"/>
                        <a:pt x="465" y="55"/>
                        <a:pt x="413" y="63"/>
                      </a:cubicBezTo>
                      <a:cubicBezTo>
                        <a:pt x="413" y="159"/>
                        <a:pt x="413" y="159"/>
                        <a:pt x="413" y="159"/>
                      </a:cubicBezTo>
                      <a:cubicBezTo>
                        <a:pt x="451" y="171"/>
                        <a:pt x="476" y="198"/>
                        <a:pt x="470" y="223"/>
                      </a:cubicBezTo>
                      <a:cubicBezTo>
                        <a:pt x="449" y="308"/>
                        <a:pt x="509" y="273"/>
                        <a:pt x="527" y="286"/>
                      </a:cubicBezTo>
                      <a:cubicBezTo>
                        <a:pt x="527" y="105"/>
                        <a:pt x="527" y="105"/>
                        <a:pt x="527" y="105"/>
                      </a:cubicBezTo>
                      <a:close/>
                      <a:moveTo>
                        <a:pt x="527" y="323"/>
                      </a:moveTo>
                      <a:cubicBezTo>
                        <a:pt x="527" y="394"/>
                        <a:pt x="527" y="394"/>
                        <a:pt x="527" y="394"/>
                      </a:cubicBezTo>
                      <a:cubicBezTo>
                        <a:pt x="519" y="376"/>
                        <a:pt x="517" y="351"/>
                        <a:pt x="527" y="323"/>
                      </a:cubicBezTo>
                      <a:cubicBezTo>
                        <a:pt x="527" y="323"/>
                        <a:pt x="527" y="323"/>
                        <a:pt x="527" y="323"/>
                      </a:cubicBezTo>
                      <a:close/>
                      <a:moveTo>
                        <a:pt x="527" y="506"/>
                      </a:moveTo>
                      <a:cubicBezTo>
                        <a:pt x="527" y="633"/>
                        <a:pt x="527" y="633"/>
                        <a:pt x="527" y="633"/>
                      </a:cubicBezTo>
                      <a:cubicBezTo>
                        <a:pt x="504" y="610"/>
                        <a:pt x="506" y="588"/>
                        <a:pt x="507" y="559"/>
                      </a:cubicBezTo>
                      <a:cubicBezTo>
                        <a:pt x="480" y="576"/>
                        <a:pt x="448" y="587"/>
                        <a:pt x="413" y="587"/>
                      </a:cubicBezTo>
                      <a:cubicBezTo>
                        <a:pt x="413" y="558"/>
                        <a:pt x="413" y="558"/>
                        <a:pt x="413" y="558"/>
                      </a:cubicBezTo>
                      <a:cubicBezTo>
                        <a:pt x="459" y="558"/>
                        <a:pt x="498" y="538"/>
                        <a:pt x="527" y="506"/>
                      </a:cubicBezTo>
                      <a:close/>
                      <a:moveTo>
                        <a:pt x="388" y="1"/>
                      </a:moveTo>
                      <a:cubicBezTo>
                        <a:pt x="396" y="0"/>
                        <a:pt x="404" y="0"/>
                        <a:pt x="413" y="0"/>
                      </a:cubicBezTo>
                      <a:cubicBezTo>
                        <a:pt x="413" y="42"/>
                        <a:pt x="413" y="42"/>
                        <a:pt x="413" y="42"/>
                      </a:cubicBezTo>
                      <a:cubicBezTo>
                        <a:pt x="405" y="42"/>
                        <a:pt x="396" y="42"/>
                        <a:pt x="388" y="43"/>
                      </a:cubicBezTo>
                      <a:cubicBezTo>
                        <a:pt x="388" y="1"/>
                        <a:pt x="388" y="1"/>
                        <a:pt x="388" y="1"/>
                      </a:cubicBezTo>
                      <a:close/>
                      <a:moveTo>
                        <a:pt x="413" y="869"/>
                      </a:moveTo>
                      <a:cubicBezTo>
                        <a:pt x="388" y="869"/>
                        <a:pt x="388" y="869"/>
                        <a:pt x="388" y="869"/>
                      </a:cubicBezTo>
                      <a:cubicBezTo>
                        <a:pt x="388" y="777"/>
                        <a:pt x="388" y="777"/>
                        <a:pt x="388" y="777"/>
                      </a:cubicBezTo>
                      <a:cubicBezTo>
                        <a:pt x="396" y="777"/>
                        <a:pt x="405" y="777"/>
                        <a:pt x="413" y="777"/>
                      </a:cubicBezTo>
                      <a:cubicBezTo>
                        <a:pt x="413" y="800"/>
                        <a:pt x="413" y="800"/>
                        <a:pt x="413" y="800"/>
                      </a:cubicBezTo>
                      <a:cubicBezTo>
                        <a:pt x="413" y="800"/>
                        <a:pt x="413" y="800"/>
                        <a:pt x="413" y="800"/>
                      </a:cubicBezTo>
                      <a:cubicBezTo>
                        <a:pt x="402" y="800"/>
                        <a:pt x="394" y="810"/>
                        <a:pt x="394" y="821"/>
                      </a:cubicBezTo>
                      <a:cubicBezTo>
                        <a:pt x="394" y="832"/>
                        <a:pt x="402" y="841"/>
                        <a:pt x="413" y="841"/>
                      </a:cubicBezTo>
                      <a:cubicBezTo>
                        <a:pt x="413" y="841"/>
                        <a:pt x="413" y="841"/>
                        <a:pt x="413" y="841"/>
                      </a:cubicBezTo>
                      <a:cubicBezTo>
                        <a:pt x="413" y="869"/>
                        <a:pt x="413" y="869"/>
                        <a:pt x="413" y="869"/>
                      </a:cubicBezTo>
                      <a:close/>
                      <a:moveTo>
                        <a:pt x="413" y="63"/>
                      </a:moveTo>
                      <a:cubicBezTo>
                        <a:pt x="413" y="159"/>
                        <a:pt x="413" y="159"/>
                        <a:pt x="413" y="159"/>
                      </a:cubicBezTo>
                      <a:cubicBezTo>
                        <a:pt x="405" y="157"/>
                        <a:pt x="397" y="155"/>
                        <a:pt x="388" y="154"/>
                      </a:cubicBezTo>
                      <a:cubicBezTo>
                        <a:pt x="388" y="69"/>
                        <a:pt x="388" y="69"/>
                        <a:pt x="388" y="69"/>
                      </a:cubicBezTo>
                      <a:cubicBezTo>
                        <a:pt x="396" y="66"/>
                        <a:pt x="405" y="65"/>
                        <a:pt x="413" y="63"/>
                      </a:cubicBezTo>
                      <a:close/>
                      <a:moveTo>
                        <a:pt x="413" y="558"/>
                      </a:moveTo>
                      <a:cubicBezTo>
                        <a:pt x="413" y="587"/>
                        <a:pt x="413" y="587"/>
                        <a:pt x="413" y="587"/>
                      </a:cubicBezTo>
                      <a:cubicBezTo>
                        <a:pt x="412" y="587"/>
                        <a:pt x="412" y="587"/>
                        <a:pt x="412" y="587"/>
                      </a:cubicBezTo>
                      <a:cubicBezTo>
                        <a:pt x="404" y="587"/>
                        <a:pt x="396" y="586"/>
                        <a:pt x="388" y="585"/>
                      </a:cubicBezTo>
                      <a:cubicBezTo>
                        <a:pt x="388" y="556"/>
                        <a:pt x="388" y="556"/>
                        <a:pt x="388" y="556"/>
                      </a:cubicBezTo>
                      <a:cubicBezTo>
                        <a:pt x="396" y="558"/>
                        <a:pt x="404" y="558"/>
                        <a:pt x="412" y="558"/>
                      </a:cubicBezTo>
                      <a:lnTo>
                        <a:pt x="413" y="558"/>
                      </a:lnTo>
                      <a:close/>
                      <a:moveTo>
                        <a:pt x="299" y="25"/>
                      </a:moveTo>
                      <a:cubicBezTo>
                        <a:pt x="324" y="12"/>
                        <a:pt x="353" y="4"/>
                        <a:pt x="388" y="1"/>
                      </a:cubicBezTo>
                      <a:cubicBezTo>
                        <a:pt x="388" y="43"/>
                        <a:pt x="388" y="43"/>
                        <a:pt x="388" y="43"/>
                      </a:cubicBezTo>
                      <a:cubicBezTo>
                        <a:pt x="356" y="47"/>
                        <a:pt x="326" y="60"/>
                        <a:pt x="299" y="80"/>
                      </a:cubicBezTo>
                      <a:cubicBezTo>
                        <a:pt x="299" y="25"/>
                        <a:pt x="299" y="25"/>
                        <a:pt x="299" y="25"/>
                      </a:cubicBezTo>
                      <a:close/>
                      <a:moveTo>
                        <a:pt x="388" y="869"/>
                      </a:moveTo>
                      <a:cubicBezTo>
                        <a:pt x="299" y="869"/>
                        <a:pt x="299" y="869"/>
                        <a:pt x="299" y="869"/>
                      </a:cubicBezTo>
                      <a:cubicBezTo>
                        <a:pt x="299" y="839"/>
                        <a:pt x="299" y="839"/>
                        <a:pt x="299" y="839"/>
                      </a:cubicBezTo>
                      <a:cubicBezTo>
                        <a:pt x="310" y="839"/>
                        <a:pt x="318" y="830"/>
                        <a:pt x="318" y="819"/>
                      </a:cubicBezTo>
                      <a:cubicBezTo>
                        <a:pt x="318" y="808"/>
                        <a:pt x="310" y="798"/>
                        <a:pt x="299" y="798"/>
                      </a:cubicBezTo>
                      <a:cubicBezTo>
                        <a:pt x="299" y="770"/>
                        <a:pt x="299" y="770"/>
                        <a:pt x="299" y="770"/>
                      </a:cubicBezTo>
                      <a:cubicBezTo>
                        <a:pt x="327" y="773"/>
                        <a:pt x="357" y="776"/>
                        <a:pt x="388" y="777"/>
                      </a:cubicBezTo>
                      <a:cubicBezTo>
                        <a:pt x="388" y="869"/>
                        <a:pt x="388" y="869"/>
                        <a:pt x="388" y="869"/>
                      </a:cubicBezTo>
                      <a:close/>
                      <a:moveTo>
                        <a:pt x="388" y="69"/>
                      </a:moveTo>
                      <a:cubicBezTo>
                        <a:pt x="358" y="78"/>
                        <a:pt x="327" y="96"/>
                        <a:pt x="299" y="125"/>
                      </a:cubicBezTo>
                      <a:cubicBezTo>
                        <a:pt x="299" y="179"/>
                        <a:pt x="299" y="179"/>
                        <a:pt x="299" y="179"/>
                      </a:cubicBezTo>
                      <a:cubicBezTo>
                        <a:pt x="303" y="174"/>
                        <a:pt x="308" y="169"/>
                        <a:pt x="313" y="165"/>
                      </a:cubicBezTo>
                      <a:cubicBezTo>
                        <a:pt x="339" y="154"/>
                        <a:pt x="365" y="152"/>
                        <a:pt x="388" y="154"/>
                      </a:cubicBezTo>
                      <a:cubicBezTo>
                        <a:pt x="388" y="69"/>
                        <a:pt x="388" y="69"/>
                        <a:pt x="388" y="69"/>
                      </a:cubicBezTo>
                      <a:close/>
                      <a:moveTo>
                        <a:pt x="388" y="556"/>
                      </a:moveTo>
                      <a:cubicBezTo>
                        <a:pt x="388" y="585"/>
                        <a:pt x="388" y="585"/>
                        <a:pt x="388" y="585"/>
                      </a:cubicBezTo>
                      <a:cubicBezTo>
                        <a:pt x="362" y="581"/>
                        <a:pt x="339" y="572"/>
                        <a:pt x="318" y="559"/>
                      </a:cubicBezTo>
                      <a:cubicBezTo>
                        <a:pt x="319" y="587"/>
                        <a:pt x="320" y="611"/>
                        <a:pt x="299" y="633"/>
                      </a:cubicBezTo>
                      <a:cubicBezTo>
                        <a:pt x="299" y="508"/>
                        <a:pt x="299" y="508"/>
                        <a:pt x="299" y="508"/>
                      </a:cubicBezTo>
                      <a:cubicBezTo>
                        <a:pt x="323" y="533"/>
                        <a:pt x="353" y="551"/>
                        <a:pt x="388" y="556"/>
                      </a:cubicBezTo>
                      <a:close/>
                      <a:moveTo>
                        <a:pt x="192" y="178"/>
                      </a:moveTo>
                      <a:cubicBezTo>
                        <a:pt x="208" y="110"/>
                        <a:pt x="241" y="55"/>
                        <a:pt x="299" y="25"/>
                      </a:cubicBezTo>
                      <a:cubicBezTo>
                        <a:pt x="299" y="80"/>
                        <a:pt x="299" y="80"/>
                        <a:pt x="299" y="80"/>
                      </a:cubicBezTo>
                      <a:cubicBezTo>
                        <a:pt x="258" y="111"/>
                        <a:pt x="227" y="161"/>
                        <a:pt x="214" y="229"/>
                      </a:cubicBezTo>
                      <a:cubicBezTo>
                        <a:pt x="230" y="205"/>
                        <a:pt x="247" y="184"/>
                        <a:pt x="266" y="167"/>
                      </a:cubicBezTo>
                      <a:cubicBezTo>
                        <a:pt x="276" y="151"/>
                        <a:pt x="287" y="137"/>
                        <a:pt x="299" y="125"/>
                      </a:cubicBezTo>
                      <a:cubicBezTo>
                        <a:pt x="299" y="179"/>
                        <a:pt x="299" y="179"/>
                        <a:pt x="299" y="179"/>
                      </a:cubicBezTo>
                      <a:cubicBezTo>
                        <a:pt x="276" y="204"/>
                        <a:pt x="261" y="238"/>
                        <a:pt x="259" y="283"/>
                      </a:cubicBezTo>
                      <a:cubicBezTo>
                        <a:pt x="259" y="287"/>
                        <a:pt x="259" y="292"/>
                        <a:pt x="260" y="297"/>
                      </a:cubicBezTo>
                      <a:cubicBezTo>
                        <a:pt x="263" y="349"/>
                        <a:pt x="260" y="334"/>
                        <a:pt x="248" y="307"/>
                      </a:cubicBezTo>
                      <a:cubicBezTo>
                        <a:pt x="232" y="274"/>
                        <a:pt x="214" y="281"/>
                        <a:pt x="206" y="317"/>
                      </a:cubicBezTo>
                      <a:cubicBezTo>
                        <a:pt x="195" y="365"/>
                        <a:pt x="214" y="428"/>
                        <a:pt x="252" y="435"/>
                      </a:cubicBezTo>
                      <a:cubicBezTo>
                        <a:pt x="264" y="463"/>
                        <a:pt x="280" y="488"/>
                        <a:pt x="299" y="508"/>
                      </a:cubicBezTo>
                      <a:cubicBezTo>
                        <a:pt x="299" y="633"/>
                        <a:pt x="299" y="633"/>
                        <a:pt x="299" y="633"/>
                      </a:cubicBezTo>
                      <a:cubicBezTo>
                        <a:pt x="292" y="641"/>
                        <a:pt x="281" y="649"/>
                        <a:pt x="268" y="656"/>
                      </a:cubicBezTo>
                      <a:cubicBezTo>
                        <a:pt x="232" y="675"/>
                        <a:pt x="212" y="679"/>
                        <a:pt x="192" y="690"/>
                      </a:cubicBezTo>
                      <a:cubicBezTo>
                        <a:pt x="192" y="178"/>
                        <a:pt x="192" y="178"/>
                        <a:pt x="192" y="178"/>
                      </a:cubicBezTo>
                      <a:close/>
                      <a:moveTo>
                        <a:pt x="299" y="869"/>
                      </a:moveTo>
                      <a:cubicBezTo>
                        <a:pt x="192" y="869"/>
                        <a:pt x="192" y="869"/>
                        <a:pt x="192" y="869"/>
                      </a:cubicBezTo>
                      <a:cubicBezTo>
                        <a:pt x="192" y="832"/>
                        <a:pt x="192" y="832"/>
                        <a:pt x="192" y="832"/>
                      </a:cubicBezTo>
                      <a:cubicBezTo>
                        <a:pt x="203" y="832"/>
                        <a:pt x="211" y="822"/>
                        <a:pt x="211" y="811"/>
                      </a:cubicBezTo>
                      <a:cubicBezTo>
                        <a:pt x="211" y="800"/>
                        <a:pt x="203" y="791"/>
                        <a:pt x="192" y="791"/>
                      </a:cubicBezTo>
                      <a:cubicBezTo>
                        <a:pt x="192" y="750"/>
                        <a:pt x="192" y="750"/>
                        <a:pt x="192" y="750"/>
                      </a:cubicBezTo>
                      <a:cubicBezTo>
                        <a:pt x="218" y="759"/>
                        <a:pt x="255" y="766"/>
                        <a:pt x="299" y="770"/>
                      </a:cubicBezTo>
                      <a:cubicBezTo>
                        <a:pt x="299" y="798"/>
                        <a:pt x="299" y="798"/>
                        <a:pt x="299" y="798"/>
                      </a:cubicBezTo>
                      <a:cubicBezTo>
                        <a:pt x="288" y="798"/>
                        <a:pt x="280" y="808"/>
                        <a:pt x="280" y="819"/>
                      </a:cubicBezTo>
                      <a:cubicBezTo>
                        <a:pt x="280" y="830"/>
                        <a:pt x="288" y="839"/>
                        <a:pt x="299" y="839"/>
                      </a:cubicBezTo>
                      <a:lnTo>
                        <a:pt x="299" y="869"/>
                      </a:lnTo>
                      <a:close/>
                      <a:moveTo>
                        <a:pt x="45" y="869"/>
                      </a:moveTo>
                      <a:cubicBezTo>
                        <a:pt x="30" y="843"/>
                        <a:pt x="20" y="816"/>
                        <a:pt x="19" y="791"/>
                      </a:cubicBezTo>
                      <a:cubicBezTo>
                        <a:pt x="18" y="754"/>
                        <a:pt x="30" y="728"/>
                        <a:pt x="50" y="708"/>
                      </a:cubicBezTo>
                      <a:cubicBezTo>
                        <a:pt x="0" y="602"/>
                        <a:pt x="137" y="626"/>
                        <a:pt x="111" y="568"/>
                      </a:cubicBezTo>
                      <a:cubicBezTo>
                        <a:pt x="48" y="432"/>
                        <a:pt x="198" y="458"/>
                        <a:pt x="157" y="393"/>
                      </a:cubicBezTo>
                      <a:cubicBezTo>
                        <a:pt x="109" y="320"/>
                        <a:pt x="176" y="284"/>
                        <a:pt x="184" y="226"/>
                      </a:cubicBezTo>
                      <a:cubicBezTo>
                        <a:pt x="186" y="209"/>
                        <a:pt x="188" y="193"/>
                        <a:pt x="192" y="178"/>
                      </a:cubicBezTo>
                      <a:cubicBezTo>
                        <a:pt x="192" y="690"/>
                        <a:pt x="192" y="690"/>
                        <a:pt x="192" y="690"/>
                      </a:cubicBezTo>
                      <a:cubicBezTo>
                        <a:pt x="182" y="696"/>
                        <a:pt x="171" y="705"/>
                        <a:pt x="158" y="719"/>
                      </a:cubicBezTo>
                      <a:cubicBezTo>
                        <a:pt x="155" y="731"/>
                        <a:pt x="168" y="741"/>
                        <a:pt x="192" y="750"/>
                      </a:cubicBezTo>
                      <a:cubicBezTo>
                        <a:pt x="192" y="791"/>
                        <a:pt x="192" y="791"/>
                        <a:pt x="192" y="791"/>
                      </a:cubicBezTo>
                      <a:cubicBezTo>
                        <a:pt x="181" y="791"/>
                        <a:pt x="173" y="800"/>
                        <a:pt x="173" y="811"/>
                      </a:cubicBezTo>
                      <a:cubicBezTo>
                        <a:pt x="173" y="822"/>
                        <a:pt x="181" y="832"/>
                        <a:pt x="192" y="832"/>
                      </a:cubicBezTo>
                      <a:cubicBezTo>
                        <a:pt x="192" y="869"/>
                        <a:pt x="192" y="869"/>
                        <a:pt x="192" y="869"/>
                      </a:cubicBezTo>
                      <a:lnTo>
                        <a:pt x="45" y="86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/>
                </a:p>
              </p:txBody>
            </p:sp>
            <p:sp>
              <p:nvSpPr>
                <p:cNvPr id="265" name="出自【趣你的PPT】(微信:qunideppt)：最优质的PPT资源库"/>
                <p:cNvSpPr>
                  <a:spLocks noEditPoints="1"/>
                </p:cNvSpPr>
                <p:nvPr/>
              </p:nvSpPr>
              <p:spPr bwMode="auto">
                <a:xfrm>
                  <a:off x="3020602" y="4521996"/>
                  <a:ext cx="549687" cy="634204"/>
                </a:xfrm>
                <a:custGeom>
                  <a:avLst/>
                  <a:gdLst>
                    <a:gd name="T0" fmla="*/ 396 w 792"/>
                    <a:gd name="T1" fmla="*/ 85 h 914"/>
                    <a:gd name="T2" fmla="*/ 395 w 792"/>
                    <a:gd name="T3" fmla="*/ 10 h 914"/>
                    <a:gd name="T4" fmla="*/ 547 w 792"/>
                    <a:gd name="T5" fmla="*/ 166 h 914"/>
                    <a:gd name="T6" fmla="*/ 615 w 792"/>
                    <a:gd name="T7" fmla="*/ 329 h 914"/>
                    <a:gd name="T8" fmla="*/ 626 w 792"/>
                    <a:gd name="T9" fmla="*/ 424 h 914"/>
                    <a:gd name="T10" fmla="*/ 573 w 792"/>
                    <a:gd name="T11" fmla="*/ 499 h 914"/>
                    <a:gd name="T12" fmla="*/ 567 w 792"/>
                    <a:gd name="T13" fmla="*/ 668 h 914"/>
                    <a:gd name="T14" fmla="*/ 763 w 792"/>
                    <a:gd name="T15" fmla="*/ 914 h 914"/>
                    <a:gd name="T16" fmla="*/ 395 w 792"/>
                    <a:gd name="T17" fmla="*/ 847 h 914"/>
                    <a:gd name="T18" fmla="*/ 453 w 792"/>
                    <a:gd name="T19" fmla="*/ 775 h 914"/>
                    <a:gd name="T20" fmla="*/ 574 w 792"/>
                    <a:gd name="T21" fmla="*/ 699 h 914"/>
                    <a:gd name="T22" fmla="*/ 399 w 792"/>
                    <a:gd name="T23" fmla="*/ 820 h 914"/>
                    <a:gd name="T24" fmla="*/ 395 w 792"/>
                    <a:gd name="T25" fmla="*/ 786 h 914"/>
                    <a:gd name="T26" fmla="*/ 518 w 792"/>
                    <a:gd name="T27" fmla="*/ 665 h 914"/>
                    <a:gd name="T28" fmla="*/ 396 w 792"/>
                    <a:gd name="T29" fmla="*/ 629 h 914"/>
                    <a:gd name="T30" fmla="*/ 395 w 792"/>
                    <a:gd name="T31" fmla="*/ 604 h 914"/>
                    <a:gd name="T32" fmla="*/ 556 w 792"/>
                    <a:gd name="T33" fmla="*/ 480 h 914"/>
                    <a:gd name="T34" fmla="*/ 595 w 792"/>
                    <a:gd name="T35" fmla="*/ 343 h 914"/>
                    <a:gd name="T36" fmla="*/ 531 w 792"/>
                    <a:gd name="T37" fmla="*/ 440 h 914"/>
                    <a:gd name="T38" fmla="*/ 550 w 792"/>
                    <a:gd name="T39" fmla="*/ 336 h 914"/>
                    <a:gd name="T40" fmla="*/ 529 w 792"/>
                    <a:gd name="T41" fmla="*/ 238 h 914"/>
                    <a:gd name="T42" fmla="*/ 475 w 792"/>
                    <a:gd name="T43" fmla="*/ 217 h 914"/>
                    <a:gd name="T44" fmla="*/ 395 w 792"/>
                    <a:gd name="T45" fmla="*/ 82 h 914"/>
                    <a:gd name="T46" fmla="*/ 3 w 792"/>
                    <a:gd name="T47" fmla="*/ 836 h 914"/>
                    <a:gd name="T48" fmla="*/ 285 w 792"/>
                    <a:gd name="T49" fmla="*/ 588 h 914"/>
                    <a:gd name="T50" fmla="*/ 188 w 792"/>
                    <a:gd name="T51" fmla="*/ 475 h 914"/>
                    <a:gd name="T52" fmla="*/ 165 w 792"/>
                    <a:gd name="T53" fmla="*/ 367 h 914"/>
                    <a:gd name="T54" fmla="*/ 176 w 792"/>
                    <a:gd name="T55" fmla="*/ 318 h 914"/>
                    <a:gd name="T56" fmla="*/ 246 w 792"/>
                    <a:gd name="T57" fmla="*/ 69 h 914"/>
                    <a:gd name="T58" fmla="*/ 263 w 792"/>
                    <a:gd name="T59" fmla="*/ 53 h 914"/>
                    <a:gd name="T60" fmla="*/ 395 w 792"/>
                    <a:gd name="T61" fmla="*/ 243 h 914"/>
                    <a:gd name="T62" fmla="*/ 264 w 792"/>
                    <a:gd name="T63" fmla="*/ 238 h 914"/>
                    <a:gd name="T64" fmla="*/ 244 w 792"/>
                    <a:gd name="T65" fmla="*/ 342 h 914"/>
                    <a:gd name="T66" fmla="*/ 236 w 792"/>
                    <a:gd name="T67" fmla="*/ 420 h 914"/>
                    <a:gd name="T68" fmla="*/ 195 w 792"/>
                    <a:gd name="T69" fmla="*/ 344 h 914"/>
                    <a:gd name="T70" fmla="*/ 395 w 792"/>
                    <a:gd name="T71" fmla="*/ 604 h 914"/>
                    <a:gd name="T72" fmla="*/ 311 w 792"/>
                    <a:gd name="T73" fmla="*/ 606 h 914"/>
                    <a:gd name="T74" fmla="*/ 395 w 792"/>
                    <a:gd name="T75" fmla="*/ 786 h 914"/>
                    <a:gd name="T76" fmla="*/ 268 w 792"/>
                    <a:gd name="T77" fmla="*/ 674 h 914"/>
                    <a:gd name="T78" fmla="*/ 215 w 792"/>
                    <a:gd name="T79" fmla="*/ 696 h 914"/>
                    <a:gd name="T80" fmla="*/ 340 w 792"/>
                    <a:gd name="T81" fmla="*/ 783 h 914"/>
                    <a:gd name="T82" fmla="*/ 395 w 792"/>
                    <a:gd name="T83" fmla="*/ 914 h 914"/>
                    <a:gd name="T84" fmla="*/ 395 w 792"/>
                    <a:gd name="T85" fmla="*/ 50 h 914"/>
                    <a:gd name="T86" fmla="*/ 360 w 792"/>
                    <a:gd name="T87" fmla="*/ 17 h 9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792" h="914">
                      <a:moveTo>
                        <a:pt x="395" y="82"/>
                      </a:moveTo>
                      <a:cubicBezTo>
                        <a:pt x="395" y="83"/>
                        <a:pt x="395" y="84"/>
                        <a:pt x="396" y="85"/>
                      </a:cubicBezTo>
                      <a:cubicBezTo>
                        <a:pt x="402" y="73"/>
                        <a:pt x="401" y="61"/>
                        <a:pt x="395" y="50"/>
                      </a:cubicBezTo>
                      <a:cubicBezTo>
                        <a:pt x="395" y="10"/>
                        <a:pt x="395" y="10"/>
                        <a:pt x="395" y="10"/>
                      </a:cubicBezTo>
                      <a:cubicBezTo>
                        <a:pt x="483" y="0"/>
                        <a:pt x="549" y="69"/>
                        <a:pt x="521" y="140"/>
                      </a:cubicBezTo>
                      <a:cubicBezTo>
                        <a:pt x="531" y="148"/>
                        <a:pt x="540" y="157"/>
                        <a:pt x="547" y="166"/>
                      </a:cubicBezTo>
                      <a:cubicBezTo>
                        <a:pt x="582" y="207"/>
                        <a:pt x="608" y="265"/>
                        <a:pt x="615" y="329"/>
                      </a:cubicBezTo>
                      <a:cubicBezTo>
                        <a:pt x="615" y="329"/>
                        <a:pt x="615" y="329"/>
                        <a:pt x="615" y="329"/>
                      </a:cubicBezTo>
                      <a:cubicBezTo>
                        <a:pt x="621" y="340"/>
                        <a:pt x="625" y="353"/>
                        <a:pt x="627" y="367"/>
                      </a:cubicBezTo>
                      <a:cubicBezTo>
                        <a:pt x="630" y="385"/>
                        <a:pt x="630" y="406"/>
                        <a:pt x="626" y="424"/>
                      </a:cubicBezTo>
                      <a:cubicBezTo>
                        <a:pt x="622" y="444"/>
                        <a:pt x="615" y="462"/>
                        <a:pt x="604" y="475"/>
                      </a:cubicBezTo>
                      <a:cubicBezTo>
                        <a:pt x="596" y="486"/>
                        <a:pt x="585" y="495"/>
                        <a:pt x="573" y="499"/>
                      </a:cubicBezTo>
                      <a:cubicBezTo>
                        <a:pt x="557" y="535"/>
                        <a:pt x="535" y="566"/>
                        <a:pt x="507" y="588"/>
                      </a:cubicBezTo>
                      <a:cubicBezTo>
                        <a:pt x="511" y="623"/>
                        <a:pt x="525" y="651"/>
                        <a:pt x="567" y="668"/>
                      </a:cubicBezTo>
                      <a:cubicBezTo>
                        <a:pt x="661" y="708"/>
                        <a:pt x="792" y="718"/>
                        <a:pt x="790" y="836"/>
                      </a:cubicBezTo>
                      <a:cubicBezTo>
                        <a:pt x="789" y="861"/>
                        <a:pt x="779" y="888"/>
                        <a:pt x="763" y="914"/>
                      </a:cubicBezTo>
                      <a:cubicBezTo>
                        <a:pt x="395" y="914"/>
                        <a:pt x="395" y="914"/>
                        <a:pt x="395" y="914"/>
                      </a:cubicBezTo>
                      <a:cubicBezTo>
                        <a:pt x="395" y="847"/>
                        <a:pt x="395" y="847"/>
                        <a:pt x="395" y="847"/>
                      </a:cubicBezTo>
                      <a:cubicBezTo>
                        <a:pt x="396" y="851"/>
                        <a:pt x="397" y="856"/>
                        <a:pt x="397" y="860"/>
                      </a:cubicBezTo>
                      <a:cubicBezTo>
                        <a:pt x="401" y="837"/>
                        <a:pt x="430" y="790"/>
                        <a:pt x="453" y="775"/>
                      </a:cubicBezTo>
                      <a:cubicBezTo>
                        <a:pt x="479" y="790"/>
                        <a:pt x="489" y="819"/>
                        <a:pt x="504" y="838"/>
                      </a:cubicBezTo>
                      <a:cubicBezTo>
                        <a:pt x="531" y="811"/>
                        <a:pt x="557" y="741"/>
                        <a:pt x="574" y="699"/>
                      </a:cubicBezTo>
                      <a:cubicBezTo>
                        <a:pt x="558" y="695"/>
                        <a:pt x="544" y="687"/>
                        <a:pt x="532" y="677"/>
                      </a:cubicBezTo>
                      <a:cubicBezTo>
                        <a:pt x="485" y="727"/>
                        <a:pt x="439" y="766"/>
                        <a:pt x="399" y="820"/>
                      </a:cubicBezTo>
                      <a:cubicBezTo>
                        <a:pt x="398" y="818"/>
                        <a:pt x="396" y="817"/>
                        <a:pt x="395" y="816"/>
                      </a:cubicBezTo>
                      <a:cubicBezTo>
                        <a:pt x="395" y="786"/>
                        <a:pt x="395" y="786"/>
                        <a:pt x="395" y="786"/>
                      </a:cubicBezTo>
                      <a:cubicBezTo>
                        <a:pt x="396" y="787"/>
                        <a:pt x="397" y="788"/>
                        <a:pt x="399" y="789"/>
                      </a:cubicBezTo>
                      <a:cubicBezTo>
                        <a:pt x="433" y="752"/>
                        <a:pt x="467" y="728"/>
                        <a:pt x="518" y="665"/>
                      </a:cubicBezTo>
                      <a:cubicBezTo>
                        <a:pt x="501" y="648"/>
                        <a:pt x="490" y="626"/>
                        <a:pt x="484" y="605"/>
                      </a:cubicBezTo>
                      <a:cubicBezTo>
                        <a:pt x="458" y="620"/>
                        <a:pt x="429" y="629"/>
                        <a:pt x="396" y="629"/>
                      </a:cubicBezTo>
                      <a:cubicBezTo>
                        <a:pt x="395" y="629"/>
                        <a:pt x="395" y="629"/>
                        <a:pt x="395" y="629"/>
                      </a:cubicBezTo>
                      <a:cubicBezTo>
                        <a:pt x="395" y="604"/>
                        <a:pt x="395" y="604"/>
                        <a:pt x="395" y="604"/>
                      </a:cubicBezTo>
                      <a:cubicBezTo>
                        <a:pt x="395" y="604"/>
                        <a:pt x="396" y="604"/>
                        <a:pt x="396" y="604"/>
                      </a:cubicBezTo>
                      <a:cubicBezTo>
                        <a:pt x="471" y="604"/>
                        <a:pt x="526" y="551"/>
                        <a:pt x="556" y="480"/>
                      </a:cubicBezTo>
                      <a:cubicBezTo>
                        <a:pt x="600" y="472"/>
                        <a:pt x="618" y="391"/>
                        <a:pt x="597" y="344"/>
                      </a:cubicBezTo>
                      <a:cubicBezTo>
                        <a:pt x="596" y="343"/>
                        <a:pt x="596" y="343"/>
                        <a:pt x="595" y="343"/>
                      </a:cubicBezTo>
                      <a:cubicBezTo>
                        <a:pt x="566" y="324"/>
                        <a:pt x="557" y="411"/>
                        <a:pt x="557" y="420"/>
                      </a:cubicBezTo>
                      <a:cubicBezTo>
                        <a:pt x="556" y="451"/>
                        <a:pt x="523" y="461"/>
                        <a:pt x="531" y="440"/>
                      </a:cubicBezTo>
                      <a:cubicBezTo>
                        <a:pt x="538" y="418"/>
                        <a:pt x="548" y="385"/>
                        <a:pt x="549" y="342"/>
                      </a:cubicBezTo>
                      <a:cubicBezTo>
                        <a:pt x="549" y="340"/>
                        <a:pt x="550" y="338"/>
                        <a:pt x="550" y="336"/>
                      </a:cubicBezTo>
                      <a:cubicBezTo>
                        <a:pt x="550" y="304"/>
                        <a:pt x="543" y="271"/>
                        <a:pt x="530" y="239"/>
                      </a:cubicBezTo>
                      <a:cubicBezTo>
                        <a:pt x="530" y="239"/>
                        <a:pt x="530" y="239"/>
                        <a:pt x="529" y="238"/>
                      </a:cubicBezTo>
                      <a:cubicBezTo>
                        <a:pt x="516" y="219"/>
                        <a:pt x="507" y="209"/>
                        <a:pt x="476" y="217"/>
                      </a:cubicBezTo>
                      <a:cubicBezTo>
                        <a:pt x="475" y="217"/>
                        <a:pt x="475" y="217"/>
                        <a:pt x="475" y="217"/>
                      </a:cubicBezTo>
                      <a:cubicBezTo>
                        <a:pt x="445" y="231"/>
                        <a:pt x="419" y="239"/>
                        <a:pt x="395" y="243"/>
                      </a:cubicBezTo>
                      <a:lnTo>
                        <a:pt x="395" y="82"/>
                      </a:lnTo>
                      <a:close/>
                      <a:moveTo>
                        <a:pt x="29" y="914"/>
                      </a:moveTo>
                      <a:cubicBezTo>
                        <a:pt x="14" y="888"/>
                        <a:pt x="3" y="861"/>
                        <a:pt x="3" y="836"/>
                      </a:cubicBezTo>
                      <a:cubicBezTo>
                        <a:pt x="0" y="718"/>
                        <a:pt x="132" y="708"/>
                        <a:pt x="226" y="668"/>
                      </a:cubicBezTo>
                      <a:cubicBezTo>
                        <a:pt x="267" y="651"/>
                        <a:pt x="282" y="623"/>
                        <a:pt x="285" y="588"/>
                      </a:cubicBezTo>
                      <a:cubicBezTo>
                        <a:pt x="257" y="566"/>
                        <a:pt x="235" y="535"/>
                        <a:pt x="219" y="499"/>
                      </a:cubicBezTo>
                      <a:cubicBezTo>
                        <a:pt x="207" y="495"/>
                        <a:pt x="197" y="486"/>
                        <a:pt x="188" y="475"/>
                      </a:cubicBezTo>
                      <a:cubicBezTo>
                        <a:pt x="178" y="462"/>
                        <a:pt x="170" y="444"/>
                        <a:pt x="166" y="424"/>
                      </a:cubicBezTo>
                      <a:cubicBezTo>
                        <a:pt x="163" y="406"/>
                        <a:pt x="162" y="385"/>
                        <a:pt x="165" y="367"/>
                      </a:cubicBezTo>
                      <a:cubicBezTo>
                        <a:pt x="167" y="354"/>
                        <a:pt x="171" y="341"/>
                        <a:pt x="176" y="330"/>
                      </a:cubicBezTo>
                      <a:cubicBezTo>
                        <a:pt x="176" y="327"/>
                        <a:pt x="176" y="323"/>
                        <a:pt x="176" y="318"/>
                      </a:cubicBezTo>
                      <a:cubicBezTo>
                        <a:pt x="180" y="263"/>
                        <a:pt x="205" y="208"/>
                        <a:pt x="240" y="168"/>
                      </a:cubicBezTo>
                      <a:cubicBezTo>
                        <a:pt x="230" y="138"/>
                        <a:pt x="232" y="103"/>
                        <a:pt x="246" y="69"/>
                      </a:cubicBezTo>
                      <a:cubicBezTo>
                        <a:pt x="258" y="99"/>
                        <a:pt x="267" y="119"/>
                        <a:pt x="296" y="118"/>
                      </a:cubicBezTo>
                      <a:cubicBezTo>
                        <a:pt x="297" y="88"/>
                        <a:pt x="289" y="71"/>
                        <a:pt x="263" y="53"/>
                      </a:cubicBezTo>
                      <a:cubicBezTo>
                        <a:pt x="265" y="24"/>
                        <a:pt x="364" y="0"/>
                        <a:pt x="395" y="82"/>
                      </a:cubicBezTo>
                      <a:cubicBezTo>
                        <a:pt x="395" y="243"/>
                        <a:pt x="395" y="243"/>
                        <a:pt x="395" y="243"/>
                      </a:cubicBezTo>
                      <a:cubicBezTo>
                        <a:pt x="344" y="252"/>
                        <a:pt x="305" y="242"/>
                        <a:pt x="278" y="221"/>
                      </a:cubicBezTo>
                      <a:cubicBezTo>
                        <a:pt x="273" y="226"/>
                        <a:pt x="268" y="231"/>
                        <a:pt x="264" y="238"/>
                      </a:cubicBezTo>
                      <a:cubicBezTo>
                        <a:pt x="250" y="270"/>
                        <a:pt x="242" y="306"/>
                        <a:pt x="243" y="339"/>
                      </a:cubicBezTo>
                      <a:cubicBezTo>
                        <a:pt x="243" y="340"/>
                        <a:pt x="244" y="341"/>
                        <a:pt x="244" y="342"/>
                      </a:cubicBezTo>
                      <a:cubicBezTo>
                        <a:pt x="245" y="385"/>
                        <a:pt x="255" y="418"/>
                        <a:pt x="262" y="440"/>
                      </a:cubicBezTo>
                      <a:cubicBezTo>
                        <a:pt x="270" y="461"/>
                        <a:pt x="237" y="451"/>
                        <a:pt x="236" y="420"/>
                      </a:cubicBezTo>
                      <a:cubicBezTo>
                        <a:pt x="236" y="411"/>
                        <a:pt x="227" y="324"/>
                        <a:pt x="198" y="343"/>
                      </a:cubicBezTo>
                      <a:cubicBezTo>
                        <a:pt x="197" y="343"/>
                        <a:pt x="196" y="344"/>
                        <a:pt x="195" y="344"/>
                      </a:cubicBezTo>
                      <a:cubicBezTo>
                        <a:pt x="174" y="392"/>
                        <a:pt x="192" y="473"/>
                        <a:pt x="236" y="480"/>
                      </a:cubicBezTo>
                      <a:cubicBezTo>
                        <a:pt x="266" y="550"/>
                        <a:pt x="320" y="603"/>
                        <a:pt x="395" y="604"/>
                      </a:cubicBezTo>
                      <a:cubicBezTo>
                        <a:pt x="395" y="629"/>
                        <a:pt x="395" y="629"/>
                        <a:pt x="395" y="629"/>
                      </a:cubicBezTo>
                      <a:cubicBezTo>
                        <a:pt x="364" y="629"/>
                        <a:pt x="336" y="621"/>
                        <a:pt x="311" y="606"/>
                      </a:cubicBezTo>
                      <a:cubicBezTo>
                        <a:pt x="305" y="624"/>
                        <a:pt x="294" y="641"/>
                        <a:pt x="280" y="657"/>
                      </a:cubicBezTo>
                      <a:cubicBezTo>
                        <a:pt x="328" y="725"/>
                        <a:pt x="365" y="766"/>
                        <a:pt x="395" y="786"/>
                      </a:cubicBezTo>
                      <a:cubicBezTo>
                        <a:pt x="395" y="816"/>
                        <a:pt x="395" y="816"/>
                        <a:pt x="395" y="816"/>
                      </a:cubicBezTo>
                      <a:cubicBezTo>
                        <a:pt x="357" y="783"/>
                        <a:pt x="300" y="719"/>
                        <a:pt x="268" y="674"/>
                      </a:cubicBezTo>
                      <a:cubicBezTo>
                        <a:pt x="267" y="673"/>
                        <a:pt x="267" y="671"/>
                        <a:pt x="266" y="669"/>
                      </a:cubicBezTo>
                      <a:cubicBezTo>
                        <a:pt x="251" y="682"/>
                        <a:pt x="233" y="692"/>
                        <a:pt x="215" y="696"/>
                      </a:cubicBezTo>
                      <a:cubicBezTo>
                        <a:pt x="229" y="754"/>
                        <a:pt x="274" y="818"/>
                        <a:pt x="291" y="839"/>
                      </a:cubicBezTo>
                      <a:cubicBezTo>
                        <a:pt x="307" y="818"/>
                        <a:pt x="315" y="795"/>
                        <a:pt x="340" y="783"/>
                      </a:cubicBezTo>
                      <a:cubicBezTo>
                        <a:pt x="351" y="794"/>
                        <a:pt x="385" y="818"/>
                        <a:pt x="395" y="847"/>
                      </a:cubicBezTo>
                      <a:cubicBezTo>
                        <a:pt x="395" y="914"/>
                        <a:pt x="395" y="914"/>
                        <a:pt x="395" y="914"/>
                      </a:cubicBezTo>
                      <a:cubicBezTo>
                        <a:pt x="29" y="914"/>
                        <a:pt x="29" y="914"/>
                        <a:pt x="29" y="914"/>
                      </a:cubicBezTo>
                      <a:close/>
                      <a:moveTo>
                        <a:pt x="395" y="50"/>
                      </a:moveTo>
                      <a:cubicBezTo>
                        <a:pt x="395" y="10"/>
                        <a:pt x="395" y="10"/>
                        <a:pt x="395" y="10"/>
                      </a:cubicBezTo>
                      <a:cubicBezTo>
                        <a:pt x="384" y="11"/>
                        <a:pt x="372" y="13"/>
                        <a:pt x="360" y="17"/>
                      </a:cubicBezTo>
                      <a:cubicBezTo>
                        <a:pt x="375" y="25"/>
                        <a:pt x="388" y="37"/>
                        <a:pt x="395" y="5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/>
                </a:p>
              </p:txBody>
            </p:sp>
          </p:grpSp>
          <p:sp>
            <p:nvSpPr>
              <p:cNvPr id="276" name="出自【趣你的PPT】(微信:qunideppt)：最优质的PPT资源库"/>
              <p:cNvSpPr/>
              <p:nvPr/>
            </p:nvSpPr>
            <p:spPr>
              <a:xfrm>
                <a:off x="9319775" y="3511958"/>
                <a:ext cx="1231105" cy="24622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 lvl="0"/>
                <a:r>
                  <a:rPr lang="zh-CN" altLang="en-US" sz="1600" b="1" dirty="0">
                    <a:solidFill>
                      <a:srgbClr val="26262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输入您的标题</a:t>
                </a:r>
                <a:endParaRPr lang="en-GB" altLang="zh-CN" sz="1600" b="1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77" name="出自【趣你的PPT】(微信:qunideppt)：最优质的PPT资源库"/>
              <p:cNvSpPr/>
              <p:nvPr/>
            </p:nvSpPr>
            <p:spPr>
              <a:xfrm>
                <a:off x="8821820" y="5511138"/>
                <a:ext cx="1231105" cy="24622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 lvl="0"/>
                <a:r>
                  <a:rPr lang="zh-CN" altLang="en-US" sz="1600" b="1" dirty="0">
                    <a:solidFill>
                      <a:srgbClr val="26262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输入您的标题</a:t>
                </a:r>
                <a:endParaRPr lang="en-GB" altLang="zh-CN" sz="1600" b="1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78" name="出自【趣你的PPT】(微信:qunideppt)：最优质的PPT资源库"/>
              <p:cNvSpPr/>
              <p:nvPr/>
            </p:nvSpPr>
            <p:spPr>
              <a:xfrm>
                <a:off x="6769792" y="5253809"/>
                <a:ext cx="1231105" cy="24622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 lvl="0"/>
                <a:r>
                  <a:rPr lang="zh-CN" altLang="en-US" sz="1600" b="1" dirty="0">
                    <a:solidFill>
                      <a:srgbClr val="26262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输入您的标题</a:t>
                </a:r>
                <a:endParaRPr lang="en-GB" altLang="zh-CN" sz="1600" b="1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79" name="出自【趣你的PPT】(微信:qunideppt)：最优质的PPT资源库"/>
              <p:cNvSpPr/>
              <p:nvPr/>
            </p:nvSpPr>
            <p:spPr>
              <a:xfrm>
                <a:off x="4890080" y="5599053"/>
                <a:ext cx="1231105" cy="24622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 lvl="0"/>
                <a:r>
                  <a:rPr lang="zh-CN" altLang="en-US" sz="1600" b="1" dirty="0">
                    <a:solidFill>
                      <a:srgbClr val="26262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输入您的标题</a:t>
                </a:r>
                <a:endParaRPr lang="en-GB" altLang="zh-CN" sz="1600" b="1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80" name="出自【趣你的PPT】(微信:qunideppt)：最优质的PPT资源库"/>
              <p:cNvSpPr/>
              <p:nvPr/>
            </p:nvSpPr>
            <p:spPr>
              <a:xfrm>
                <a:off x="2939841" y="4837742"/>
                <a:ext cx="1231105" cy="24622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 lvl="0"/>
                <a:r>
                  <a:rPr lang="zh-CN" altLang="en-US" sz="1600" b="1" dirty="0">
                    <a:solidFill>
                      <a:srgbClr val="26262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输入您的标题</a:t>
                </a:r>
                <a:endParaRPr lang="en-GB" altLang="zh-CN" sz="1600" b="1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81" name="出自【趣你的PPT】(微信:qunideppt)：最优质的PPT资源库"/>
              <p:cNvSpPr/>
              <p:nvPr/>
            </p:nvSpPr>
            <p:spPr>
              <a:xfrm>
                <a:off x="1302915" y="3484480"/>
                <a:ext cx="1231105" cy="24622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 lvl="0"/>
                <a:r>
                  <a:rPr lang="zh-CN" altLang="en-US" sz="1600" b="1" dirty="0">
                    <a:solidFill>
                      <a:srgbClr val="26262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输入您的标题</a:t>
                </a:r>
                <a:endParaRPr lang="en-GB" altLang="zh-CN" sz="1600" b="1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243962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404</TotalTime>
  <Words>4781</Words>
  <Application>Microsoft Office PowerPoint</Application>
  <PresentationFormat>宽屏</PresentationFormat>
  <Paragraphs>510</Paragraphs>
  <Slides>49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22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49</vt:i4>
      </vt:variant>
    </vt:vector>
  </HeadingPairs>
  <TitlesOfParts>
    <vt:vector size="72" baseType="lpstr">
      <vt:lpstr>Bebas Neue</vt:lpstr>
      <vt:lpstr>Clear Sans</vt:lpstr>
      <vt:lpstr>Clear Sans Light</vt:lpstr>
      <vt:lpstr>Clear Sans Thin</vt:lpstr>
      <vt:lpstr>Fira Sans SemiBold Italic</vt:lpstr>
      <vt:lpstr>FontAwesome</vt:lpstr>
      <vt:lpstr>Gill Sans</vt:lpstr>
      <vt:lpstr>Helvetica Light</vt:lpstr>
      <vt:lpstr>Montserrat Semi</vt:lpstr>
      <vt:lpstr>Open Sans</vt:lpstr>
      <vt:lpstr>Roboto Lt</vt:lpstr>
      <vt:lpstr>等线</vt:lpstr>
      <vt:lpstr>方正兰亭黑_GBK</vt:lpstr>
      <vt:lpstr>华文宋体</vt:lpstr>
      <vt:lpstr>宋体</vt:lpstr>
      <vt:lpstr>Microsoft YaHei</vt:lpstr>
      <vt:lpstr>Microsoft YaHei</vt:lpstr>
      <vt:lpstr>Arial</vt:lpstr>
      <vt:lpstr>Calibri</vt:lpstr>
      <vt:lpstr>Century Gothic</vt:lpstr>
      <vt:lpstr>Helvetica</vt:lpstr>
      <vt:lpstr>Impact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yun814</dc:creator>
  <cp:lastModifiedBy>chentianping</cp:lastModifiedBy>
  <cp:revision>48</cp:revision>
  <dcterms:created xsi:type="dcterms:W3CDTF">2016-12-12T04:38:01Z</dcterms:created>
  <dcterms:modified xsi:type="dcterms:W3CDTF">2017-03-13T02:59:19Z</dcterms:modified>
</cp:coreProperties>
</file>

<file path=docProps/thumbnail.jpeg>
</file>